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953" r:id="rId9"/>
    <p:sldId id="1959" r:id="rId10"/>
    <p:sldId id="1954" r:id="rId11"/>
    <p:sldId id="1955" r:id="rId12"/>
    <p:sldId id="1958" r:id="rId13"/>
    <p:sldId id="170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C413D1-2061-472E-BCFB-057126F19D4F}">
          <p14:sldIdLst>
            <p14:sldId id="462"/>
            <p14:sldId id="1953"/>
            <p14:sldId id="1959"/>
            <p14:sldId id="1954"/>
            <p14:sldId id="1955"/>
            <p14:sldId id="1958"/>
            <p14:sldId id="17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30A0"/>
    <a:srgbClr val="FFB3B3"/>
    <a:srgbClr val="FF9B9B"/>
    <a:srgbClr val="D40100"/>
    <a:srgbClr val="BEE395"/>
    <a:srgbClr val="FF0000"/>
    <a:srgbClr val="E46C0A"/>
    <a:srgbClr val="1750EB"/>
    <a:srgbClr val="FF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169" autoAdjust="0"/>
  </p:normalViewPr>
  <p:slideViewPr>
    <p:cSldViewPr snapToGrid="0">
      <p:cViewPr varScale="1">
        <p:scale>
          <a:sx n="87" d="100"/>
          <a:sy n="87" d="100"/>
        </p:scale>
        <p:origin x="72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9" r:id="rId2"/>
    <p:sldLayoutId id="2147483721" r:id="rId3"/>
    <p:sldLayoutId id="214748372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C13256-69FA-6733-5E85-DEE3D8A1F985}"/>
              </a:ext>
            </a:extLst>
          </p:cNvPr>
          <p:cNvSpPr txBox="1"/>
          <p:nvPr/>
        </p:nvSpPr>
        <p:spPr>
          <a:xfrm>
            <a:off x="5176471" y="3722280"/>
            <a:ext cx="1864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矩形: 圆角 28">
            <a:extLst>
              <a:ext uri="{FF2B5EF4-FFF2-40B4-BE49-F238E27FC236}">
                <a16:creationId xmlns:a16="http://schemas.microsoft.com/office/drawing/2014/main" id="{0715CB68-7318-AF24-8F6F-6D235DD1A039}"/>
              </a:ext>
            </a:extLst>
          </p:cNvPr>
          <p:cNvSpPr/>
          <p:nvPr/>
        </p:nvSpPr>
        <p:spPr>
          <a:xfrm>
            <a:off x="2593497" y="2189175"/>
            <a:ext cx="7005006" cy="3216368"/>
          </a:xfrm>
          <a:prstGeom prst="roundRect">
            <a:avLst>
              <a:gd name="adj" fmla="val 4996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!!矩形: 对角圆角 10">
            <a:extLst>
              <a:ext uri="{FF2B5EF4-FFF2-40B4-BE49-F238E27FC236}">
                <a16:creationId xmlns:a16="http://schemas.microsoft.com/office/drawing/2014/main" id="{8B9003B5-C5FD-BF3D-7938-1CE07AF741A2}"/>
              </a:ext>
            </a:extLst>
          </p:cNvPr>
          <p:cNvSpPr/>
          <p:nvPr/>
        </p:nvSpPr>
        <p:spPr>
          <a:xfrm>
            <a:off x="5566136" y="2562859"/>
            <a:ext cx="1305227" cy="2510761"/>
          </a:xfrm>
          <a:prstGeom prst="round2DiagRect">
            <a:avLst/>
          </a:prstGeom>
          <a:solidFill>
            <a:srgbClr val="FFFFB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对角圆角 11">
            <a:extLst>
              <a:ext uri="{FF2B5EF4-FFF2-40B4-BE49-F238E27FC236}">
                <a16:creationId xmlns:a16="http://schemas.microsoft.com/office/drawing/2014/main" id="{85107A07-FD4D-BA75-4909-9D6EFF7B5379}"/>
              </a:ext>
            </a:extLst>
          </p:cNvPr>
          <p:cNvSpPr/>
          <p:nvPr/>
        </p:nvSpPr>
        <p:spPr>
          <a:xfrm>
            <a:off x="3177159" y="2562859"/>
            <a:ext cx="1305227" cy="2510761"/>
          </a:xfrm>
          <a:prstGeom prst="round2DiagRect">
            <a:avLst/>
          </a:prstGeom>
          <a:solidFill>
            <a:srgbClr val="FFCCB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en-US" altLang="zh-CN" sz="105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129ECF-2F33-E62F-02EF-CDB6E75F555C}"/>
              </a:ext>
            </a:extLst>
          </p:cNvPr>
          <p:cNvGrpSpPr/>
          <p:nvPr/>
        </p:nvGrpSpPr>
        <p:grpSpPr>
          <a:xfrm>
            <a:off x="1150732" y="3370778"/>
            <a:ext cx="780070" cy="786974"/>
            <a:chOff x="1288572" y="3466291"/>
            <a:chExt cx="1076475" cy="10860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A4A458-2794-351C-C4EF-66B40E41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089C8B0-39AF-902E-CBD6-80F7D0C6E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0" name="!!矩形: 对角圆角 9">
            <a:extLst>
              <a:ext uri="{FF2B5EF4-FFF2-40B4-BE49-F238E27FC236}">
                <a16:creationId xmlns:a16="http://schemas.microsoft.com/office/drawing/2014/main" id="{412F16FE-430D-51AB-E223-48A697BBC016}"/>
              </a:ext>
            </a:extLst>
          </p:cNvPr>
          <p:cNvSpPr/>
          <p:nvPr/>
        </p:nvSpPr>
        <p:spPr>
          <a:xfrm>
            <a:off x="7814039" y="2562858"/>
            <a:ext cx="1305229" cy="2510761"/>
          </a:xfrm>
          <a:prstGeom prst="round2DiagRect">
            <a:avLst/>
          </a:prstGeom>
          <a:solidFill>
            <a:srgbClr val="CCEFC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Dao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A3876C-1A6C-8EDB-A4C7-BF781EE0E2B7}"/>
              </a:ext>
            </a:extLst>
          </p:cNvPr>
          <p:cNvGrpSpPr/>
          <p:nvPr/>
        </p:nvGrpSpPr>
        <p:grpSpPr>
          <a:xfrm>
            <a:off x="10294082" y="3112183"/>
            <a:ext cx="1099976" cy="1338610"/>
            <a:chOff x="10745525" y="3144541"/>
            <a:chExt cx="1099976" cy="1338610"/>
          </a:xfrm>
        </p:grpSpPr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8E0EEA94-EC56-EBBB-01EB-2A6888501561}"/>
                </a:ext>
              </a:extLst>
            </p:cNvPr>
            <p:cNvSpPr/>
            <p:nvPr/>
          </p:nvSpPr>
          <p:spPr>
            <a:xfrm>
              <a:off x="10745525" y="3965961"/>
              <a:ext cx="1099976" cy="51719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3DB61F60-AB70-45AF-3040-5BFD1FDDE11F}"/>
                </a:ext>
              </a:extLst>
            </p:cNvPr>
            <p:cNvSpPr/>
            <p:nvPr/>
          </p:nvSpPr>
          <p:spPr>
            <a:xfrm>
              <a:off x="10745525" y="3550855"/>
              <a:ext cx="1099976" cy="51719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MySQL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A8F4602D-5B5C-F926-48F4-1AD9A04C28B8}"/>
                </a:ext>
              </a:extLst>
            </p:cNvPr>
            <p:cNvSpPr/>
            <p:nvPr/>
          </p:nvSpPr>
          <p:spPr>
            <a:xfrm>
              <a:off x="10745525" y="3144541"/>
              <a:ext cx="1099976" cy="51719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E9956E-464B-83F5-9CD9-6966B7AFE26D}"/>
              </a:ext>
            </a:extLst>
          </p:cNvPr>
          <p:cNvCxnSpPr>
            <a:cxnSpLocks/>
          </p:cNvCxnSpPr>
          <p:nvPr/>
        </p:nvCxnSpPr>
        <p:spPr>
          <a:xfrm flipV="1">
            <a:off x="1945439" y="3112183"/>
            <a:ext cx="555593" cy="3723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直接箭头连接符 17">
            <a:extLst>
              <a:ext uri="{FF2B5EF4-FFF2-40B4-BE49-F238E27FC236}">
                <a16:creationId xmlns:a16="http://schemas.microsoft.com/office/drawing/2014/main" id="{1C12953E-EC81-1C23-9797-45EB798CE051}"/>
              </a:ext>
            </a:extLst>
          </p:cNvPr>
          <p:cNvCxnSpPr>
            <a:cxnSpLocks/>
          </p:cNvCxnSpPr>
          <p:nvPr/>
        </p:nvCxnSpPr>
        <p:spPr>
          <a:xfrm>
            <a:off x="4572000" y="3126606"/>
            <a:ext cx="89647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直接箭头连接符 19">
            <a:extLst>
              <a:ext uri="{FF2B5EF4-FFF2-40B4-BE49-F238E27FC236}">
                <a16:creationId xmlns:a16="http://schemas.microsoft.com/office/drawing/2014/main" id="{1A843DF1-0E4D-4F1B-646A-219B15D83DDD}"/>
              </a:ext>
            </a:extLst>
          </p:cNvPr>
          <p:cNvCxnSpPr>
            <a:cxnSpLocks/>
          </p:cNvCxnSpPr>
          <p:nvPr/>
        </p:nvCxnSpPr>
        <p:spPr>
          <a:xfrm>
            <a:off x="6942833" y="3134012"/>
            <a:ext cx="81885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!!直接箭头连接符 20">
            <a:extLst>
              <a:ext uri="{FF2B5EF4-FFF2-40B4-BE49-F238E27FC236}">
                <a16:creationId xmlns:a16="http://schemas.microsoft.com/office/drawing/2014/main" id="{0B2DC344-A337-D135-933C-B380EA86B585}"/>
              </a:ext>
            </a:extLst>
          </p:cNvPr>
          <p:cNvCxnSpPr>
            <a:cxnSpLocks/>
          </p:cNvCxnSpPr>
          <p:nvPr/>
        </p:nvCxnSpPr>
        <p:spPr>
          <a:xfrm>
            <a:off x="9676182" y="3795625"/>
            <a:ext cx="54055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!!直接箭头连接符 22">
            <a:extLst>
              <a:ext uri="{FF2B5EF4-FFF2-40B4-BE49-F238E27FC236}">
                <a16:creationId xmlns:a16="http://schemas.microsoft.com/office/drawing/2014/main" id="{AE78C95A-D2E6-B995-4F75-1935AE4665C7}"/>
              </a:ext>
            </a:extLst>
          </p:cNvPr>
          <p:cNvCxnSpPr>
            <a:cxnSpLocks/>
          </p:cNvCxnSpPr>
          <p:nvPr/>
        </p:nvCxnSpPr>
        <p:spPr>
          <a:xfrm flipH="1">
            <a:off x="6942833" y="4435613"/>
            <a:ext cx="81885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!!直接箭头连接符 23">
            <a:extLst>
              <a:ext uri="{FF2B5EF4-FFF2-40B4-BE49-F238E27FC236}">
                <a16:creationId xmlns:a16="http://schemas.microsoft.com/office/drawing/2014/main" id="{29345F76-A0D3-3D20-072C-180F6CCB71CA}"/>
              </a:ext>
            </a:extLst>
          </p:cNvPr>
          <p:cNvCxnSpPr>
            <a:cxnSpLocks/>
          </p:cNvCxnSpPr>
          <p:nvPr/>
        </p:nvCxnSpPr>
        <p:spPr>
          <a:xfrm flipH="1">
            <a:off x="4555882" y="4424299"/>
            <a:ext cx="83190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7219BE-DDB8-AE9A-7356-DD8CE73B559D}"/>
              </a:ext>
            </a:extLst>
          </p:cNvPr>
          <p:cNvCxnSpPr>
            <a:cxnSpLocks/>
          </p:cNvCxnSpPr>
          <p:nvPr/>
        </p:nvCxnSpPr>
        <p:spPr>
          <a:xfrm>
            <a:off x="1897918" y="4035687"/>
            <a:ext cx="555593" cy="3723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矩形: 圆角 28">
            <a:extLst>
              <a:ext uri="{FF2B5EF4-FFF2-40B4-BE49-F238E27FC236}">
                <a16:creationId xmlns:a16="http://schemas.microsoft.com/office/drawing/2014/main" id="{0715CB68-7318-AF24-8F6F-6D235DD1A039}"/>
              </a:ext>
            </a:extLst>
          </p:cNvPr>
          <p:cNvSpPr/>
          <p:nvPr/>
        </p:nvSpPr>
        <p:spPr>
          <a:xfrm>
            <a:off x="3217871" y="2189175"/>
            <a:ext cx="7005006" cy="3216368"/>
          </a:xfrm>
          <a:prstGeom prst="roundRect">
            <a:avLst>
              <a:gd name="adj" fmla="val 4996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!!矩形: 圆角 45">
            <a:extLst>
              <a:ext uri="{FF2B5EF4-FFF2-40B4-BE49-F238E27FC236}">
                <a16:creationId xmlns:a16="http://schemas.microsoft.com/office/drawing/2014/main" id="{2EB9795A-9D82-D019-D47F-2B1D6FD3572D}"/>
              </a:ext>
            </a:extLst>
          </p:cNvPr>
          <p:cNvSpPr/>
          <p:nvPr/>
        </p:nvSpPr>
        <p:spPr>
          <a:xfrm>
            <a:off x="1693279" y="1143000"/>
            <a:ext cx="8831113" cy="5240212"/>
          </a:xfrm>
          <a:prstGeom prst="roundRect">
            <a:avLst>
              <a:gd name="adj" fmla="val 2027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!!矩形: 对角圆角 10">
            <a:extLst>
              <a:ext uri="{FF2B5EF4-FFF2-40B4-BE49-F238E27FC236}">
                <a16:creationId xmlns:a16="http://schemas.microsoft.com/office/drawing/2014/main" id="{8B9003B5-C5FD-BF3D-7938-1CE07AF741A2}"/>
              </a:ext>
            </a:extLst>
          </p:cNvPr>
          <p:cNvSpPr/>
          <p:nvPr/>
        </p:nvSpPr>
        <p:spPr>
          <a:xfrm>
            <a:off x="6729404" y="2562859"/>
            <a:ext cx="1305227" cy="2510761"/>
          </a:xfrm>
          <a:prstGeom prst="round2DiagRect">
            <a:avLst/>
          </a:prstGeom>
          <a:solidFill>
            <a:srgbClr val="FFFFB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对角圆角 11">
            <a:extLst>
              <a:ext uri="{FF2B5EF4-FFF2-40B4-BE49-F238E27FC236}">
                <a16:creationId xmlns:a16="http://schemas.microsoft.com/office/drawing/2014/main" id="{85107A07-FD4D-BA75-4909-9D6EFF7B5379}"/>
              </a:ext>
            </a:extLst>
          </p:cNvPr>
          <p:cNvSpPr/>
          <p:nvPr/>
        </p:nvSpPr>
        <p:spPr>
          <a:xfrm>
            <a:off x="4686622" y="2562859"/>
            <a:ext cx="1305227" cy="2510761"/>
          </a:xfrm>
          <a:prstGeom prst="round2DiagRect">
            <a:avLst/>
          </a:prstGeom>
          <a:solidFill>
            <a:srgbClr val="FFCCB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en-US" altLang="zh-CN" sz="105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129ECF-2F33-E62F-02EF-CDB6E75F555C}"/>
              </a:ext>
            </a:extLst>
          </p:cNvPr>
          <p:cNvGrpSpPr/>
          <p:nvPr/>
        </p:nvGrpSpPr>
        <p:grpSpPr>
          <a:xfrm>
            <a:off x="411416" y="3324005"/>
            <a:ext cx="780070" cy="786974"/>
            <a:chOff x="1288572" y="3466291"/>
            <a:chExt cx="1076475" cy="10860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A4A458-2794-351C-C4EF-66B40E41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089C8B0-39AF-902E-CBD6-80F7D0C6E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sp>
        <p:nvSpPr>
          <p:cNvPr id="10" name="!!矩形: 对角圆角 9">
            <a:extLst>
              <a:ext uri="{FF2B5EF4-FFF2-40B4-BE49-F238E27FC236}">
                <a16:creationId xmlns:a16="http://schemas.microsoft.com/office/drawing/2014/main" id="{412F16FE-430D-51AB-E223-48A697BBC016}"/>
              </a:ext>
            </a:extLst>
          </p:cNvPr>
          <p:cNvSpPr/>
          <p:nvPr/>
        </p:nvSpPr>
        <p:spPr>
          <a:xfrm>
            <a:off x="8780691" y="2562861"/>
            <a:ext cx="1305229" cy="2510761"/>
          </a:xfrm>
          <a:prstGeom prst="round2DiagRect">
            <a:avLst/>
          </a:prstGeom>
          <a:solidFill>
            <a:srgbClr val="CCEFC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Dao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A3876C-1A6C-8EDB-A4C7-BF781EE0E2B7}"/>
              </a:ext>
            </a:extLst>
          </p:cNvPr>
          <p:cNvGrpSpPr/>
          <p:nvPr/>
        </p:nvGrpSpPr>
        <p:grpSpPr>
          <a:xfrm>
            <a:off x="10666395" y="3065410"/>
            <a:ext cx="1099976" cy="1338610"/>
            <a:chOff x="10745525" y="3144541"/>
            <a:chExt cx="1099976" cy="1338610"/>
          </a:xfrm>
        </p:grpSpPr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8E0EEA94-EC56-EBBB-01EB-2A6888501561}"/>
                </a:ext>
              </a:extLst>
            </p:cNvPr>
            <p:cNvSpPr/>
            <p:nvPr/>
          </p:nvSpPr>
          <p:spPr>
            <a:xfrm>
              <a:off x="10745525" y="3965961"/>
              <a:ext cx="1099976" cy="51719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3DB61F60-AB70-45AF-3040-5BFD1FDDE11F}"/>
                </a:ext>
              </a:extLst>
            </p:cNvPr>
            <p:cNvSpPr/>
            <p:nvPr/>
          </p:nvSpPr>
          <p:spPr>
            <a:xfrm>
              <a:off x="10745525" y="3550855"/>
              <a:ext cx="1099976" cy="51719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MySQL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A8F4602D-5B5C-F926-48F4-1AD9A04C28B8}"/>
                </a:ext>
              </a:extLst>
            </p:cNvPr>
            <p:cNvSpPr/>
            <p:nvPr/>
          </p:nvSpPr>
          <p:spPr>
            <a:xfrm>
              <a:off x="10745525" y="3144541"/>
              <a:ext cx="1099976" cy="51719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!!流程图: 文档 14">
            <a:extLst>
              <a:ext uri="{FF2B5EF4-FFF2-40B4-BE49-F238E27FC236}">
                <a16:creationId xmlns:a16="http://schemas.microsoft.com/office/drawing/2014/main" id="{ABC560EA-3E5C-A8DE-320E-5F1CD33F4F60}"/>
              </a:ext>
            </a:extLst>
          </p:cNvPr>
          <p:cNvSpPr/>
          <p:nvPr/>
        </p:nvSpPr>
        <p:spPr>
          <a:xfrm>
            <a:off x="1834687" y="2562859"/>
            <a:ext cx="780070" cy="2510761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过滤器</a:t>
            </a:r>
          </a:p>
        </p:txBody>
      </p:sp>
      <p:sp>
        <p:nvSpPr>
          <p:cNvPr id="16" name="!!流程图: 文档 15">
            <a:extLst>
              <a:ext uri="{FF2B5EF4-FFF2-40B4-BE49-F238E27FC236}">
                <a16:creationId xmlns:a16="http://schemas.microsoft.com/office/drawing/2014/main" id="{4CCF7BD6-35EF-6E98-1D1F-629C4DB1FFB4}"/>
              </a:ext>
            </a:extLst>
          </p:cNvPr>
          <p:cNvSpPr/>
          <p:nvPr/>
        </p:nvSpPr>
        <p:spPr>
          <a:xfrm>
            <a:off x="3329285" y="2541978"/>
            <a:ext cx="780070" cy="2510761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E9956E-464B-83F5-9CD9-6966B7AFE26D}"/>
              </a:ext>
            </a:extLst>
          </p:cNvPr>
          <p:cNvCxnSpPr>
            <a:cxnSpLocks/>
          </p:cNvCxnSpPr>
          <p:nvPr/>
        </p:nvCxnSpPr>
        <p:spPr>
          <a:xfrm flipV="1">
            <a:off x="1206123" y="3065410"/>
            <a:ext cx="555593" cy="3723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B6ECC6F-F944-E1A7-C737-DA6237FD94FE}"/>
              </a:ext>
            </a:extLst>
          </p:cNvPr>
          <p:cNvCxnSpPr/>
          <p:nvPr/>
        </p:nvCxnSpPr>
        <p:spPr>
          <a:xfrm>
            <a:off x="2698857" y="3074028"/>
            <a:ext cx="43320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FFA4B0-8F47-F20A-1D5E-A3EFC66FB32E}"/>
              </a:ext>
            </a:extLst>
          </p:cNvPr>
          <p:cNvCxnSpPr/>
          <p:nvPr/>
        </p:nvCxnSpPr>
        <p:spPr>
          <a:xfrm>
            <a:off x="4167298" y="3116775"/>
            <a:ext cx="43320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直接箭头连接符 17">
            <a:extLst>
              <a:ext uri="{FF2B5EF4-FFF2-40B4-BE49-F238E27FC236}">
                <a16:creationId xmlns:a16="http://schemas.microsoft.com/office/drawing/2014/main" id="{1C12953E-EC81-1C23-9797-45EB798CE051}"/>
              </a:ext>
            </a:extLst>
          </p:cNvPr>
          <p:cNvCxnSpPr>
            <a:cxnSpLocks/>
          </p:cNvCxnSpPr>
          <p:nvPr/>
        </p:nvCxnSpPr>
        <p:spPr>
          <a:xfrm>
            <a:off x="6090721" y="3126606"/>
            <a:ext cx="54055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直接箭头连接符 19">
            <a:extLst>
              <a:ext uri="{FF2B5EF4-FFF2-40B4-BE49-F238E27FC236}">
                <a16:creationId xmlns:a16="http://schemas.microsoft.com/office/drawing/2014/main" id="{1A843DF1-0E4D-4F1B-646A-219B15D83DDD}"/>
              </a:ext>
            </a:extLst>
          </p:cNvPr>
          <p:cNvCxnSpPr>
            <a:cxnSpLocks/>
          </p:cNvCxnSpPr>
          <p:nvPr/>
        </p:nvCxnSpPr>
        <p:spPr>
          <a:xfrm>
            <a:off x="8155123" y="3100230"/>
            <a:ext cx="54055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!!直接箭头连接符 20">
            <a:extLst>
              <a:ext uri="{FF2B5EF4-FFF2-40B4-BE49-F238E27FC236}">
                <a16:creationId xmlns:a16="http://schemas.microsoft.com/office/drawing/2014/main" id="{0B2DC344-A337-D135-933C-B380EA86B585}"/>
              </a:ext>
            </a:extLst>
          </p:cNvPr>
          <p:cNvCxnSpPr>
            <a:cxnSpLocks/>
          </p:cNvCxnSpPr>
          <p:nvPr/>
        </p:nvCxnSpPr>
        <p:spPr>
          <a:xfrm>
            <a:off x="10112297" y="3751296"/>
            <a:ext cx="54055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!!直接箭头连接符 22">
            <a:extLst>
              <a:ext uri="{FF2B5EF4-FFF2-40B4-BE49-F238E27FC236}">
                <a16:creationId xmlns:a16="http://schemas.microsoft.com/office/drawing/2014/main" id="{AE78C95A-D2E6-B995-4F75-1935AE4665C7}"/>
              </a:ext>
            </a:extLst>
          </p:cNvPr>
          <p:cNvCxnSpPr/>
          <p:nvPr/>
        </p:nvCxnSpPr>
        <p:spPr>
          <a:xfrm flipH="1">
            <a:off x="8155123" y="4404020"/>
            <a:ext cx="54055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!!直接箭头连接符 23">
            <a:extLst>
              <a:ext uri="{FF2B5EF4-FFF2-40B4-BE49-F238E27FC236}">
                <a16:creationId xmlns:a16="http://schemas.microsoft.com/office/drawing/2014/main" id="{29345F76-A0D3-3D20-072C-180F6CCB71CA}"/>
              </a:ext>
            </a:extLst>
          </p:cNvPr>
          <p:cNvCxnSpPr/>
          <p:nvPr/>
        </p:nvCxnSpPr>
        <p:spPr>
          <a:xfrm flipH="1">
            <a:off x="6090721" y="4404020"/>
            <a:ext cx="54055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98EF558-02BA-9286-21F3-C7EC0DE1CBB4}"/>
              </a:ext>
            </a:extLst>
          </p:cNvPr>
          <p:cNvCxnSpPr>
            <a:cxnSpLocks/>
          </p:cNvCxnSpPr>
          <p:nvPr/>
        </p:nvCxnSpPr>
        <p:spPr>
          <a:xfrm flipH="1">
            <a:off x="4135732" y="4387228"/>
            <a:ext cx="49114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87E419D-248C-74A2-7A84-43A9B835C81A}"/>
              </a:ext>
            </a:extLst>
          </p:cNvPr>
          <p:cNvCxnSpPr>
            <a:cxnSpLocks/>
          </p:cNvCxnSpPr>
          <p:nvPr/>
        </p:nvCxnSpPr>
        <p:spPr>
          <a:xfrm flipH="1">
            <a:off x="2676256" y="4339700"/>
            <a:ext cx="49114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7219BE-DDB8-AE9A-7356-DD8CE73B559D}"/>
              </a:ext>
            </a:extLst>
          </p:cNvPr>
          <p:cNvCxnSpPr>
            <a:cxnSpLocks/>
          </p:cNvCxnSpPr>
          <p:nvPr/>
        </p:nvCxnSpPr>
        <p:spPr>
          <a:xfrm>
            <a:off x="1158602" y="3988914"/>
            <a:ext cx="555593" cy="3723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0667D40-72C1-826A-14DC-7AA786E2D98B}"/>
              </a:ext>
            </a:extLst>
          </p:cNvPr>
          <p:cNvSpPr/>
          <p:nvPr/>
        </p:nvSpPr>
        <p:spPr>
          <a:xfrm>
            <a:off x="3132063" y="1259071"/>
            <a:ext cx="1293102" cy="67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C2352B7-06F2-D5EB-C6E5-9F4205C49EA7}"/>
              </a:ext>
            </a:extLst>
          </p:cNvPr>
          <p:cNvSpPr/>
          <p:nvPr/>
        </p:nvSpPr>
        <p:spPr>
          <a:xfrm>
            <a:off x="4612938" y="1259071"/>
            <a:ext cx="1293102" cy="67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523D151-888C-BB20-800C-540F054CDDB6}"/>
              </a:ext>
            </a:extLst>
          </p:cNvPr>
          <p:cNvSpPr/>
          <p:nvPr/>
        </p:nvSpPr>
        <p:spPr>
          <a:xfrm>
            <a:off x="6093813" y="1259070"/>
            <a:ext cx="1293102" cy="67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2EDE46E-6298-313B-1592-6EA7D36C8C2A}"/>
              </a:ext>
            </a:extLst>
          </p:cNvPr>
          <p:cNvSpPr/>
          <p:nvPr/>
        </p:nvSpPr>
        <p:spPr>
          <a:xfrm>
            <a:off x="7574688" y="1260801"/>
            <a:ext cx="1293102" cy="67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事务管理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7E5EF1E-62D9-50BB-E526-EB4CEE2E6D07}"/>
              </a:ext>
            </a:extLst>
          </p:cNvPr>
          <p:cNvSpPr/>
          <p:nvPr/>
        </p:nvSpPr>
        <p:spPr>
          <a:xfrm>
            <a:off x="9055635" y="1259070"/>
            <a:ext cx="1293102" cy="67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全局异常处理</a:t>
            </a: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FF94CA2D-08A5-E8B1-E666-CBC32D2C0C38}"/>
              </a:ext>
            </a:extLst>
          </p:cNvPr>
          <p:cNvSpPr/>
          <p:nvPr/>
        </p:nvSpPr>
        <p:spPr>
          <a:xfrm>
            <a:off x="9055635" y="5659394"/>
            <a:ext cx="1292846" cy="618143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: 对角圆角 41">
            <a:extLst>
              <a:ext uri="{FF2B5EF4-FFF2-40B4-BE49-F238E27FC236}">
                <a16:creationId xmlns:a16="http://schemas.microsoft.com/office/drawing/2014/main" id="{9F04001C-6BA2-1750-EA0A-59D8BF7A4364}"/>
              </a:ext>
            </a:extLst>
          </p:cNvPr>
          <p:cNvSpPr/>
          <p:nvPr/>
        </p:nvSpPr>
        <p:spPr>
          <a:xfrm>
            <a:off x="7092601" y="5656893"/>
            <a:ext cx="1292846" cy="618143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阿里云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矩形: 对角圆角 42">
            <a:extLst>
              <a:ext uri="{FF2B5EF4-FFF2-40B4-BE49-F238E27FC236}">
                <a16:creationId xmlns:a16="http://schemas.microsoft.com/office/drawing/2014/main" id="{099C23DC-1DC2-CA25-7EFC-78974808E365}"/>
              </a:ext>
            </a:extLst>
          </p:cNvPr>
          <p:cNvSpPr/>
          <p:nvPr/>
        </p:nvSpPr>
        <p:spPr>
          <a:xfrm>
            <a:off x="5129567" y="5656894"/>
            <a:ext cx="1292846" cy="618143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!!矩形: 对角圆角 43">
            <a:extLst>
              <a:ext uri="{FF2B5EF4-FFF2-40B4-BE49-F238E27FC236}">
                <a16:creationId xmlns:a16="http://schemas.microsoft.com/office/drawing/2014/main" id="{74B75CC1-AA93-EA80-CCF0-6CEB9DE8A88D}"/>
              </a:ext>
            </a:extLst>
          </p:cNvPr>
          <p:cNvSpPr/>
          <p:nvPr/>
        </p:nvSpPr>
        <p:spPr>
          <a:xfrm>
            <a:off x="3166533" y="5656895"/>
            <a:ext cx="1292846" cy="618143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r>
              <a:rPr lang="zh-CN" altLang="en-US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zh-CN" altLang="en-US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60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矩形: 圆角 28">
            <a:extLst>
              <a:ext uri="{FF2B5EF4-FFF2-40B4-BE49-F238E27FC236}">
                <a16:creationId xmlns:a16="http://schemas.microsoft.com/office/drawing/2014/main" id="{A9E58D7C-8B8F-D1E0-A8CF-20EFEAF12AB9}"/>
              </a:ext>
            </a:extLst>
          </p:cNvPr>
          <p:cNvSpPr/>
          <p:nvPr/>
        </p:nvSpPr>
        <p:spPr>
          <a:xfrm>
            <a:off x="4098471" y="1617674"/>
            <a:ext cx="4141290" cy="2541087"/>
          </a:xfrm>
          <a:prstGeom prst="roundRect">
            <a:avLst>
              <a:gd name="adj" fmla="val 3612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37630FB-3D7A-27BE-00A7-7C8B55BA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12" y="3917988"/>
            <a:ext cx="521258" cy="521258"/>
          </a:xfrm>
          <a:prstGeom prst="rect">
            <a:avLst/>
          </a:prstGeom>
        </p:spPr>
      </p:pic>
      <p:sp>
        <p:nvSpPr>
          <p:cNvPr id="30" name="!!矩形: 圆角 29">
            <a:extLst>
              <a:ext uri="{FF2B5EF4-FFF2-40B4-BE49-F238E27FC236}">
                <a16:creationId xmlns:a16="http://schemas.microsoft.com/office/drawing/2014/main" id="{08943AD1-B150-7F5F-D251-3223B765AED0}"/>
              </a:ext>
            </a:extLst>
          </p:cNvPr>
          <p:cNvSpPr/>
          <p:nvPr/>
        </p:nvSpPr>
        <p:spPr>
          <a:xfrm>
            <a:off x="4328942" y="3298883"/>
            <a:ext cx="3688221" cy="808804"/>
          </a:xfrm>
          <a:prstGeom prst="roundRect">
            <a:avLst>
              <a:gd name="adj" fmla="val 7038"/>
            </a:avLst>
          </a:prstGeom>
          <a:solidFill>
            <a:srgbClr val="92D050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C7DD56-0925-7365-92A5-7B6B7F5A0714}"/>
              </a:ext>
            </a:extLst>
          </p:cNvPr>
          <p:cNvSpPr/>
          <p:nvPr/>
        </p:nvSpPr>
        <p:spPr>
          <a:xfrm>
            <a:off x="4529629" y="1751439"/>
            <a:ext cx="1293102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763DA2-6280-7AA1-F984-46CDA740D063}"/>
              </a:ext>
            </a:extLst>
          </p:cNvPr>
          <p:cNvSpPr/>
          <p:nvPr/>
        </p:nvSpPr>
        <p:spPr>
          <a:xfrm>
            <a:off x="6548575" y="1751439"/>
            <a:ext cx="1293102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E4E626-70BF-165A-7BE3-9FD38031DC50}"/>
              </a:ext>
            </a:extLst>
          </p:cNvPr>
          <p:cNvSpPr/>
          <p:nvPr/>
        </p:nvSpPr>
        <p:spPr>
          <a:xfrm>
            <a:off x="4529629" y="2525161"/>
            <a:ext cx="1293102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A4005C-1F8B-6393-887F-0EE45AD245DA}"/>
              </a:ext>
            </a:extLst>
          </p:cNvPr>
          <p:cNvSpPr/>
          <p:nvPr/>
        </p:nvSpPr>
        <p:spPr>
          <a:xfrm>
            <a:off x="6548575" y="2525161"/>
            <a:ext cx="1293102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5E4AB-C94A-BEF6-6F8F-3A9A6B1D42DC}"/>
              </a:ext>
            </a:extLst>
          </p:cNvPr>
          <p:cNvSpPr/>
          <p:nvPr/>
        </p:nvSpPr>
        <p:spPr>
          <a:xfrm>
            <a:off x="4529629" y="3359545"/>
            <a:ext cx="1293102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全局异常处理</a:t>
            </a:r>
          </a:p>
        </p:txBody>
      </p:sp>
      <p:sp>
        <p:nvSpPr>
          <p:cNvPr id="10" name="!!流程图: 文档 15">
            <a:extLst>
              <a:ext uri="{FF2B5EF4-FFF2-40B4-BE49-F238E27FC236}">
                <a16:creationId xmlns:a16="http://schemas.microsoft.com/office/drawing/2014/main" id="{9A054D7F-69DE-DF85-5CF7-1C46737092C5}"/>
              </a:ext>
            </a:extLst>
          </p:cNvPr>
          <p:cNvSpPr/>
          <p:nvPr/>
        </p:nvSpPr>
        <p:spPr>
          <a:xfrm>
            <a:off x="6548575" y="3359545"/>
            <a:ext cx="1293102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FD685282-22A3-0ED8-6CD9-97A8D1E7161E}"/>
              </a:ext>
            </a:extLst>
          </p:cNvPr>
          <p:cNvSpPr/>
          <p:nvPr/>
        </p:nvSpPr>
        <p:spPr>
          <a:xfrm>
            <a:off x="8877370" y="1617674"/>
            <a:ext cx="1531515" cy="2541087"/>
          </a:xfrm>
          <a:prstGeom prst="round2DiagRect">
            <a:avLst>
              <a:gd name="adj1" fmla="val 6059"/>
              <a:gd name="adj2" fmla="val 5609"/>
            </a:avLst>
          </a:prstGeom>
          <a:solidFill>
            <a:srgbClr val="FFB3B3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!!矩形: 圆角 45">
            <a:extLst>
              <a:ext uri="{FF2B5EF4-FFF2-40B4-BE49-F238E27FC236}">
                <a16:creationId xmlns:a16="http://schemas.microsoft.com/office/drawing/2014/main" id="{EFD4D3C8-B5F2-1AB5-A024-70D2F54F4ECA}"/>
              </a:ext>
            </a:extLst>
          </p:cNvPr>
          <p:cNvSpPr/>
          <p:nvPr/>
        </p:nvSpPr>
        <p:spPr>
          <a:xfrm>
            <a:off x="4098471" y="4624752"/>
            <a:ext cx="6310414" cy="903881"/>
          </a:xfrm>
          <a:prstGeom prst="roundRect">
            <a:avLst>
              <a:gd name="adj" fmla="val 4996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SpringBoot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30F0BB-4826-FAA0-7CB4-3D91E7E7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43" y="5300145"/>
            <a:ext cx="508269" cy="4569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22A7223-5D26-FABA-7339-91DA3B86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90" y="3917988"/>
            <a:ext cx="521258" cy="5212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7EEC5B4-321B-755B-D281-95684A0599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487"/>
          <a:stretch/>
        </p:blipFill>
        <p:spPr>
          <a:xfrm>
            <a:off x="9344229" y="3870037"/>
            <a:ext cx="597795" cy="492417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6C4F9E3-5F90-F62C-7011-70A1B3679476}"/>
              </a:ext>
            </a:extLst>
          </p:cNvPr>
          <p:cNvSpPr/>
          <p:nvPr/>
        </p:nvSpPr>
        <p:spPr>
          <a:xfrm>
            <a:off x="1442720" y="1617675"/>
            <a:ext cx="2018142" cy="1911215"/>
          </a:xfrm>
          <a:prstGeom prst="roundRect">
            <a:avLst>
              <a:gd name="adj" fmla="val 508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D810BF7-4437-461E-DD5C-D35146D5E0C8}"/>
              </a:ext>
            </a:extLst>
          </p:cNvPr>
          <p:cNvSpPr/>
          <p:nvPr/>
        </p:nvSpPr>
        <p:spPr>
          <a:xfrm>
            <a:off x="1437937" y="3641845"/>
            <a:ext cx="2018142" cy="1886788"/>
          </a:xfrm>
          <a:prstGeom prst="roundRect">
            <a:avLst>
              <a:gd name="adj" fmla="val 508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5611403C-FCFB-2A45-B13B-AD68C7B95018}"/>
              </a:ext>
            </a:extLst>
          </p:cNvPr>
          <p:cNvSpPr/>
          <p:nvPr/>
        </p:nvSpPr>
        <p:spPr>
          <a:xfrm>
            <a:off x="1663751" y="4377183"/>
            <a:ext cx="1560724" cy="497391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阿里云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ABD007CD-3428-66EB-B732-F5C34666B653}"/>
              </a:ext>
            </a:extLst>
          </p:cNvPr>
          <p:cNvSpPr/>
          <p:nvPr/>
        </p:nvSpPr>
        <p:spPr>
          <a:xfrm>
            <a:off x="1663751" y="3769809"/>
            <a:ext cx="1560724" cy="497391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!!矩形: 对角圆角 43">
            <a:extLst>
              <a:ext uri="{FF2B5EF4-FFF2-40B4-BE49-F238E27FC236}">
                <a16:creationId xmlns:a16="http://schemas.microsoft.com/office/drawing/2014/main" id="{D8AF1503-9EC4-2F69-93FA-91E8DBC8E80B}"/>
              </a:ext>
            </a:extLst>
          </p:cNvPr>
          <p:cNvSpPr/>
          <p:nvPr/>
        </p:nvSpPr>
        <p:spPr>
          <a:xfrm>
            <a:off x="1671429" y="2424124"/>
            <a:ext cx="1560724" cy="50616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!!流程图: 文档 14">
            <a:extLst>
              <a:ext uri="{FF2B5EF4-FFF2-40B4-BE49-F238E27FC236}">
                <a16:creationId xmlns:a16="http://schemas.microsoft.com/office/drawing/2014/main" id="{CD37F300-DCE4-AD05-853C-DF47C18FC061}"/>
              </a:ext>
            </a:extLst>
          </p:cNvPr>
          <p:cNvSpPr/>
          <p:nvPr/>
        </p:nvSpPr>
        <p:spPr>
          <a:xfrm>
            <a:off x="1671429" y="1810317"/>
            <a:ext cx="1560724" cy="50616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2A7226-E133-19E2-2A70-B56C6E9BC39F}"/>
              </a:ext>
            </a:extLst>
          </p:cNvPr>
          <p:cNvSpPr txBox="1"/>
          <p:nvPr/>
        </p:nvSpPr>
        <p:spPr>
          <a:xfrm>
            <a:off x="1908549" y="31020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3530A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JavaWeb</a:t>
            </a:r>
            <a:endParaRPr lang="zh-CN" altLang="en-US" dirty="0">
              <a:solidFill>
                <a:srgbClr val="3530A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DC299-63E3-FE97-B7ED-A3871969D96B}"/>
              </a:ext>
            </a:extLst>
          </p:cNvPr>
          <p:cNvSpPr txBox="1"/>
          <p:nvPr/>
        </p:nvSpPr>
        <p:spPr>
          <a:xfrm>
            <a:off x="1941825" y="507669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3530A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解决方案</a:t>
            </a:r>
            <a:endParaRPr lang="zh-CN" altLang="en-US" dirty="0">
              <a:solidFill>
                <a:srgbClr val="3530A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文本框 12">
            <a:extLst>
              <a:ext uri="{FF2B5EF4-FFF2-40B4-BE49-F238E27FC236}">
                <a16:creationId xmlns:a16="http://schemas.microsoft.com/office/drawing/2014/main" id="{112C00B9-6FBC-BACB-A834-C0FAFFF1A28F}"/>
              </a:ext>
            </a:extLst>
          </p:cNvPr>
          <p:cNvSpPr txBox="1"/>
          <p:nvPr/>
        </p:nvSpPr>
        <p:spPr>
          <a:xfrm>
            <a:off x="5139909" y="110315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28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pring framework</a:t>
            </a:r>
            <a:endParaRPr lang="zh-CN" altLang="en-US" sz="28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B1DB5A-106E-D30C-F989-C1A204960F50}"/>
              </a:ext>
            </a:extLst>
          </p:cNvPr>
          <p:cNvSpPr txBox="1"/>
          <p:nvPr/>
        </p:nvSpPr>
        <p:spPr>
          <a:xfrm>
            <a:off x="9057068" y="110315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28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ybatis</a:t>
            </a:r>
            <a:endParaRPr lang="zh-CN" altLang="en-US" sz="28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5FB1243-6A53-EE9E-46C1-CF0FF72D21A7}"/>
              </a:ext>
            </a:extLst>
          </p:cNvPr>
          <p:cNvSpPr/>
          <p:nvPr/>
        </p:nvSpPr>
        <p:spPr>
          <a:xfrm>
            <a:off x="5856295" y="3136155"/>
            <a:ext cx="692280" cy="33526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onsolas" panose="020B0609020204030204" pitchFamily="49" charset="0"/>
              </a:rPr>
              <a:t>web</a:t>
            </a:r>
            <a:endParaRPr lang="zh-CN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6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矩形: 圆角 29">
            <a:extLst>
              <a:ext uri="{FF2B5EF4-FFF2-40B4-BE49-F238E27FC236}">
                <a16:creationId xmlns:a16="http://schemas.microsoft.com/office/drawing/2014/main" id="{0AC46B4B-A9E8-1655-A333-8E4F5E93C1F5}"/>
              </a:ext>
            </a:extLst>
          </p:cNvPr>
          <p:cNvSpPr/>
          <p:nvPr/>
        </p:nvSpPr>
        <p:spPr>
          <a:xfrm>
            <a:off x="4097280" y="1954712"/>
            <a:ext cx="1659784" cy="2541087"/>
          </a:xfrm>
          <a:prstGeom prst="roundRect">
            <a:avLst>
              <a:gd name="adj" fmla="val 3612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!!矩形: 圆角 28">
            <a:extLst>
              <a:ext uri="{FF2B5EF4-FFF2-40B4-BE49-F238E27FC236}">
                <a16:creationId xmlns:a16="http://schemas.microsoft.com/office/drawing/2014/main" id="{A9E58D7C-8B8F-D1E0-A8CF-20EFEAF12AB9}"/>
              </a:ext>
            </a:extLst>
          </p:cNvPr>
          <p:cNvSpPr/>
          <p:nvPr/>
        </p:nvSpPr>
        <p:spPr>
          <a:xfrm>
            <a:off x="5940405" y="1972297"/>
            <a:ext cx="2753624" cy="2541087"/>
          </a:xfrm>
          <a:prstGeom prst="roundRect">
            <a:avLst>
              <a:gd name="adj" fmla="val 3612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C7DD56-0925-7365-92A5-7B6B7F5A0714}"/>
              </a:ext>
            </a:extLst>
          </p:cNvPr>
          <p:cNvSpPr/>
          <p:nvPr/>
        </p:nvSpPr>
        <p:spPr>
          <a:xfrm>
            <a:off x="6057502" y="2274881"/>
            <a:ext cx="1120268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763DA2-6280-7AA1-F984-46CDA740D063}"/>
              </a:ext>
            </a:extLst>
          </p:cNvPr>
          <p:cNvSpPr/>
          <p:nvPr/>
        </p:nvSpPr>
        <p:spPr>
          <a:xfrm>
            <a:off x="7477760" y="2274881"/>
            <a:ext cx="1120268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E4E626-70BF-165A-7BE3-9FD38031DC50}"/>
              </a:ext>
            </a:extLst>
          </p:cNvPr>
          <p:cNvSpPr/>
          <p:nvPr/>
        </p:nvSpPr>
        <p:spPr>
          <a:xfrm>
            <a:off x="6057503" y="3393257"/>
            <a:ext cx="1120267" cy="6770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A4005C-1F8B-6393-887F-0EE45AD245DA}"/>
              </a:ext>
            </a:extLst>
          </p:cNvPr>
          <p:cNvSpPr/>
          <p:nvPr/>
        </p:nvSpPr>
        <p:spPr>
          <a:xfrm>
            <a:off x="7477760" y="3393256"/>
            <a:ext cx="1120268" cy="6770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5E4AB-C94A-BEF6-6F8F-3A9A6B1D42DC}"/>
              </a:ext>
            </a:extLst>
          </p:cNvPr>
          <p:cNvSpPr/>
          <p:nvPr/>
        </p:nvSpPr>
        <p:spPr>
          <a:xfrm>
            <a:off x="4280621" y="3648269"/>
            <a:ext cx="1293102" cy="4220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全局异常处理</a:t>
            </a:r>
          </a:p>
        </p:txBody>
      </p:sp>
      <p:sp>
        <p:nvSpPr>
          <p:cNvPr id="10" name="!!流程图: 文档 15">
            <a:extLst>
              <a:ext uri="{FF2B5EF4-FFF2-40B4-BE49-F238E27FC236}">
                <a16:creationId xmlns:a16="http://schemas.microsoft.com/office/drawing/2014/main" id="{9A054D7F-69DE-DF85-5CF7-1C46737092C5}"/>
              </a:ext>
            </a:extLst>
          </p:cNvPr>
          <p:cNvSpPr/>
          <p:nvPr/>
        </p:nvSpPr>
        <p:spPr>
          <a:xfrm>
            <a:off x="4280621" y="3140977"/>
            <a:ext cx="1293102" cy="4220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FD685282-22A3-0ED8-6CD9-97A8D1E7161E}"/>
              </a:ext>
            </a:extLst>
          </p:cNvPr>
          <p:cNvSpPr/>
          <p:nvPr/>
        </p:nvSpPr>
        <p:spPr>
          <a:xfrm>
            <a:off x="8877370" y="1972297"/>
            <a:ext cx="1531515" cy="2541087"/>
          </a:xfrm>
          <a:prstGeom prst="round2DiagRect">
            <a:avLst>
              <a:gd name="adj1" fmla="val 6059"/>
              <a:gd name="adj2" fmla="val 5609"/>
            </a:avLst>
          </a:prstGeom>
          <a:solidFill>
            <a:srgbClr val="FFB3B3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!!矩形: 圆角 45">
            <a:extLst>
              <a:ext uri="{FF2B5EF4-FFF2-40B4-BE49-F238E27FC236}">
                <a16:creationId xmlns:a16="http://schemas.microsoft.com/office/drawing/2014/main" id="{EFD4D3C8-B5F2-1AB5-A024-70D2F54F4ECA}"/>
              </a:ext>
            </a:extLst>
          </p:cNvPr>
          <p:cNvSpPr/>
          <p:nvPr/>
        </p:nvSpPr>
        <p:spPr>
          <a:xfrm>
            <a:off x="4098471" y="4970192"/>
            <a:ext cx="6310414" cy="903881"/>
          </a:xfrm>
          <a:prstGeom prst="roundRect">
            <a:avLst>
              <a:gd name="adj" fmla="val 4996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SpringBoot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554796-9D04-8040-22C8-67320BC7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88" y="4259618"/>
            <a:ext cx="521258" cy="5212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25E68A-8D6A-14BA-723C-7AE8EC274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487"/>
          <a:stretch/>
        </p:blipFill>
        <p:spPr>
          <a:xfrm>
            <a:off x="9344229" y="4215477"/>
            <a:ext cx="597795" cy="4924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FF6F1B-127E-40D0-6BC5-34D5445F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088" y="5680816"/>
            <a:ext cx="475180" cy="4272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FCE55E2-A8A9-EA7A-A685-FF69317BBE55}"/>
              </a:ext>
            </a:extLst>
          </p:cNvPr>
          <p:cNvSpPr txBox="1"/>
          <p:nvPr/>
        </p:nvSpPr>
        <p:spPr>
          <a:xfrm>
            <a:off x="4154364" y="1426799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28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pringMVC</a:t>
            </a:r>
            <a:endParaRPr lang="zh-CN" altLang="en-US" sz="28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75CF2E-A11E-2D84-9B18-018F736048F7}"/>
              </a:ext>
            </a:extLst>
          </p:cNvPr>
          <p:cNvSpPr txBox="1"/>
          <p:nvPr/>
        </p:nvSpPr>
        <p:spPr>
          <a:xfrm>
            <a:off x="9057068" y="1484764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28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ybatis</a:t>
            </a:r>
            <a:endParaRPr lang="zh-CN" altLang="en-US" sz="28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AEDC730-5266-F8A1-3F47-FF832B8722B2}"/>
              </a:ext>
            </a:extLst>
          </p:cNvPr>
          <p:cNvSpPr/>
          <p:nvPr/>
        </p:nvSpPr>
        <p:spPr>
          <a:xfrm>
            <a:off x="1469708" y="1953480"/>
            <a:ext cx="2018142" cy="1911215"/>
          </a:xfrm>
          <a:prstGeom prst="roundRect">
            <a:avLst>
              <a:gd name="adj" fmla="val 508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537227E-F82C-1641-5640-221A993564FB}"/>
              </a:ext>
            </a:extLst>
          </p:cNvPr>
          <p:cNvSpPr/>
          <p:nvPr/>
        </p:nvSpPr>
        <p:spPr>
          <a:xfrm>
            <a:off x="1464925" y="3977650"/>
            <a:ext cx="2018142" cy="1886788"/>
          </a:xfrm>
          <a:prstGeom prst="roundRect">
            <a:avLst>
              <a:gd name="adj" fmla="val 508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1B9A8DDF-EEA9-73D4-A525-74C05B49B1BE}"/>
              </a:ext>
            </a:extLst>
          </p:cNvPr>
          <p:cNvSpPr/>
          <p:nvPr/>
        </p:nvSpPr>
        <p:spPr>
          <a:xfrm>
            <a:off x="1690739" y="4105614"/>
            <a:ext cx="1560724" cy="497391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D524CAD2-9198-1A43-7013-8DFB64CDFD68}"/>
              </a:ext>
            </a:extLst>
          </p:cNvPr>
          <p:cNvSpPr/>
          <p:nvPr/>
        </p:nvSpPr>
        <p:spPr>
          <a:xfrm>
            <a:off x="1690739" y="4712988"/>
            <a:ext cx="1560724" cy="497391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阿里云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!!矩形: 对角圆角 43">
            <a:extLst>
              <a:ext uri="{FF2B5EF4-FFF2-40B4-BE49-F238E27FC236}">
                <a16:creationId xmlns:a16="http://schemas.microsoft.com/office/drawing/2014/main" id="{6DE583E7-C77B-1D34-8260-A9D1D0668418}"/>
              </a:ext>
            </a:extLst>
          </p:cNvPr>
          <p:cNvSpPr/>
          <p:nvPr/>
        </p:nvSpPr>
        <p:spPr>
          <a:xfrm>
            <a:off x="1698417" y="2759929"/>
            <a:ext cx="1560724" cy="50616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!!流程图: 文档 14">
            <a:extLst>
              <a:ext uri="{FF2B5EF4-FFF2-40B4-BE49-F238E27FC236}">
                <a16:creationId xmlns:a16="http://schemas.microsoft.com/office/drawing/2014/main" id="{B824124C-6CEB-B3B7-8CC3-1EE5EC457CDE}"/>
              </a:ext>
            </a:extLst>
          </p:cNvPr>
          <p:cNvSpPr/>
          <p:nvPr/>
        </p:nvSpPr>
        <p:spPr>
          <a:xfrm>
            <a:off x="1698417" y="2146122"/>
            <a:ext cx="1560724" cy="50616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453663-42EE-A290-CA4D-8131DAF1E496}"/>
              </a:ext>
            </a:extLst>
          </p:cNvPr>
          <p:cNvSpPr txBox="1"/>
          <p:nvPr/>
        </p:nvSpPr>
        <p:spPr>
          <a:xfrm>
            <a:off x="1935537" y="343788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3530A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JavaWeb</a:t>
            </a:r>
            <a:endParaRPr lang="zh-CN" altLang="en-US" dirty="0">
              <a:solidFill>
                <a:srgbClr val="3530A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C106EA-9A51-8CF8-F896-F87A2626AD82}"/>
              </a:ext>
            </a:extLst>
          </p:cNvPr>
          <p:cNvSpPr txBox="1"/>
          <p:nvPr/>
        </p:nvSpPr>
        <p:spPr>
          <a:xfrm>
            <a:off x="1968813" y="541249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3530A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解决方案</a:t>
            </a:r>
            <a:endParaRPr lang="zh-CN" altLang="en-US" dirty="0">
              <a:solidFill>
                <a:srgbClr val="3530A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!!流程图: 文档 15">
            <a:extLst>
              <a:ext uri="{FF2B5EF4-FFF2-40B4-BE49-F238E27FC236}">
                <a16:creationId xmlns:a16="http://schemas.microsoft.com/office/drawing/2014/main" id="{F377EE5D-FBF2-EE34-C544-4F036900F53A}"/>
              </a:ext>
            </a:extLst>
          </p:cNvPr>
          <p:cNvSpPr/>
          <p:nvPr/>
        </p:nvSpPr>
        <p:spPr>
          <a:xfrm>
            <a:off x="4280621" y="2633845"/>
            <a:ext cx="1293102" cy="4220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响应数据</a:t>
            </a:r>
          </a:p>
        </p:txBody>
      </p:sp>
      <p:sp>
        <p:nvSpPr>
          <p:cNvPr id="38" name="!!流程图: 文档 15">
            <a:extLst>
              <a:ext uri="{FF2B5EF4-FFF2-40B4-BE49-F238E27FC236}">
                <a16:creationId xmlns:a16="http://schemas.microsoft.com/office/drawing/2014/main" id="{5DC30245-402E-27A6-849A-9F23D2EC1187}"/>
              </a:ext>
            </a:extLst>
          </p:cNvPr>
          <p:cNvSpPr/>
          <p:nvPr/>
        </p:nvSpPr>
        <p:spPr>
          <a:xfrm>
            <a:off x="4280621" y="2126553"/>
            <a:ext cx="1293102" cy="4220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接收请求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E6B9C3A-04A9-5854-5811-02802BC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43" y="4259594"/>
            <a:ext cx="521258" cy="521258"/>
          </a:xfrm>
          <a:prstGeom prst="rect">
            <a:avLst/>
          </a:prstGeom>
        </p:spPr>
      </p:pic>
      <p:sp>
        <p:nvSpPr>
          <p:cNvPr id="13" name="!!文本框 12">
            <a:extLst>
              <a:ext uri="{FF2B5EF4-FFF2-40B4-BE49-F238E27FC236}">
                <a16:creationId xmlns:a16="http://schemas.microsoft.com/office/drawing/2014/main" id="{12164265-85BA-F2DC-4002-7516A70A223D}"/>
              </a:ext>
            </a:extLst>
          </p:cNvPr>
          <p:cNvSpPr txBox="1"/>
          <p:nvPr/>
        </p:nvSpPr>
        <p:spPr>
          <a:xfrm>
            <a:off x="6198160" y="1482283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28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pring framework</a:t>
            </a:r>
            <a:endParaRPr lang="zh-CN" altLang="en-US" sz="28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411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矩形: 圆角 29">
            <a:extLst>
              <a:ext uri="{FF2B5EF4-FFF2-40B4-BE49-F238E27FC236}">
                <a16:creationId xmlns:a16="http://schemas.microsoft.com/office/drawing/2014/main" id="{CAF83A14-11AE-0FAC-266F-170C8EDEF9C5}"/>
              </a:ext>
            </a:extLst>
          </p:cNvPr>
          <p:cNvSpPr/>
          <p:nvPr/>
        </p:nvSpPr>
        <p:spPr>
          <a:xfrm>
            <a:off x="6113670" y="2978226"/>
            <a:ext cx="113829" cy="55137"/>
          </a:xfrm>
          <a:prstGeom prst="roundRect">
            <a:avLst>
              <a:gd name="adj" fmla="val 3612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5" name="!!矩形: 圆角 28">
            <a:extLst>
              <a:ext uri="{FF2B5EF4-FFF2-40B4-BE49-F238E27FC236}">
                <a16:creationId xmlns:a16="http://schemas.microsoft.com/office/drawing/2014/main" id="{42AFFFC4-CC54-676F-5527-2DE20664577B}"/>
              </a:ext>
            </a:extLst>
          </p:cNvPr>
          <p:cNvSpPr/>
          <p:nvPr/>
        </p:nvSpPr>
        <p:spPr>
          <a:xfrm>
            <a:off x="6240073" y="2978607"/>
            <a:ext cx="188846" cy="55137"/>
          </a:xfrm>
          <a:prstGeom prst="roundRect">
            <a:avLst>
              <a:gd name="adj" fmla="val 3612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154BB3-124E-068B-1C5F-C29C3A499AD5}"/>
              </a:ext>
            </a:extLst>
          </p:cNvPr>
          <p:cNvSpPr/>
          <p:nvPr/>
        </p:nvSpPr>
        <p:spPr>
          <a:xfrm>
            <a:off x="6248104" y="2985173"/>
            <a:ext cx="76829" cy="146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D10D61-F7C5-8DA8-18A8-BBDF72658305}"/>
              </a:ext>
            </a:extLst>
          </p:cNvPr>
          <p:cNvSpPr/>
          <p:nvPr/>
        </p:nvSpPr>
        <p:spPr>
          <a:xfrm>
            <a:off x="6345506" y="2985173"/>
            <a:ext cx="76829" cy="146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184854-653A-2BE6-2F7B-2B3BF2C4A9E9}"/>
              </a:ext>
            </a:extLst>
          </p:cNvPr>
          <p:cNvSpPr/>
          <p:nvPr/>
        </p:nvSpPr>
        <p:spPr>
          <a:xfrm>
            <a:off x="6248104" y="3009440"/>
            <a:ext cx="76829" cy="146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82A89FD-730B-7580-E59B-C83A34F169CE}"/>
              </a:ext>
            </a:extLst>
          </p:cNvPr>
          <p:cNvSpPr/>
          <p:nvPr/>
        </p:nvSpPr>
        <p:spPr>
          <a:xfrm>
            <a:off x="6345506" y="3009440"/>
            <a:ext cx="76829" cy="146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事务管理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97238D-C1F1-A524-B1A7-A8B2BE4C8692}"/>
              </a:ext>
            </a:extLst>
          </p:cNvPr>
          <p:cNvSpPr/>
          <p:nvPr/>
        </p:nvSpPr>
        <p:spPr>
          <a:xfrm>
            <a:off x="6126244" y="3014973"/>
            <a:ext cx="88682" cy="91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全局异常处理</a:t>
            </a:r>
          </a:p>
        </p:txBody>
      </p:sp>
      <p:sp>
        <p:nvSpPr>
          <p:cNvPr id="11" name="!!流程图: 文档 15">
            <a:extLst>
              <a:ext uri="{FF2B5EF4-FFF2-40B4-BE49-F238E27FC236}">
                <a16:creationId xmlns:a16="http://schemas.microsoft.com/office/drawing/2014/main" id="{EC77D0F5-C72C-812F-9493-97AB489F47B3}"/>
              </a:ext>
            </a:extLst>
          </p:cNvPr>
          <p:cNvSpPr/>
          <p:nvPr/>
        </p:nvSpPr>
        <p:spPr>
          <a:xfrm>
            <a:off x="6126244" y="3003966"/>
            <a:ext cx="88682" cy="91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9B8A93D6-BEE9-5043-13AB-2DDCCE66AA50}"/>
              </a:ext>
            </a:extLst>
          </p:cNvPr>
          <p:cNvSpPr/>
          <p:nvPr/>
        </p:nvSpPr>
        <p:spPr>
          <a:xfrm>
            <a:off x="6441493" y="2978607"/>
            <a:ext cx="105033" cy="55137"/>
          </a:xfrm>
          <a:prstGeom prst="round2DiagRect">
            <a:avLst>
              <a:gd name="adj1" fmla="val 6059"/>
              <a:gd name="adj2" fmla="val 5609"/>
            </a:avLst>
          </a:prstGeom>
          <a:solidFill>
            <a:srgbClr val="FFB3B3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!!矩形: 圆角 45">
            <a:extLst>
              <a:ext uri="{FF2B5EF4-FFF2-40B4-BE49-F238E27FC236}">
                <a16:creationId xmlns:a16="http://schemas.microsoft.com/office/drawing/2014/main" id="{66F7B86A-47C7-18CE-6EB0-1AE635895088}"/>
              </a:ext>
            </a:extLst>
          </p:cNvPr>
          <p:cNvSpPr/>
          <p:nvPr/>
        </p:nvSpPr>
        <p:spPr>
          <a:xfrm>
            <a:off x="6113752" y="3043656"/>
            <a:ext cx="432774" cy="19613"/>
          </a:xfrm>
          <a:prstGeom prst="roundRect">
            <a:avLst>
              <a:gd name="adj" fmla="val 4996"/>
            </a:avLst>
          </a:prstGeom>
          <a:solidFill>
            <a:srgbClr val="92D050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</a:rPr>
              <a:t>SpringBoot</a:t>
            </a:r>
            <a:endParaRPr lang="zh-CN" altLang="en-US" sz="10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AF8D45-6188-CAD4-374B-33F5F1BD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22" y="3028238"/>
            <a:ext cx="35748" cy="113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C7FDA3-8BA9-8766-11ED-C7887F941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487"/>
          <a:stretch/>
        </p:blipFill>
        <p:spPr>
          <a:xfrm>
            <a:off x="6473510" y="3027280"/>
            <a:ext cx="40997" cy="10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CEBEE2-FB25-1C0A-D81F-4A957D64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44" y="3059076"/>
            <a:ext cx="32588" cy="92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6E84921-ECED-59DD-6CDC-1CB97A6F86E4}"/>
              </a:ext>
            </a:extLst>
          </p:cNvPr>
          <p:cNvSpPr txBox="1"/>
          <p:nvPr/>
        </p:nvSpPr>
        <p:spPr>
          <a:xfrm>
            <a:off x="6117585" y="2966771"/>
            <a:ext cx="124456" cy="19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3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pringMVC</a:t>
            </a:r>
            <a:endParaRPr lang="zh-CN" altLang="en-US" sz="3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!!文本框 12">
            <a:extLst>
              <a:ext uri="{FF2B5EF4-FFF2-40B4-BE49-F238E27FC236}">
                <a16:creationId xmlns:a16="http://schemas.microsoft.com/office/drawing/2014/main" id="{E7E8FADC-1C77-7278-D71D-FFA5EA89419F}"/>
              </a:ext>
            </a:extLst>
          </p:cNvPr>
          <p:cNvSpPr txBox="1"/>
          <p:nvPr/>
        </p:nvSpPr>
        <p:spPr>
          <a:xfrm>
            <a:off x="6250700" y="2967507"/>
            <a:ext cx="99589" cy="19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en-US" altLang="zh-CN" sz="3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pring</a:t>
            </a:r>
            <a:endParaRPr lang="zh-CN" altLang="en-US" sz="3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95646C-378F-77ED-4BEE-C2D9B32778C9}"/>
              </a:ext>
            </a:extLst>
          </p:cNvPr>
          <p:cNvSpPr txBox="1"/>
          <p:nvPr/>
        </p:nvSpPr>
        <p:spPr>
          <a:xfrm>
            <a:off x="6453817" y="2968029"/>
            <a:ext cx="109899" cy="19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300" b="1"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ybatis</a:t>
            </a:r>
            <a:endParaRPr lang="zh-CN" altLang="en-US" sz="300" b="1" dirty="0"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D1B55A3-CEAD-FBC5-09DC-2658F7EFE5D7}"/>
              </a:ext>
            </a:extLst>
          </p:cNvPr>
          <p:cNvSpPr/>
          <p:nvPr/>
        </p:nvSpPr>
        <p:spPr>
          <a:xfrm>
            <a:off x="5933469" y="2978199"/>
            <a:ext cx="138406" cy="41470"/>
          </a:xfrm>
          <a:prstGeom prst="roundRect">
            <a:avLst>
              <a:gd name="adj" fmla="val 508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802A0BC-C8DC-C20F-8DA1-98BDB30146D1}"/>
              </a:ext>
            </a:extLst>
          </p:cNvPr>
          <p:cNvSpPr/>
          <p:nvPr/>
        </p:nvSpPr>
        <p:spPr>
          <a:xfrm>
            <a:off x="5933141" y="3022120"/>
            <a:ext cx="138406" cy="40940"/>
          </a:xfrm>
          <a:prstGeom prst="roundRect">
            <a:avLst>
              <a:gd name="adj" fmla="val 508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D531E55E-3A47-7144-01B5-B9A0598954B6}"/>
              </a:ext>
            </a:extLst>
          </p:cNvPr>
          <p:cNvSpPr/>
          <p:nvPr/>
        </p:nvSpPr>
        <p:spPr>
          <a:xfrm>
            <a:off x="5948628" y="3038076"/>
            <a:ext cx="107036" cy="1079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阿里云</a:t>
            </a:r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E05ED07D-7435-2FA9-C716-12F929233C1F}"/>
              </a:ext>
            </a:extLst>
          </p:cNvPr>
          <p:cNvSpPr/>
          <p:nvPr/>
        </p:nvSpPr>
        <p:spPr>
          <a:xfrm>
            <a:off x="5948628" y="3024897"/>
            <a:ext cx="107036" cy="1079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!!矩形: 对角圆角 43">
            <a:extLst>
              <a:ext uri="{FF2B5EF4-FFF2-40B4-BE49-F238E27FC236}">
                <a16:creationId xmlns:a16="http://schemas.microsoft.com/office/drawing/2014/main" id="{47ADBC07-FF72-4F8F-7FB4-6F3A692A28B8}"/>
              </a:ext>
            </a:extLst>
          </p:cNvPr>
          <p:cNvSpPr/>
          <p:nvPr/>
        </p:nvSpPr>
        <p:spPr>
          <a:xfrm>
            <a:off x="5949154" y="2995697"/>
            <a:ext cx="107036" cy="1098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Cookie</a:t>
            </a:r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</a:t>
            </a:r>
            <a:endParaRPr lang="zh-CN" altLang="en-US" sz="1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!!流程图: 文档 14">
            <a:extLst>
              <a:ext uri="{FF2B5EF4-FFF2-40B4-BE49-F238E27FC236}">
                <a16:creationId xmlns:a16="http://schemas.microsoft.com/office/drawing/2014/main" id="{AA5F6C2D-1CDD-B6CE-34EE-9426EEACB417}"/>
              </a:ext>
            </a:extLst>
          </p:cNvPr>
          <p:cNvSpPr/>
          <p:nvPr/>
        </p:nvSpPr>
        <p:spPr>
          <a:xfrm>
            <a:off x="5949154" y="2982379"/>
            <a:ext cx="107036" cy="1098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过滤器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706BE1-442D-7F74-9DB2-F037C3A26A87}"/>
              </a:ext>
            </a:extLst>
          </p:cNvPr>
          <p:cNvSpPr txBox="1"/>
          <p:nvPr/>
        </p:nvSpPr>
        <p:spPr>
          <a:xfrm>
            <a:off x="5965416" y="3010408"/>
            <a:ext cx="86852" cy="15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rgbClr val="3530A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JavaWeb</a:t>
            </a:r>
            <a:endParaRPr lang="zh-CN" altLang="en-US" sz="100" dirty="0">
              <a:solidFill>
                <a:srgbClr val="3530A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C25295-F0CC-6A73-0BA7-7A830DDBF1B7}"/>
              </a:ext>
            </a:extLst>
          </p:cNvPr>
          <p:cNvSpPr txBox="1"/>
          <p:nvPr/>
        </p:nvSpPr>
        <p:spPr>
          <a:xfrm>
            <a:off x="5967698" y="3053254"/>
            <a:ext cx="89278" cy="15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>
                <a:solidFill>
                  <a:srgbClr val="3530A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解决方案</a:t>
            </a:r>
            <a:endParaRPr lang="zh-CN" altLang="en-US" sz="100" dirty="0">
              <a:solidFill>
                <a:srgbClr val="3530A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!!流程图: 文档 15">
            <a:extLst>
              <a:ext uri="{FF2B5EF4-FFF2-40B4-BE49-F238E27FC236}">
                <a16:creationId xmlns:a16="http://schemas.microsoft.com/office/drawing/2014/main" id="{C9689A32-4EEA-8294-ABC9-C267E6B73F5B}"/>
              </a:ext>
            </a:extLst>
          </p:cNvPr>
          <p:cNvSpPr/>
          <p:nvPr/>
        </p:nvSpPr>
        <p:spPr>
          <a:xfrm>
            <a:off x="6126244" y="2992962"/>
            <a:ext cx="88682" cy="91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响应数据</a:t>
            </a:r>
          </a:p>
        </p:txBody>
      </p:sp>
      <p:sp>
        <p:nvSpPr>
          <p:cNvPr id="29" name="!!流程图: 文档 15">
            <a:extLst>
              <a:ext uri="{FF2B5EF4-FFF2-40B4-BE49-F238E27FC236}">
                <a16:creationId xmlns:a16="http://schemas.microsoft.com/office/drawing/2014/main" id="{01B3EB18-0A7C-9782-2070-F4B74B599084}"/>
              </a:ext>
            </a:extLst>
          </p:cNvPr>
          <p:cNvSpPr/>
          <p:nvPr/>
        </p:nvSpPr>
        <p:spPr>
          <a:xfrm>
            <a:off x="6126244" y="2981954"/>
            <a:ext cx="88682" cy="91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接收请求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0093FB6-49A7-2A29-422F-8C0E0E41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711" y="3028238"/>
            <a:ext cx="35748" cy="11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87333"/>
            <a:ext cx="10541000" cy="1158875"/>
          </a:xfrm>
        </p:spPr>
        <p:txBody>
          <a:bodyPr/>
          <a:lstStyle/>
          <a:p>
            <a:r>
              <a:rPr kumimoji="1" lang="en-US" altLang="zh-CN" sz="5400">
                <a:highlight>
                  <a:srgbClr val="FFFFFF"/>
                </a:highlight>
              </a:rPr>
              <a:t>Web</a:t>
            </a:r>
            <a:r>
              <a:rPr kumimoji="1" lang="zh-CN" altLang="en-US" sz="5400">
                <a:highlight>
                  <a:srgbClr val="FFFFFF"/>
                </a:highlight>
              </a:rPr>
              <a:t>后端开发完结</a:t>
            </a:r>
            <a:r>
              <a:rPr kumimoji="1" lang="en-US" altLang="zh-CN" sz="5400">
                <a:highlight>
                  <a:srgbClr val="FFFFFF"/>
                </a:highlight>
              </a:rPr>
              <a:t>~</a:t>
            </a:r>
            <a:endParaRPr kumimoji="1" lang="zh-CN" altLang="en-US" sz="54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875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115041</TotalTime>
  <Words>124</Words>
  <Application>Microsoft Office PowerPoint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PowerPoint 演示文稿</vt:lpstr>
      <vt:lpstr>PowerPoint 演示文稿</vt:lpstr>
      <vt:lpstr>Web后端开发完结~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9769</cp:revision>
  <dcterms:created xsi:type="dcterms:W3CDTF">2020-03-31T02:23:27Z</dcterms:created>
  <dcterms:modified xsi:type="dcterms:W3CDTF">2023-01-02T15:17:25Z</dcterms:modified>
</cp:coreProperties>
</file>