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7153-8A71-4C85-AE63-38A9FAD2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0036C-432C-44B4-93D0-A208C473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9AB5C-D9D0-449E-A200-7378836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E0A85-2F4D-4C51-8564-207622AF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000CC-70DF-4BA2-94B5-BF3F80B3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E6F5-6394-419F-ACBB-FFD8A711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DA705-7ED7-4AB1-9D58-E6FCAC27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D61B-2E99-449D-A937-C107009B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FBA-9D59-4AD3-9F3C-F37BB1C2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02F4-EC33-4AC2-B37F-36EDA8CA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A36D01-03E8-4729-BD75-66642BE4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84C36D-8EC6-453E-B282-03812E6B8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BFABB-FB71-4871-9672-44163B38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1C9AD-7AD4-4DA6-BDE3-5F07D982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25D9B-74F0-40C5-895A-728B12ED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2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14DB-ADE5-40B5-83AC-B5297592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DB2E9-E1A9-4ED7-9609-6048A484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C5829-6104-4DDC-95C8-F815B733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559F7-D864-4F18-9B8C-8A46C2BA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768A1-8FA9-4933-AC40-AB57C0BA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4DE-536B-48FB-8705-731928C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9533B-8BB9-4D48-B623-7B88B104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7EAE-2829-4A91-8C71-7820D7A9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6F7DB-E93C-487E-892A-D84E5289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4F565-96E2-4015-8A5E-B0ED3EB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E8204-4A4A-46B3-9AF0-E20FB0E0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F4467-52D3-4725-8450-262B000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662D0-3BB3-4D3A-B7EB-34980553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C421A-BBA9-4E2A-A0D0-9DD12B9A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939C1-C4B1-4055-BC36-FF9DBA0F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6FCFB-9897-4E11-B380-52B1A41C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E3DE-23A3-46D6-8CD7-7F15BCF1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C08A4-0E19-42DB-BEB1-635E309F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98583-E6BA-4EF7-99BC-E9762B20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1CF22F-4F62-4998-AAA8-01F92783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6890F-2655-4B92-BD8D-D75CB802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9E2A7-2D76-4316-9771-1DA668E8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D53BD-F91F-42C9-B47D-07EE081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5C8BE-BD1E-45BB-87EA-856B52B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D787-7972-4908-AC41-DD9F19C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4380F-9B6E-4082-A53E-74DF2464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5810E-D459-4431-A52C-1A8B267B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9B2C2-C424-42DB-8A0C-2FD5253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442787-F3D0-43B5-ADA7-66A8F9BB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311DC-977B-4C51-A9AD-9DE5AC99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30398-D0C0-4F81-B26E-EC725DE6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09A7B-3B5C-44AD-BDC8-21DDA35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750B8-3DD9-465F-87E4-FA5EA5D2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239F6-C8C0-4A50-B961-2C16A924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553C9-8FF2-4F52-A276-79F92B97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2E6CC-6E8F-4467-B1B0-9FA12D82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FC0FB-842B-415B-973D-D7937E9D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9852-9816-4301-8054-4C218DE1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FDD2F8-222F-4200-AD47-587F72DD4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7DE86-AAD4-482A-B4F0-911F6A21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1EE06-EBC8-428C-AA8B-391FCC2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70DEC-AA82-4771-86CD-BA01DC49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17269-186C-4EB4-B880-DA91CE18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BDC9B7-283B-474F-8D1D-C83142ED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7F581-3752-4C03-8CA9-781DA124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6624-C19F-4C64-AFEF-032F4951F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24E7-0602-42A9-B4D3-6DF789917AD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56BF1-12A3-49CB-AAAF-710EC4C8A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56B4C-66F7-4348-9356-3F4EC2A69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6F00-9846-45BD-A1F6-3875BF16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69E2BF9-B68D-425F-86C1-C685040E9023}"/>
              </a:ext>
            </a:extLst>
          </p:cNvPr>
          <p:cNvSpPr/>
          <p:nvPr/>
        </p:nvSpPr>
        <p:spPr>
          <a:xfrm>
            <a:off x="1600363" y="1680086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4951AFF-114B-463C-802A-F30C79C68CDD}"/>
              </a:ext>
            </a:extLst>
          </p:cNvPr>
          <p:cNvSpPr/>
          <p:nvPr/>
        </p:nvSpPr>
        <p:spPr>
          <a:xfrm>
            <a:off x="2652415" y="1636152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EF3EB18C-1433-4A2E-BBA1-04535C99D170}"/>
              </a:ext>
            </a:extLst>
          </p:cNvPr>
          <p:cNvSpPr/>
          <p:nvPr/>
        </p:nvSpPr>
        <p:spPr>
          <a:xfrm>
            <a:off x="3763460" y="163615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BF7507E-B978-4FA4-93AB-ADCECE887301}"/>
              </a:ext>
            </a:extLst>
          </p:cNvPr>
          <p:cNvSpPr/>
          <p:nvPr/>
        </p:nvSpPr>
        <p:spPr>
          <a:xfrm>
            <a:off x="5076067" y="163615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309D1100-94B8-4D2D-A7B8-370858E7F7F8}"/>
              </a:ext>
            </a:extLst>
          </p:cNvPr>
          <p:cNvSpPr/>
          <p:nvPr/>
        </p:nvSpPr>
        <p:spPr>
          <a:xfrm>
            <a:off x="6388674" y="1636152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589562-408A-4020-A5F9-0766D22EE3F2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3109615" y="1864752"/>
            <a:ext cx="653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F19C87D-CC63-44CF-90BD-39574E0F96AF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4220660" y="1864752"/>
            <a:ext cx="855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20660B-4723-4ABC-B788-A4FB56D6514F}"/>
              </a:ext>
            </a:extLst>
          </p:cNvPr>
          <p:cNvCxnSpPr>
            <a:stCxn id="36" idx="6"/>
          </p:cNvCxnSpPr>
          <p:nvPr/>
        </p:nvCxnSpPr>
        <p:spPr>
          <a:xfrm>
            <a:off x="5533267" y="1864752"/>
            <a:ext cx="970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823A418-02D2-4410-B477-8FADA372C0D8}"/>
              </a:ext>
            </a:extLst>
          </p:cNvPr>
          <p:cNvSpPr txBox="1"/>
          <p:nvPr/>
        </p:nvSpPr>
        <p:spPr>
          <a:xfrm>
            <a:off x="2803121" y="1724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A3FAF9A-C0A6-466B-A013-E7D0042A4716}"/>
              </a:ext>
            </a:extLst>
          </p:cNvPr>
          <p:cNvSpPr txBox="1"/>
          <p:nvPr/>
        </p:nvSpPr>
        <p:spPr>
          <a:xfrm>
            <a:off x="3889204" y="1680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386BCC-C738-4632-B721-40D34CD64AA4}"/>
              </a:ext>
            </a:extLst>
          </p:cNvPr>
          <p:cNvSpPr txBox="1"/>
          <p:nvPr/>
        </p:nvSpPr>
        <p:spPr>
          <a:xfrm>
            <a:off x="5191442" y="1724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3156EE1-C9B1-4FA5-A1D1-178AE71250E1}"/>
              </a:ext>
            </a:extLst>
          </p:cNvPr>
          <p:cNvSpPr txBox="1"/>
          <p:nvPr/>
        </p:nvSpPr>
        <p:spPr>
          <a:xfrm>
            <a:off x="6521714" y="1712033"/>
            <a:ext cx="3064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C7EE31-57AD-490B-8F55-3CE56A79CB5B}"/>
              </a:ext>
            </a:extLst>
          </p:cNvPr>
          <p:cNvSpPr txBox="1"/>
          <p:nvPr/>
        </p:nvSpPr>
        <p:spPr>
          <a:xfrm>
            <a:off x="1713195" y="1636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1D3F218-7739-49FC-894B-4F99517B4D62}"/>
              </a:ext>
            </a:extLst>
          </p:cNvPr>
          <p:cNvCxnSpPr>
            <a:stCxn id="45" idx="3"/>
            <a:endCxn id="34" idx="2"/>
          </p:cNvCxnSpPr>
          <p:nvPr/>
        </p:nvCxnSpPr>
        <p:spPr>
          <a:xfrm>
            <a:off x="2019689" y="1820818"/>
            <a:ext cx="632726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B815A6B6-7478-442C-A240-F3394128E82C}"/>
              </a:ext>
            </a:extLst>
          </p:cNvPr>
          <p:cNvSpPr/>
          <p:nvPr/>
        </p:nvSpPr>
        <p:spPr>
          <a:xfrm>
            <a:off x="7782553" y="1659645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2F37B18-E985-4C80-B859-5E74F43B6B6A}"/>
              </a:ext>
            </a:extLst>
          </p:cNvPr>
          <p:cNvSpPr txBox="1"/>
          <p:nvPr/>
        </p:nvSpPr>
        <p:spPr>
          <a:xfrm>
            <a:off x="7915593" y="1681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3F5B674-A562-4332-98F8-3C6DCAA064C2}"/>
              </a:ext>
            </a:extLst>
          </p:cNvPr>
          <p:cNvCxnSpPr>
            <a:stCxn id="44" idx="3"/>
            <a:endCxn id="47" idx="2"/>
          </p:cNvCxnSpPr>
          <p:nvPr/>
        </p:nvCxnSpPr>
        <p:spPr>
          <a:xfrm flipV="1">
            <a:off x="6828208" y="1888245"/>
            <a:ext cx="954345" cy="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172651C-B393-48E7-8B33-60ACFEFE333A}"/>
              </a:ext>
            </a:extLst>
          </p:cNvPr>
          <p:cNvSpPr txBox="1"/>
          <p:nvPr/>
        </p:nvSpPr>
        <p:spPr>
          <a:xfrm>
            <a:off x="9402114" y="1664565"/>
            <a:ext cx="3064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7368631-F22D-49C6-81B8-DE774A08A49B}"/>
              </a:ext>
            </a:extLst>
          </p:cNvPr>
          <p:cNvCxnSpPr/>
          <p:nvPr/>
        </p:nvCxnSpPr>
        <p:spPr>
          <a:xfrm flipV="1">
            <a:off x="8314729" y="1871654"/>
            <a:ext cx="954345" cy="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26EC49F-CB2E-4A08-A9C2-F1D7AC7A7374}"/>
              </a:ext>
            </a:extLst>
          </p:cNvPr>
          <p:cNvSpPr/>
          <p:nvPr/>
        </p:nvSpPr>
        <p:spPr>
          <a:xfrm>
            <a:off x="9291805" y="1620631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C1310CA-DB9A-40BF-941B-2A37C638F729}"/>
              </a:ext>
            </a:extLst>
          </p:cNvPr>
          <p:cNvSpPr txBox="1"/>
          <p:nvPr/>
        </p:nvSpPr>
        <p:spPr>
          <a:xfrm>
            <a:off x="2148127" y="946265"/>
            <a:ext cx="63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假定 </a:t>
            </a:r>
            <a:r>
              <a:rPr lang="en-US" altLang="zh-CN" dirty="0"/>
              <a:t>L = 2, R= 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2972219-C6A5-4DBB-80F3-5E82FBF50D0B}"/>
              </a:ext>
            </a:extLst>
          </p:cNvPr>
          <p:cNvSpPr txBox="1"/>
          <p:nvPr/>
        </p:nvSpPr>
        <p:spPr>
          <a:xfrm>
            <a:off x="1179741" y="2708045"/>
            <a:ext cx="9286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蓝色是我们需要统计的节点， 绿色是小于</a:t>
            </a:r>
            <a:r>
              <a:rPr lang="en-US" altLang="zh-CN" dirty="0"/>
              <a:t>left</a:t>
            </a:r>
            <a:r>
              <a:rPr lang="zh-CN" altLang="en-US" dirty="0"/>
              <a:t>的节点，黄色是大于 </a:t>
            </a:r>
            <a:r>
              <a:rPr lang="en-US" altLang="zh-CN" dirty="0"/>
              <a:t>right</a:t>
            </a:r>
            <a:r>
              <a:rPr lang="zh-CN" altLang="en-US" dirty="0"/>
              <a:t>的节点，左右两个黄色节点是自己设定的边界便于编程。</a:t>
            </a:r>
            <a:endParaRPr lang="en-US" altLang="zh-CN" dirty="0"/>
          </a:p>
          <a:p>
            <a:r>
              <a:rPr lang="zh-CN" altLang="en-US" dirty="0"/>
              <a:t>就以 索引为 </a:t>
            </a:r>
            <a:r>
              <a:rPr lang="en-US" altLang="zh-CN" dirty="0"/>
              <a:t>-1 --- 5 </a:t>
            </a:r>
            <a:r>
              <a:rPr lang="zh-CN" altLang="en-US" dirty="0"/>
              <a:t>的节点为例子，讲解一下：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其中一共有四个节点，如果其都是蓝色的话，子数组的数目有多少呢？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首先是</a:t>
            </a:r>
            <a:r>
              <a:rPr lang="en-US" altLang="zh-CN" dirty="0"/>
              <a:t>4</a:t>
            </a:r>
            <a:r>
              <a:rPr lang="zh-CN" altLang="en-US" dirty="0"/>
              <a:t>个单独节点， 其次是 相邻 两个节点（实质是一条边）有</a:t>
            </a:r>
            <a:r>
              <a:rPr lang="en-US" altLang="zh-CN" dirty="0"/>
              <a:t>3</a:t>
            </a:r>
            <a:r>
              <a:rPr lang="zh-CN" altLang="en-US" dirty="0"/>
              <a:t>种情况，再其次是连续三个节点（实质是两条边）也就是</a:t>
            </a:r>
            <a:r>
              <a:rPr lang="en-US" altLang="zh-CN" dirty="0"/>
              <a:t>2</a:t>
            </a:r>
            <a:r>
              <a:rPr lang="zh-CN" altLang="en-US" dirty="0"/>
              <a:t>种情况，最后是连续四个节点（连续</a:t>
            </a:r>
            <a:r>
              <a:rPr lang="en-US" altLang="zh-CN" dirty="0"/>
              <a:t>3</a:t>
            </a:r>
            <a:r>
              <a:rPr lang="zh-CN" altLang="en-US" dirty="0"/>
              <a:t>条边），也就是</a:t>
            </a:r>
            <a:r>
              <a:rPr lang="en-US" altLang="zh-CN" dirty="0"/>
              <a:t>1</a:t>
            </a:r>
            <a:r>
              <a:rPr lang="zh-CN" altLang="en-US" dirty="0"/>
              <a:t>种情况。 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于是，综合来看 </a:t>
            </a:r>
            <a:r>
              <a:rPr lang="en-US" altLang="zh-CN" dirty="0" err="1"/>
              <a:t>ans</a:t>
            </a:r>
            <a:r>
              <a:rPr lang="en-US" altLang="zh-CN" dirty="0"/>
              <a:t> = 4+3+2+1 = 10 = (1 + </a:t>
            </a:r>
            <a:r>
              <a:rPr lang="zh-CN" altLang="en-US" dirty="0"/>
              <a:t>节点数</a:t>
            </a:r>
            <a:r>
              <a:rPr lang="en-US" altLang="zh-CN" dirty="0"/>
              <a:t>)</a:t>
            </a:r>
            <a:r>
              <a:rPr lang="zh-CN" altLang="en-US" dirty="0"/>
              <a:t>*节点数</a:t>
            </a:r>
            <a:r>
              <a:rPr lang="en-US" altLang="zh-CN" dirty="0"/>
              <a:t> / 2</a:t>
            </a:r>
            <a:r>
              <a:rPr lang="zh-CN" altLang="en-US" dirty="0"/>
              <a:t>（高斯公式）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接下来考虑 其中 不合理的子树组情况，也就是 连续</a:t>
            </a:r>
            <a:r>
              <a:rPr lang="en-US" altLang="zh-CN" dirty="0"/>
              <a:t>/ </a:t>
            </a:r>
            <a:r>
              <a:rPr lang="zh-CN" altLang="en-US" dirty="0"/>
              <a:t>单独的 小于 </a:t>
            </a:r>
            <a:r>
              <a:rPr lang="en-US" altLang="zh-CN" dirty="0"/>
              <a:t>left </a:t>
            </a:r>
            <a:r>
              <a:rPr lang="zh-CN" altLang="en-US" dirty="0"/>
              <a:t>的元素。因为单独一共元素可以视为连续多个元素的特俗情况，所以可以换位思考继续使用</a:t>
            </a:r>
            <a:r>
              <a:rPr lang="en-US" altLang="zh-CN" dirty="0"/>
              <a:t>1</a:t>
            </a:r>
            <a:r>
              <a:rPr lang="zh-CN" altLang="en-US" dirty="0"/>
              <a:t>中的方法进行统计，不合理的情况数。 </a:t>
            </a:r>
            <a:r>
              <a:rPr lang="en-US" altLang="zh-CN" dirty="0"/>
              <a:t>res = 2(</a:t>
            </a:r>
            <a:r>
              <a:rPr lang="zh-CN" altLang="en-US" dirty="0"/>
              <a:t>单独节点</a:t>
            </a:r>
            <a:r>
              <a:rPr lang="en-US" altLang="zh-CN" dirty="0"/>
              <a:t>) + 1(</a:t>
            </a:r>
            <a:r>
              <a:rPr lang="zh-CN" altLang="en-US" dirty="0"/>
              <a:t>连续两个节点</a:t>
            </a:r>
            <a:r>
              <a:rPr lang="en-US" altLang="zh-CN" dirty="0"/>
              <a:t>) = 3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所以，对于我们考虑的区间而言，符合题意的答案就是 </a:t>
            </a:r>
            <a:r>
              <a:rPr lang="en-US" altLang="zh-CN" dirty="0" err="1"/>
              <a:t>ans</a:t>
            </a:r>
            <a:r>
              <a:rPr lang="en-US" altLang="zh-CN" dirty="0"/>
              <a:t> – res = 7 </a:t>
            </a:r>
            <a:r>
              <a:rPr lang="zh-CN" altLang="en-US" dirty="0"/>
              <a:t>种，对于其它区间也是类时的思考方式。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编程中。应该注意的细节放在了代码中，可以放心食用。</a:t>
            </a:r>
            <a:endParaRPr lang="en-US" altLang="zh-CN" dirty="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A7B34784-FD25-4E87-A31E-5CDFF6092CB6}"/>
              </a:ext>
            </a:extLst>
          </p:cNvPr>
          <p:cNvSpPr/>
          <p:nvPr/>
        </p:nvSpPr>
        <p:spPr>
          <a:xfrm>
            <a:off x="10466616" y="1653806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1FFAEF06-29E7-4D57-9B6B-0A0492D2E2BF}"/>
              </a:ext>
            </a:extLst>
          </p:cNvPr>
          <p:cNvSpPr/>
          <p:nvPr/>
        </p:nvSpPr>
        <p:spPr>
          <a:xfrm>
            <a:off x="707082" y="1643054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8874372-062F-436E-9F9C-2DC06982B9C7}"/>
              </a:ext>
            </a:extLst>
          </p:cNvPr>
          <p:cNvCxnSpPr>
            <a:stCxn id="58" idx="6"/>
            <a:endCxn id="21" idx="2"/>
          </p:cNvCxnSpPr>
          <p:nvPr/>
        </p:nvCxnSpPr>
        <p:spPr>
          <a:xfrm>
            <a:off x="1164282" y="1871654"/>
            <a:ext cx="436081" cy="37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39E0859-1371-42C8-A220-F706D5E37DAE}"/>
              </a:ext>
            </a:extLst>
          </p:cNvPr>
          <p:cNvCxnSpPr>
            <a:stCxn id="52" idx="6"/>
            <a:endCxn id="57" idx="2"/>
          </p:cNvCxnSpPr>
          <p:nvPr/>
        </p:nvCxnSpPr>
        <p:spPr>
          <a:xfrm>
            <a:off x="9749005" y="1849231"/>
            <a:ext cx="717611" cy="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9A3C0A-7F5F-4227-92FD-708900A8F9AC}"/>
              </a:ext>
            </a:extLst>
          </p:cNvPr>
          <p:cNvSpPr txBox="1"/>
          <p:nvPr/>
        </p:nvSpPr>
        <p:spPr>
          <a:xfrm>
            <a:off x="-1" y="2227779"/>
            <a:ext cx="111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r>
              <a:rPr lang="zh-CN" altLang="en-US" dirty="0"/>
              <a:t>：</a:t>
            </a:r>
            <a:r>
              <a:rPr lang="en-US" altLang="zh-CN" dirty="0"/>
              <a:t>-1            0              1	   2	         3		4                     5		    6 	         7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6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4866E277-3CAE-4F7E-8AAF-A4426DB44BAC}"/>
              </a:ext>
            </a:extLst>
          </p:cNvPr>
          <p:cNvSpPr/>
          <p:nvPr/>
        </p:nvSpPr>
        <p:spPr>
          <a:xfrm>
            <a:off x="1455313" y="2279561"/>
            <a:ext cx="270456" cy="2575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CA0A240C-B5FB-409A-B761-5742B3C26CF0}"/>
              </a:ext>
            </a:extLst>
          </p:cNvPr>
          <p:cNvSpPr/>
          <p:nvPr/>
        </p:nvSpPr>
        <p:spPr>
          <a:xfrm>
            <a:off x="2213020" y="2279561"/>
            <a:ext cx="270456" cy="2575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AC07DE2-9649-4C79-8DED-D6192FFCB37A}"/>
              </a:ext>
            </a:extLst>
          </p:cNvPr>
          <p:cNvSpPr/>
          <p:nvPr/>
        </p:nvSpPr>
        <p:spPr>
          <a:xfrm>
            <a:off x="2996485" y="2292440"/>
            <a:ext cx="270456" cy="2575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3D57C80-B1F5-4F3E-9ABC-00F34812AE13}"/>
              </a:ext>
            </a:extLst>
          </p:cNvPr>
          <p:cNvSpPr/>
          <p:nvPr/>
        </p:nvSpPr>
        <p:spPr>
          <a:xfrm>
            <a:off x="3840052" y="2292440"/>
            <a:ext cx="270456" cy="2575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827D327-C90D-4155-A8A9-01A1F8037528}"/>
              </a:ext>
            </a:extLst>
          </p:cNvPr>
          <p:cNvSpPr/>
          <p:nvPr/>
        </p:nvSpPr>
        <p:spPr>
          <a:xfrm>
            <a:off x="4683619" y="2292440"/>
            <a:ext cx="270456" cy="25757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38D6222-C913-4C07-AE4E-9B8624C76CC7}"/>
              </a:ext>
            </a:extLst>
          </p:cNvPr>
          <p:cNvSpPr/>
          <p:nvPr/>
        </p:nvSpPr>
        <p:spPr>
          <a:xfrm>
            <a:off x="5527186" y="2279561"/>
            <a:ext cx="270456" cy="2575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650D96BB-D2FB-4E35-A11D-E1A140D386BB}"/>
              </a:ext>
            </a:extLst>
          </p:cNvPr>
          <p:cNvSpPr/>
          <p:nvPr/>
        </p:nvSpPr>
        <p:spPr>
          <a:xfrm>
            <a:off x="6394360" y="2292440"/>
            <a:ext cx="270456" cy="2575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038B1-BF6E-48EF-ABD8-B86BD2B97B17}"/>
              </a:ext>
            </a:extLst>
          </p:cNvPr>
          <p:cNvSpPr txBox="1"/>
          <p:nvPr/>
        </p:nvSpPr>
        <p:spPr>
          <a:xfrm>
            <a:off x="1455313" y="3142444"/>
            <a:ext cx="556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我们在红球位置</a:t>
            </a:r>
            <a:r>
              <a:rPr lang="en-US" altLang="zh-CN" dirty="0"/>
              <a:t>(cur=1)</a:t>
            </a:r>
            <a:r>
              <a:rPr lang="zh-CN" altLang="en-US" dirty="0"/>
              <a:t>，要左移 </a:t>
            </a:r>
            <a:r>
              <a:rPr lang="en-US" altLang="zh-CN" dirty="0"/>
              <a:t>11 </a:t>
            </a:r>
            <a:r>
              <a:rPr lang="zh-CN" altLang="en-US" dirty="0"/>
              <a:t>步 </a:t>
            </a:r>
            <a:r>
              <a:rPr lang="en-US" altLang="zh-CN" dirty="0"/>
              <a:t>(-11)</a:t>
            </a:r>
            <a:r>
              <a:rPr lang="zh-CN" altLang="en-US" dirty="0"/>
              <a:t>。最终是停留在黄球位置， 从红球位置回到红球位置需要 </a:t>
            </a:r>
            <a:r>
              <a:rPr lang="en-US" altLang="zh-CN" dirty="0"/>
              <a:t>n </a:t>
            </a:r>
            <a:r>
              <a:rPr lang="zh-CN" altLang="en-US" dirty="0"/>
              <a:t>步， 也就说明 </a:t>
            </a:r>
            <a:r>
              <a:rPr lang="en-US" altLang="zh-CN" dirty="0"/>
              <a:t>-11 % 7 == 3, </a:t>
            </a:r>
            <a:r>
              <a:rPr lang="zh-CN" altLang="en-US" dirty="0"/>
              <a:t>表示结束位置离原点还差 </a:t>
            </a:r>
            <a:r>
              <a:rPr lang="en-US" altLang="zh-CN" dirty="0"/>
              <a:t>3 </a:t>
            </a:r>
            <a:r>
              <a:rPr lang="zh-CN" altLang="en-US" dirty="0"/>
              <a:t>个球，再由于出发点的索引是 </a:t>
            </a:r>
            <a:r>
              <a:rPr lang="en-US" altLang="zh-CN" dirty="0"/>
              <a:t>1</a:t>
            </a:r>
            <a:r>
              <a:rPr lang="zh-CN" altLang="en-US" dirty="0"/>
              <a:t>， 所以最终的索引位置也就是 </a:t>
            </a:r>
            <a:r>
              <a:rPr lang="en-US" altLang="zh-CN" dirty="0"/>
              <a:t>1 + 3 = 4, </a:t>
            </a:r>
            <a:r>
              <a:rPr lang="zh-CN" altLang="en-US" dirty="0"/>
              <a:t>再利用 取余运算的线性性，即 </a:t>
            </a:r>
            <a:r>
              <a:rPr lang="en-US" altLang="zh-CN" dirty="0"/>
              <a:t>4 ==</a:t>
            </a:r>
            <a:r>
              <a:rPr lang="zh-CN" altLang="en-US" dirty="0"/>
              <a:t>（</a:t>
            </a:r>
            <a:r>
              <a:rPr lang="en-US" altLang="zh-CN" dirty="0"/>
              <a:t>1 - 11</a:t>
            </a:r>
            <a:r>
              <a:rPr lang="zh-CN" altLang="en-US" dirty="0"/>
              <a:t>）</a:t>
            </a:r>
            <a:r>
              <a:rPr lang="en-US" altLang="zh-CN" dirty="0"/>
              <a:t>% 7</a:t>
            </a:r>
            <a:r>
              <a:rPr lang="zh-CN" altLang="en-US" dirty="0"/>
              <a:t>。这也就是外我们情况</a:t>
            </a:r>
            <a:r>
              <a:rPr lang="en-US" altLang="zh-CN" dirty="0"/>
              <a:t>3</a:t>
            </a:r>
            <a:r>
              <a:rPr lang="zh-CN" altLang="en-US" dirty="0"/>
              <a:t>的公式了。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25330C-257D-4AF2-8868-90B76810F2C2}"/>
              </a:ext>
            </a:extLst>
          </p:cNvPr>
          <p:cNvSpPr txBox="1"/>
          <p:nvPr/>
        </p:nvSpPr>
        <p:spPr>
          <a:xfrm>
            <a:off x="1455313" y="2588654"/>
            <a:ext cx="5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0          1           2            3            4            5            6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BB4F83-F398-4D48-A459-3044DCDD5866}"/>
              </a:ext>
            </a:extLst>
          </p:cNvPr>
          <p:cNvSpPr txBox="1"/>
          <p:nvPr/>
        </p:nvSpPr>
        <p:spPr>
          <a:xfrm>
            <a:off x="1161246" y="1830879"/>
            <a:ext cx="5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-1                  -6           -5         -4          -3           -2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3C32FD-AD9B-4EC7-9A9B-99341353C5A2}"/>
              </a:ext>
            </a:extLst>
          </p:cNvPr>
          <p:cNvSpPr txBox="1"/>
          <p:nvPr/>
        </p:nvSpPr>
        <p:spPr>
          <a:xfrm>
            <a:off x="496911" y="1442436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移动过程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29005F-2F74-4B24-9916-3A50E17196E4}"/>
              </a:ext>
            </a:extLst>
          </p:cNvPr>
          <p:cNvSpPr txBox="1"/>
          <p:nvPr/>
        </p:nvSpPr>
        <p:spPr>
          <a:xfrm>
            <a:off x="1218127" y="1451994"/>
            <a:ext cx="557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-8        -7                   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-11         </a:t>
            </a:r>
            <a:r>
              <a:rPr lang="en-US" altLang="zh-CN" dirty="0"/>
              <a:t>-10         -9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54F4F9-5B9A-42C8-BA6D-014B614784CC}"/>
              </a:ext>
            </a:extLst>
          </p:cNvPr>
          <p:cNvCxnSpPr/>
          <p:nvPr/>
        </p:nvCxnSpPr>
        <p:spPr>
          <a:xfrm flipV="1">
            <a:off x="2348248" y="1323100"/>
            <a:ext cx="0" cy="95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FF0BDA-0401-40E3-BB6F-817AD4574D7A}"/>
              </a:ext>
            </a:extLst>
          </p:cNvPr>
          <p:cNvCxnSpPr>
            <a:cxnSpLocks/>
          </p:cNvCxnSpPr>
          <p:nvPr/>
        </p:nvCxnSpPr>
        <p:spPr>
          <a:xfrm flipV="1">
            <a:off x="3975280" y="1323100"/>
            <a:ext cx="0" cy="100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645971-1033-44AA-95C4-8437361DFEDE}"/>
              </a:ext>
            </a:extLst>
          </p:cNvPr>
          <p:cNvCxnSpPr/>
          <p:nvPr/>
        </p:nvCxnSpPr>
        <p:spPr>
          <a:xfrm>
            <a:off x="2348248" y="1323100"/>
            <a:ext cx="1655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4076567-D23B-4CE3-9E0A-E536A81883DA}"/>
              </a:ext>
            </a:extLst>
          </p:cNvPr>
          <p:cNvSpPr txBox="1"/>
          <p:nvPr/>
        </p:nvSpPr>
        <p:spPr>
          <a:xfrm>
            <a:off x="2588653" y="78364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-11 % 7 ==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475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2865965645@qq.com</dc:creator>
  <cp:lastModifiedBy>2865965645@qq.com</cp:lastModifiedBy>
  <cp:revision>4</cp:revision>
  <dcterms:created xsi:type="dcterms:W3CDTF">2021-06-13T03:25:52Z</dcterms:created>
  <dcterms:modified xsi:type="dcterms:W3CDTF">2021-07-09T05:25:48Z</dcterms:modified>
</cp:coreProperties>
</file>