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7ECF2-FB9E-4DB1-8947-51306A3F7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CB2074-B3B5-4138-BD76-7F45429B6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C9C9A-419D-4B80-9AB6-8FA581DB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FFED-037A-4D80-AAE3-BCEC3F81CC1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F9DB0-4A75-4965-9D33-F180F191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83AC8-51D8-4991-B887-A98CB0BE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977-C256-41D3-B910-75ECF1EBF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8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F6CEA-6095-4AA6-B756-4FC26843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3DCAAB-FE95-45EF-9CB6-94C2A902E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0124C-20E7-4342-B39F-09F4C8DD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FFED-037A-4D80-AAE3-BCEC3F81CC1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B6AFF-47AF-4A7B-95A0-412D011C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35690-5C16-4D51-9526-257BBC1C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977-C256-41D3-B910-75ECF1EBF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5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974314-1256-41DE-887E-1E538D8F9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E64B7B-70ED-46BC-8B99-102A28B65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32C75-4A87-4518-9AA4-0C479C90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FFED-037A-4D80-AAE3-BCEC3F81CC1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DCF5B-1DB6-43C3-A2BE-9C39ECBA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3F6D7-E8BF-4C13-9C65-D0F7AC08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977-C256-41D3-B910-75ECF1EBF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70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10F45-9B2B-433B-97C3-3ED76578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53569-6D4D-4DAE-9B34-6AF33BD7E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D9B26-C7CA-4581-BB6D-B9135971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FFED-037A-4D80-AAE3-BCEC3F81CC1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D0926-E111-4780-8242-4E1469F4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7709E-71B0-409F-BA85-5E8030DF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977-C256-41D3-B910-75ECF1EBF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5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58CEE-E7E3-4D8A-B9C8-9959DC15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AE8E8A-B24A-4D5A-98B0-33113F9FB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0CEE4-5E1B-489E-854C-B05D309F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FFED-037A-4D80-AAE3-BCEC3F81CC1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AA541-495B-482B-BF77-55C54156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D8210-513A-47A4-BD70-638F93AF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977-C256-41D3-B910-75ECF1EBF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29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67014-586C-47BF-AD7F-FD96E4A3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CD004-35C6-43B1-B317-80B480310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A42142-E86D-48A8-9830-1F4B05E7F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C4A62F-DD40-48F3-8447-0F2603DC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FFED-037A-4D80-AAE3-BCEC3F81CC1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AA873C-2C30-4EBD-8F16-76019D25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F91EC2-FFA6-4D2E-B369-AA239E0F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977-C256-41D3-B910-75ECF1EBF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1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9F35B-8D15-4399-BD26-0F12CD92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474C9B-73D8-45DC-956D-FBAC32E4A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4E3380-5DD8-4D75-95DD-ACA716433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F4299C-0382-4FFC-81CB-2F3C9CF36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4B9B51-5268-4ADD-8472-79041013F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26B9C1-D14A-4DBC-8E9D-E0DFC82F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FFED-037A-4D80-AAE3-BCEC3F81CC1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1E4B00-14C9-4B81-A044-C298B6C9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5B004E-BBA3-4D22-BECD-BA0BB03E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977-C256-41D3-B910-75ECF1EBF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36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DBB58-9E8B-46AA-A54A-B3F13C83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0AE722-39AA-4062-855B-D930BD1F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FFED-037A-4D80-AAE3-BCEC3F81CC1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BA68AA-AC71-4006-9AF7-D81E9DDE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E7968A-580C-4289-A005-2D177525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977-C256-41D3-B910-75ECF1EBF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9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D9E7A3-9CA4-475B-8063-B7216B92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FFED-037A-4D80-AAE3-BCEC3F81CC1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630B6C-98A7-4BBB-AF73-A24FFB2F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131A51-4B13-4BF7-9D7A-DD147063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977-C256-41D3-B910-75ECF1EBF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4A842-5361-47C2-82C8-632B636F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A0E00-718C-4893-865A-FBF8D7333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CB5098-39FC-4179-8FD0-4F3F4129A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C9F162-746B-4E0D-88A8-8D0C1FC5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FFED-037A-4D80-AAE3-BCEC3F81CC1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F3C60-80CB-4EDD-9551-971A0A42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18C987-5CCF-4B09-8A1C-02C8B540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977-C256-41D3-B910-75ECF1EBF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9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0C006-CD1F-45E7-ADE2-20A02536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6DA3FA-D4C8-4DF7-8929-3425CC517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99D86-FC3B-4F33-B2F2-01DF769EF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B3EA53-1BED-4079-BA54-5673622E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FFED-037A-4D80-AAE3-BCEC3F81CC1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80332F-B9FE-4EC0-9BA5-23860A5B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A833F3-2EE3-4364-AC82-8B9C2BEC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977-C256-41D3-B910-75ECF1EBF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6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0A92DE-13E4-432A-AA34-F1151AEA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488FEA-7E90-4C70-A1C2-528027D16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FFC63-C860-4B46-B8EC-CB0A87222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8FFED-037A-4D80-AAE3-BCEC3F81CC1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92B71-06C5-420C-8B51-EF3563BA5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FB618-F694-4146-9BE4-FB3F7059C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99977-C256-41D3-B910-75ECF1EBF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8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16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lr</dc:creator>
  <cp:lastModifiedBy>lr</cp:lastModifiedBy>
  <cp:revision>2</cp:revision>
  <dcterms:created xsi:type="dcterms:W3CDTF">2022-04-23T08:50:10Z</dcterms:created>
  <dcterms:modified xsi:type="dcterms:W3CDTF">2022-04-23T08:50:53Z</dcterms:modified>
</cp:coreProperties>
</file>