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390" r:id="rId4"/>
    <p:sldId id="392" r:id="rId5"/>
    <p:sldId id="393" r:id="rId6"/>
    <p:sldId id="395" r:id="rId7"/>
    <p:sldId id="396" r:id="rId8"/>
    <p:sldId id="400" r:id="rId9"/>
    <p:sldId id="401" r:id="rId10"/>
    <p:sldId id="403" r:id="rId11"/>
    <p:sldId id="402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74583" autoAdjust="0"/>
  </p:normalViewPr>
  <p:slideViewPr>
    <p:cSldViewPr>
      <p:cViewPr varScale="1">
        <p:scale>
          <a:sx n="52" d="100"/>
          <a:sy n="52" d="100"/>
        </p:scale>
        <p:origin x="15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1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9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4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5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1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6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oji_hu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67544" y="3140968"/>
            <a:ext cx="835292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主成分分析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Principle Component Analysis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胡浩基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hlinkClick r:id="rId3"/>
              </a:rPr>
              <a:t>haoji_hu@zju.edu.cn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7824" y="5949280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36-d features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67309"/>
            <a:ext cx="5843371" cy="46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Thank you and comments are welcomed</a:t>
            </a:r>
          </a:p>
        </p:txBody>
      </p:sp>
    </p:spTree>
    <p:extLst>
      <p:ext uri="{BB962C8B-B14F-4D97-AF65-F5344CB8AC3E}">
        <p14:creationId xmlns:p14="http://schemas.microsoft.com/office/powerpoint/2010/main" val="1866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2" y="306630"/>
            <a:ext cx="86522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636" y="1222117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   实验一：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数</a:t>
            </a:r>
            <a:r>
              <a:rPr lang="zh-CN" altLang="en-US" sz="2000" dirty="0"/>
              <a:t>据库： </a:t>
            </a:r>
            <a:r>
              <a:rPr lang="en-US" altLang="zh-CN" sz="2000" dirty="0"/>
              <a:t>XM2VTS, </a:t>
            </a:r>
            <a:r>
              <a:rPr lang="zh-CN" altLang="en-US" sz="2000" dirty="0"/>
              <a:t>由</a:t>
            </a:r>
            <a:r>
              <a:rPr lang="en-US" altLang="zh-CN" sz="2000" dirty="0"/>
              <a:t>295</a:t>
            </a:r>
            <a:r>
              <a:rPr lang="zh-CN" altLang="en-US" sz="2000" dirty="0"/>
              <a:t>人构成，每人</a:t>
            </a:r>
            <a:r>
              <a:rPr lang="en-US" altLang="zh-CN" sz="2000" dirty="0"/>
              <a:t>8</a:t>
            </a:r>
            <a:r>
              <a:rPr lang="zh-CN" altLang="en-US" sz="2000" dirty="0"/>
              <a:t>张照片，分四次拍摄，每次两张，每次间隔时间一个月</a:t>
            </a:r>
            <a:r>
              <a:rPr lang="zh-CN" altLang="en-US" sz="2000" dirty="0" smtClean="0"/>
              <a:t>。 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0" y="2280645"/>
            <a:ext cx="3818400" cy="171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38" y="2257602"/>
            <a:ext cx="3844200" cy="1685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77" y="5723878"/>
            <a:ext cx="562927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78" y="5253955"/>
            <a:ext cx="5638800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04" y="4377251"/>
            <a:ext cx="5641074" cy="695325"/>
          </a:xfrm>
          <a:prstGeom prst="rect">
            <a:avLst/>
          </a:prstGeom>
        </p:spPr>
      </p:pic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3650" y="3976341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人</a:t>
            </a:r>
            <a:r>
              <a:rPr lang="zh-CN" altLang="en-US" sz="2000" dirty="0" smtClean="0"/>
              <a:t>脸检测算法截取人脸后，大小归一化到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像素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1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19" y="1618776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对每一个人，用前两次拍摄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张图片训练，用后两次</a:t>
            </a:r>
            <a:r>
              <a:rPr lang="zh-CN" altLang="en-US" sz="2000" dirty="0"/>
              <a:t>拍</a:t>
            </a:r>
            <a:r>
              <a:rPr lang="zh-CN" altLang="en-US" sz="2000" dirty="0" smtClean="0"/>
              <a:t>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张图片测试。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训练数据：</a:t>
            </a:r>
            <a:r>
              <a:rPr lang="en-US" altLang="zh-CN" sz="2000" dirty="0" smtClean="0"/>
              <a:t>295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4=1180</a:t>
            </a:r>
            <a:r>
              <a:rPr lang="zh-CN" altLang="en-US" sz="2000" dirty="0" smtClean="0"/>
              <a:t>张， 测试数据：</a:t>
            </a:r>
            <a:r>
              <a:rPr lang="en-US" altLang="zh-CN" sz="2000" dirty="0" smtClean="0"/>
              <a:t>1180</a:t>
            </a:r>
            <a:r>
              <a:rPr lang="zh-CN" altLang="en-US" sz="2000" dirty="0" smtClean="0"/>
              <a:t>张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做</a:t>
            </a:r>
            <a:r>
              <a:rPr lang="en-US" altLang="zh-CN" sz="2000" dirty="0" smtClean="0"/>
              <a:t>PCA</a:t>
            </a:r>
            <a:r>
              <a:rPr lang="zh-CN" altLang="en-US" sz="2000" dirty="0" smtClean="0"/>
              <a:t>后，取前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维向量进行测试</a:t>
            </a:r>
            <a:endParaRPr lang="en-US" altLang="zh-CN" sz="2000" dirty="0"/>
          </a:p>
        </p:txBody>
      </p:sp>
      <p:graphicFrame>
        <p:nvGraphicFramePr>
          <p:cNvPr id="14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81287"/>
              </p:ext>
            </p:extLst>
          </p:nvPr>
        </p:nvGraphicFramePr>
        <p:xfrm>
          <a:off x="1284981" y="3717032"/>
          <a:ext cx="60960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最近邻法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SVM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识别率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76.02%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80.25%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1" y="1556792"/>
            <a:ext cx="7885112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5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15534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   实验二：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数</a:t>
            </a:r>
            <a:r>
              <a:rPr lang="zh-CN" altLang="en-US" sz="2000" dirty="0"/>
              <a:t>据库： </a:t>
            </a:r>
            <a:r>
              <a:rPr lang="zh-CN" altLang="en-US" sz="2000" dirty="0" smtClean="0"/>
              <a:t>红外摄像头采集的人脸库</a:t>
            </a:r>
            <a:r>
              <a:rPr lang="en-US" altLang="zh-CN" sz="2000" dirty="0" smtClean="0"/>
              <a:t>,23</a:t>
            </a:r>
            <a:r>
              <a:rPr lang="zh-CN" altLang="en-US" sz="2000" dirty="0" smtClean="0"/>
              <a:t>人，每人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张图像不等。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25" y="2060848"/>
            <a:ext cx="3621275" cy="32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15534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   识别器：</a:t>
            </a:r>
            <a:r>
              <a:rPr lang="zh-CN" altLang="en-US" sz="2000" dirty="0"/>
              <a:t>深</a:t>
            </a:r>
            <a:r>
              <a:rPr lang="zh-CN" altLang="en-US" sz="2000" dirty="0" smtClean="0"/>
              <a:t>度神经网络，用</a:t>
            </a:r>
            <a:r>
              <a:rPr lang="en-US" altLang="zh-CN" sz="2000" dirty="0" smtClean="0"/>
              <a:t>WEBFACE</a:t>
            </a:r>
            <a:r>
              <a:rPr lang="zh-CN" altLang="en-US" sz="2000" dirty="0" smtClean="0"/>
              <a:t>数据集训练，最后一层产生</a:t>
            </a:r>
            <a:r>
              <a:rPr lang="en-US" altLang="zh-CN" sz="2000" dirty="0" smtClean="0"/>
              <a:t>320</a:t>
            </a:r>
            <a:r>
              <a:rPr lang="zh-CN" altLang="en-US" sz="2000" dirty="0" smtClean="0"/>
              <a:t>维特征向量。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识别算法：最近邻法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endParaRPr lang="en-US" altLang="zh-C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49932"/>
            <a:ext cx="6762434" cy="36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67309"/>
            <a:ext cx="5832648" cy="457217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7824" y="5949280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No 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320-d features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23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47864" y="5929722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51-d features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34773"/>
            <a:ext cx="5832648" cy="45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47864" y="5929722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51-d features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34773"/>
            <a:ext cx="5832648" cy="45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367</Words>
  <Application>Microsoft Office PowerPoint</Application>
  <PresentationFormat>On-screen Show (4:3)</PresentationFormat>
  <Paragraphs>53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华文楷体</vt:lpstr>
      <vt:lpstr>宋体</vt:lpstr>
      <vt:lpstr>黑体</vt:lpstr>
      <vt:lpstr>Arial</vt:lpstr>
      <vt:lpstr>Calibri</vt:lpstr>
      <vt:lpstr>Times New Roman</vt:lpstr>
      <vt:lpstr>蝴蝶飞</vt:lpstr>
      <vt:lpstr>1_蝴蝶飞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Haoji Hu</cp:lastModifiedBy>
  <cp:revision>699</cp:revision>
  <dcterms:modified xsi:type="dcterms:W3CDTF">2017-10-26T18:40:54Z</dcterms:modified>
</cp:coreProperties>
</file>