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8" r:id="rId3"/>
    <p:sldId id="278" r:id="rId4"/>
    <p:sldId id="269" r:id="rId5"/>
    <p:sldId id="272" r:id="rId6"/>
    <p:sldId id="280" r:id="rId7"/>
    <p:sldId id="281" r:id="rId8"/>
    <p:sldId id="282" r:id="rId9"/>
    <p:sldId id="283" r:id="rId10"/>
    <p:sldId id="284" r:id="rId11"/>
    <p:sldId id="285" r:id="rId12"/>
    <p:sldId id="273" r:id="rId13"/>
    <p:sldId id="274" r:id="rId14"/>
    <p:sldId id="286" r:id="rId15"/>
    <p:sldId id="287" r:id="rId16"/>
    <p:sldId id="275" r:id="rId17"/>
    <p:sldId id="288" r:id="rId18"/>
    <p:sldId id="289" r:id="rId19"/>
    <p:sldId id="276" r:id="rId20"/>
    <p:sldId id="293" r:id="rId21"/>
    <p:sldId id="290" r:id="rId22"/>
    <p:sldId id="277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45D28-8A42-4D9C-BCB0-AB0018C031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DBE60-E1CC-4086-9A0E-735DDCAC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0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29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5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5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3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65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8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4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34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90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17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49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13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17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5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14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00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67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70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03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7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00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0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4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00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3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7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我将从三个方面讲解一下最近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的发展。因为里面包含的文章比较多，内容比较广，大家可以选一些和自己领域相关的感兴趣的来听。由于内容比较多，讲得不好的地方大家可以提出来一起讨论，也请大家多多包涵</a:t>
            </a:r>
            <a:r>
              <a:rPr lang="en-US" altLang="zh-CN" smtClean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4F283-EE05-4239-A91E-664DB213E79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90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0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7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2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D4CCC-760F-4B28-A9E5-8578A0169CE5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55ED-97DD-4D67-AD3B-76A2BC9A0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5.emf"/><Relationship Id="rId5" Type="http://schemas.openxmlformats.org/officeDocument/2006/relationships/image" Target="../media/image3.emf"/><Relationship Id="rId10" Type="http://schemas.openxmlformats.org/officeDocument/2006/relationships/image" Target="../media/image19.emf"/><Relationship Id="rId4" Type="http://schemas.openxmlformats.org/officeDocument/2006/relationships/image" Target="../media/image14.emf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4.emf"/><Relationship Id="rId5" Type="http://schemas.openxmlformats.org/officeDocument/2006/relationships/image" Target="../media/image3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25.emf"/><Relationship Id="rId5" Type="http://schemas.openxmlformats.org/officeDocument/2006/relationships/image" Target="../media/image3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6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image" Target="../media/image45.emf"/><Relationship Id="rId4" Type="http://schemas.openxmlformats.org/officeDocument/2006/relationships/image" Target="../media/image30.emf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45.emf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5"/>
          <p:cNvSpPr/>
          <p:nvPr/>
        </p:nvSpPr>
        <p:spPr>
          <a:xfrm>
            <a:off x="1524000" y="1516895"/>
            <a:ext cx="9144000" cy="284118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2990088" y="1867711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AlphaGo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3660648" y="2460434"/>
            <a:ext cx="6336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Mastering the game of Go with deep neural networks and tree search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2758440" y="380949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2016.10.20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2625" y="4829982"/>
            <a:ext cx="7796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开</a:t>
            </a:r>
            <a:r>
              <a:rPr lang="zh-CN" altLang="en-US" sz="2400" dirty="0" smtClean="0"/>
              <a:t>源代码： https</a:t>
            </a:r>
            <a:r>
              <a:rPr lang="zh-CN" altLang="en-US" sz="2400" dirty="0"/>
              <a:t>://github.com/Rochester-NRT/RocAlphaGo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160894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3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轮次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Turn Since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700" y="1997373"/>
            <a:ext cx="70866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7599025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877" y="1986065"/>
            <a:ext cx="2047875" cy="2019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3877" y="1427192"/>
            <a:ext cx="2441892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气（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Liberty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146" y="2081315"/>
            <a:ext cx="1828800" cy="1828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75188" y="1650076"/>
            <a:ext cx="1843758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打吃数量：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757" y="2167040"/>
            <a:ext cx="1838325" cy="18383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8195" y="1650075"/>
            <a:ext cx="2301756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征子（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Ladder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3877" y="4760595"/>
            <a:ext cx="3200400" cy="17716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63876" y="4123108"/>
            <a:ext cx="4142613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合法性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Sensibility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204469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(Reinforcement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673" y="1019138"/>
            <a:ext cx="567600" cy="5146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14945" y="1738782"/>
            <a:ext cx="8535959" cy="4721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1900"/>
              </a:lnSpc>
              <a:buAutoNum type="arabicPeriod"/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网络结构、输入输出与         完全一样。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一开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始初始化网络参数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参数更新策略，自己和自己下棋，不断下下去直到分出胜负。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式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                   为在第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步走下一步      的概率，当胜利时，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     等于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540" y="1642262"/>
            <a:ext cx="516000" cy="44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540" y="2387659"/>
            <a:ext cx="1286142" cy="466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473" y="3834943"/>
            <a:ext cx="3431400" cy="1190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5273" y="4969537"/>
            <a:ext cx="1290000" cy="52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9380" y="5056387"/>
            <a:ext cx="335400" cy="34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1304" y="5072470"/>
            <a:ext cx="309600" cy="3152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473" y="5587157"/>
            <a:ext cx="309600" cy="3152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659924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4945" y="1555897"/>
            <a:ext cx="8535959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输入特征比         和         少。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网络结构更简单。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换句话说，这个网络以牺牲准确率换取速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度。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24.2%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正确率，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2um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一步。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1" y="1058988"/>
            <a:ext cx="516416" cy="4721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73" y="1711969"/>
            <a:ext cx="516000" cy="443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949" y="1750679"/>
            <a:ext cx="567600" cy="514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945" y="2179020"/>
            <a:ext cx="8807299" cy="29066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317367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强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化学习训练策略：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34" y="1634490"/>
            <a:ext cx="8425815" cy="4288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468813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训练细节和结果：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887" y="1596390"/>
            <a:ext cx="8652648" cy="3627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6574295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深度估值网络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14945" y="1555897"/>
            <a:ext cx="8843969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输入：当前棋盘状态 （与          输入一样），以及执黑或执白。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2.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输出： 获胜的概率（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的数）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数更新策略：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          来预测     。 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73" y="891885"/>
            <a:ext cx="645000" cy="7012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049" y="1712514"/>
            <a:ext cx="516000" cy="466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973" y="3616150"/>
            <a:ext cx="3534600" cy="11258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4258" y="4869243"/>
            <a:ext cx="567600" cy="514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273" y="4869243"/>
            <a:ext cx="206400" cy="276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265415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深度估值网络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73" y="891885"/>
            <a:ext cx="645000" cy="7012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362" y="1724419"/>
            <a:ext cx="6496050" cy="3829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9892424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深度估值网络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(Rollout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473" y="891885"/>
            <a:ext cx="645000" cy="70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946" y="1670841"/>
            <a:ext cx="8591550" cy="4314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9871453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多次模拟未来棋局，然后选择在模拟中选择次数最多的走法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64" y="2411911"/>
            <a:ext cx="9916124" cy="3366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756829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论文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25258" y="1541768"/>
            <a:ext cx="760996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altLang="zh-CN" sz="2400" b="1" dirty="0" smtClean="0"/>
              <a:t>1. David Silver et al.,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Mastering the Game of Go with Deep Neural Networks and Tree Search, Nature, 2015.</a:t>
            </a: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/>
              <a:t>2. David </a:t>
            </a:r>
            <a:r>
              <a:rPr lang="en-US" altLang="zh-CN" sz="2400" b="1" dirty="0"/>
              <a:t>Silver et al., </a:t>
            </a:r>
            <a:r>
              <a:rPr lang="en-US" altLang="zh-CN" sz="2400" b="1" dirty="0" smtClean="0"/>
              <a:t>Mastering </a:t>
            </a:r>
            <a:r>
              <a:rPr lang="en-US" altLang="zh-CN" sz="2400" b="1" dirty="0"/>
              <a:t>the Game of Go without Human </a:t>
            </a:r>
            <a:r>
              <a:rPr lang="en-US" altLang="zh-CN" sz="2400" b="1" dirty="0" err="1" smtClean="0"/>
              <a:t>Knowledge,Nature</a:t>
            </a:r>
            <a:r>
              <a:rPr lang="en-US" altLang="zh-CN" sz="2400" b="1" dirty="0" smtClean="0"/>
              <a:t>, 2017.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531755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43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）最终确定走棋。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95" y="1580283"/>
            <a:ext cx="4862755" cy="820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195" y="2419312"/>
            <a:ext cx="3096000" cy="11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134" y="2582071"/>
            <a:ext cx="2867114" cy="594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3195" y="3700948"/>
            <a:ext cx="5545751" cy="679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090" y="4562092"/>
            <a:ext cx="5341874" cy="2116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0811699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46" y="1858327"/>
            <a:ext cx="7019925" cy="2066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178439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46" y="1701268"/>
            <a:ext cx="7115175" cy="2295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503514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46" y="1701268"/>
            <a:ext cx="7296150" cy="1733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9830209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46" y="1701268"/>
            <a:ext cx="7019925" cy="1790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6595718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224582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下棋方法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蒙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特卡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洛树搜索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Tree Search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946" y="1843087"/>
            <a:ext cx="7296150" cy="1000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5712295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14946" y="1101296"/>
            <a:ext cx="8709214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）完全不需要人类棋谱，采用自己和自己下棋的方式学习。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）将走棋网络和估值网络合并为一个网络：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37" y="2241484"/>
            <a:ext cx="2165643" cy="537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963391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11281" y="6067400"/>
            <a:ext cx="5053343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自学习过程和神经网络训练过程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92" y="989557"/>
            <a:ext cx="5602508" cy="49174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5602207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47" y="891699"/>
            <a:ext cx="4862755" cy="820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347" y="1730728"/>
            <a:ext cx="3096000" cy="11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959" y="2936823"/>
            <a:ext cx="5341874" cy="21163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946" y="2039034"/>
            <a:ext cx="277177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2959" y="5053175"/>
            <a:ext cx="2914297" cy="7384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11281" y="6067400"/>
            <a:ext cx="2474735" cy="599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签      的生成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896" y="6067399"/>
            <a:ext cx="309753" cy="2620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0600" y="3242433"/>
            <a:ext cx="3250800" cy="373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223542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60" y="1417356"/>
            <a:ext cx="2443880" cy="557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660" y="2236593"/>
            <a:ext cx="8157863" cy="9363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58632" y="3571088"/>
            <a:ext cx="2474735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499554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围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棋规则 （中国规则）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52690" y="1450328"/>
            <a:ext cx="7609964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无气自提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禁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止全局同形 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-- 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每走一步，棋盘状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态（即黑子和白子的位置）都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必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须</a:t>
            </a:r>
            <a:endParaRPr lang="en-US" altLang="zh-CN" sz="24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以前所有步的棋盘状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态不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一样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地大者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胜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围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棋有必胜策略！</a:t>
            </a:r>
            <a:endParaRPr lang="zh-CN" altLang="zh-CN" sz="24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417146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Zero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的改进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88" y="1170196"/>
            <a:ext cx="9925074" cy="34018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81578" y="4749875"/>
            <a:ext cx="2474735" cy="35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验结果对比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028465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60082" y="1136554"/>
            <a:ext cx="822458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个深度策略网络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(Policy Networks),</a:t>
            </a:r>
            <a:r>
              <a:rPr lang="zh-CN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一个深度估值网</a:t>
            </a:r>
            <a:r>
              <a:rPr lang="zh-CN" alt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络</a:t>
            </a:r>
            <a:endParaRPr lang="en-US" altLang="zh-CN" sz="24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(Value Network)</a:t>
            </a:r>
            <a:endParaRPr lang="zh-CN" altLang="zh-CN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194" y="2753296"/>
            <a:ext cx="723900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980183"/>
            <a:ext cx="8789674" cy="47571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1465691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14946" y="1738782"/>
            <a:ext cx="8224582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输入：当前棋盘状态。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出：下一步的走法。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训练数据：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KGS Go SERVER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上的 三亿个样本。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网络设置：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层深度网络。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输入的特征： 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3616" y="4813857"/>
            <a:ext cx="1828755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57%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正确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率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3ms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一步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752" y="3513572"/>
            <a:ext cx="6071217" cy="3042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5297307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706" y="1715506"/>
            <a:ext cx="5495925" cy="3686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2011063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3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优化分析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088" y="2090737"/>
            <a:ext cx="8211310" cy="3769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6504371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棋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盘特征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995" y="1983010"/>
            <a:ext cx="8086010" cy="35604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0113579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3"/>
          <p:cNvGrpSpPr/>
          <p:nvPr/>
        </p:nvGrpSpPr>
        <p:grpSpPr>
          <a:xfrm>
            <a:off x="1524000" y="284389"/>
            <a:ext cx="5593080" cy="529772"/>
            <a:chOff x="0" y="284389"/>
            <a:chExt cx="1692275" cy="529772"/>
          </a:xfrm>
        </p:grpSpPr>
        <p:sp>
          <p:nvSpPr>
            <p:cNvPr id="17" name="矩形 4"/>
            <p:cNvSpPr/>
            <p:nvPr/>
          </p:nvSpPr>
          <p:spPr>
            <a:xfrm>
              <a:off x="0" y="284389"/>
              <a:ext cx="1511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AlphaGo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原理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矩形 5"/>
            <p:cNvSpPr/>
            <p:nvPr/>
          </p:nvSpPr>
          <p:spPr>
            <a:xfrm>
              <a:off x="1577975" y="284389"/>
              <a:ext cx="114300" cy="5297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" name="直接连接符 7"/>
          <p:cNvCxnSpPr/>
          <p:nvPr/>
        </p:nvCxnSpPr>
        <p:spPr>
          <a:xfrm>
            <a:off x="152400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14946" y="1101296"/>
            <a:ext cx="8224582" cy="83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深度策略网络           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 (Supervised Learning Policy Network)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endParaRPr lang="en-US" altLang="zh-CN" sz="2400" b="1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900"/>
              </a:lnSpc>
            </a:pP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落子颜色 （</a:t>
            </a:r>
            <a:r>
              <a:rPr lang="en-US" altLang="zh-CN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Stone Color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752" y="1042884"/>
            <a:ext cx="516000" cy="443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047" y="2226095"/>
            <a:ext cx="8221467" cy="4305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2734763"/>
      </p:ext>
    </p:extLst>
  </p:cSld>
  <p:clrMapOvr>
    <a:masterClrMapping/>
  </p:clrMapOvr>
  <p:transition advTm="55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3861</Words>
  <Application>Microsoft Office PowerPoint</Application>
  <PresentationFormat>Widescreen</PresentationFormat>
  <Paragraphs>235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Haoji Hu</dc:creator>
  <cp:lastModifiedBy>Haoji Hu</cp:lastModifiedBy>
  <cp:revision>70</cp:revision>
  <dcterms:created xsi:type="dcterms:W3CDTF">2016-10-19T12:20:19Z</dcterms:created>
  <dcterms:modified xsi:type="dcterms:W3CDTF">2017-10-25T00:02:12Z</dcterms:modified>
</cp:coreProperties>
</file>