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90" r:id="rId4"/>
    <p:sldId id="27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74583" autoAdjust="0"/>
  </p:normalViewPr>
  <p:slideViewPr>
    <p:cSldViewPr>
      <p:cViewPr varScale="1">
        <p:scale>
          <a:sx n="66" d="100"/>
          <a:sy n="66" d="100"/>
        </p:scale>
        <p:origin x="173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3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0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1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1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9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1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6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1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8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2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2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31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2017/11/3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oji_hu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395536" y="2852936"/>
            <a:ext cx="835292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K-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均值聚类的图像矢量量化</a:t>
            </a: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胡浩基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hlinkClick r:id="rId3"/>
              </a:rPr>
              <a:t>haoji_hu@zju.edu.cn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2" y="306630"/>
            <a:ext cx="86522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基于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K-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均值聚类的图像矢量量化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1" y="3529382"/>
            <a:ext cx="778164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原</a:t>
            </a:r>
            <a:r>
              <a:rPr lang="zh-CN" altLang="en-US" sz="2000" dirty="0" smtClean="0"/>
              <a:t>图              </a:t>
            </a:r>
            <a:r>
              <a:rPr lang="en-US" altLang="zh-CN" sz="2000" dirty="0" smtClean="0"/>
              <a:t>K=2             K=4             K=8</a:t>
            </a:r>
            <a:endParaRPr lang="en-US" altLang="zh-CN" sz="2000" dirty="0"/>
          </a:p>
        </p:txBody>
      </p:sp>
      <p:pic>
        <p:nvPicPr>
          <p:cNvPr id="17" name="silenceRemove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20841" y="5519505"/>
            <a:ext cx="487363" cy="487363"/>
          </a:xfrm>
          <a:prstGeom prst="rect">
            <a:avLst/>
          </a:prstGeom>
        </p:spPr>
      </p:pic>
      <p:sp>
        <p:nvSpPr>
          <p:cNvPr id="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1" y="6117242"/>
            <a:ext cx="540060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K=16              K=32             K=64        </a:t>
            </a:r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11" y="1520548"/>
            <a:ext cx="1980460" cy="1980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761" y="1520548"/>
            <a:ext cx="1980460" cy="1980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8089" y="1555043"/>
            <a:ext cx="1980460" cy="1980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539" y="1563369"/>
            <a:ext cx="1972134" cy="1972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970" y="3971153"/>
            <a:ext cx="1992350" cy="19923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9761" y="3971153"/>
            <a:ext cx="2010253" cy="20102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3976" y="3989308"/>
            <a:ext cx="1956040" cy="19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7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Thank you and comments are welcomed</a:t>
            </a:r>
          </a:p>
        </p:txBody>
      </p:sp>
    </p:spTree>
    <p:extLst>
      <p:ext uri="{BB962C8B-B14F-4D97-AF65-F5344CB8AC3E}">
        <p14:creationId xmlns:p14="http://schemas.microsoft.com/office/powerpoint/2010/main" val="1866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61</Words>
  <Application>Microsoft Office PowerPoint</Application>
  <PresentationFormat>On-screen Show (4:3)</PresentationFormat>
  <Paragraphs>11</Paragraphs>
  <Slides>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 Unicode MS</vt:lpstr>
      <vt:lpstr>黑体</vt:lpstr>
      <vt:lpstr>宋体</vt:lpstr>
      <vt:lpstr>华文楷体</vt:lpstr>
      <vt:lpstr>Arial</vt:lpstr>
      <vt:lpstr>Calibri</vt:lpstr>
      <vt:lpstr>Times New Roman</vt:lpstr>
      <vt:lpstr>蝴蝶飞</vt:lpstr>
      <vt:lpstr>1_蝴蝶飞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Haoji Hu</cp:lastModifiedBy>
  <cp:revision>717</cp:revision>
  <dcterms:modified xsi:type="dcterms:W3CDTF">2017-11-03T00:44:59Z</dcterms:modified>
</cp:coreProperties>
</file>