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90" r:id="rId6"/>
    <p:sldId id="392" r:id="rId7"/>
    <p:sldId id="393" r:id="rId8"/>
    <p:sldId id="395" r:id="rId9"/>
    <p:sldId id="396" r:id="rId10"/>
    <p:sldId id="400" r:id="rId11"/>
    <p:sldId id="401" r:id="rId12"/>
    <p:sldId id="403" r:id="rId13"/>
    <p:sldId id="402" r:id="rId14"/>
    <p:sldId id="27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74583" autoAdjust="0"/>
  </p:normalViewPr>
  <p:slideViewPr>
    <p:cSldViewPr>
      <p:cViewPr varScale="1">
        <p:scale>
          <a:sx n="52" d="100"/>
          <a:sy n="52" d="100"/>
        </p:scale>
        <p:origin x="15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67544" y="3140968"/>
            <a:ext cx="835292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主成分分析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Principle Component Analysis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7824" y="5949280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36-d features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267309"/>
            <a:ext cx="5843371" cy="4645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2" y="306630"/>
            <a:ext cx="8652275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636" y="1222117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实验一：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据库： </a:t>
            </a:r>
            <a:r>
              <a:rPr lang="en-US" altLang="zh-CN" sz="2000" dirty="0"/>
              <a:t>XM2VTS, </a:t>
            </a:r>
            <a:r>
              <a:rPr lang="zh-CN" altLang="en-US" sz="2000" dirty="0"/>
              <a:t>由</a:t>
            </a:r>
            <a:r>
              <a:rPr lang="en-US" altLang="zh-CN" sz="2000" dirty="0"/>
              <a:t>295</a:t>
            </a:r>
            <a:r>
              <a:rPr lang="zh-CN" altLang="en-US" sz="2000" dirty="0"/>
              <a:t>人构成，每人</a:t>
            </a:r>
            <a:r>
              <a:rPr lang="en-US" altLang="zh-CN" sz="2000" dirty="0"/>
              <a:t>8</a:t>
            </a:r>
            <a:r>
              <a:rPr lang="zh-CN" altLang="en-US" sz="2000" dirty="0"/>
              <a:t>张照片，分四次拍摄，每次两张，每次间隔时间一个月</a:t>
            </a:r>
            <a:r>
              <a:rPr lang="zh-CN" altLang="en-US" sz="2000" dirty="0" smtClean="0"/>
              <a:t>。 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650" y="2280645"/>
            <a:ext cx="3818400" cy="171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38" y="2257602"/>
            <a:ext cx="3844200" cy="1685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7" y="5723878"/>
            <a:ext cx="562927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78" y="5253955"/>
            <a:ext cx="5638800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04" y="4377251"/>
            <a:ext cx="5641074" cy="695325"/>
          </a:xfrm>
          <a:prstGeom prst="rect">
            <a:avLst/>
          </a:prstGeom>
        </p:spPr>
      </p:pic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3650" y="3976341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人</a:t>
            </a:r>
            <a:r>
              <a:rPr lang="zh-CN" altLang="en-US" sz="2000" dirty="0" smtClean="0"/>
              <a:t>脸检测算法截取人脸后，大小归一化到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像素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19" y="1618776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对每一个人，用前两次拍摄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张图片训练，用后两次</a:t>
            </a:r>
            <a:r>
              <a:rPr lang="zh-CN" altLang="en-US" sz="2000" dirty="0"/>
              <a:t>拍</a:t>
            </a:r>
            <a:r>
              <a:rPr lang="zh-CN" altLang="en-US" sz="2000" dirty="0" smtClean="0"/>
              <a:t>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张图片测试。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训练数据：</a:t>
            </a:r>
            <a:r>
              <a:rPr lang="en-US" altLang="zh-CN" sz="2000" dirty="0" smtClean="0"/>
              <a:t>295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4=1180</a:t>
            </a:r>
            <a:r>
              <a:rPr lang="zh-CN" altLang="en-US" sz="2000" dirty="0" smtClean="0"/>
              <a:t>张， 测试数据：</a:t>
            </a:r>
            <a:r>
              <a:rPr lang="en-US" altLang="zh-CN" sz="2000" dirty="0" smtClean="0"/>
              <a:t>1180</a:t>
            </a:r>
            <a:r>
              <a:rPr lang="zh-CN" altLang="en-US" sz="2000" dirty="0" smtClean="0"/>
              <a:t>张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做</a:t>
            </a:r>
            <a:r>
              <a:rPr lang="en-US" altLang="zh-CN" sz="2000" dirty="0" smtClean="0"/>
              <a:t>PCA</a:t>
            </a:r>
            <a:r>
              <a:rPr lang="zh-CN" altLang="en-US" sz="2000" dirty="0" smtClean="0"/>
              <a:t>后，取前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维向量进行测试</a:t>
            </a:r>
            <a:endParaRPr lang="en-US" altLang="zh-CN" sz="2000" dirty="0"/>
          </a:p>
        </p:txBody>
      </p:sp>
      <p:graphicFrame>
        <p:nvGraphicFramePr>
          <p:cNvPr id="14" name="表格 7"/>
          <p:cNvGraphicFramePr>
            <a:graphicFrameLocks noGrp="1"/>
          </p:cNvGraphicFramePr>
          <p:nvPr/>
        </p:nvGraphicFramePr>
        <p:xfrm>
          <a:off x="1284981" y="3717032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最近邻法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SVM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识别率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76.02%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80.25%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8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1" y="1556792"/>
            <a:ext cx="7885112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15534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实验二：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数</a:t>
            </a:r>
            <a:r>
              <a:rPr lang="zh-CN" altLang="en-US" sz="2000" dirty="0"/>
              <a:t>据库： </a:t>
            </a:r>
            <a:r>
              <a:rPr lang="zh-CN" altLang="en-US" sz="2000" dirty="0" smtClean="0"/>
              <a:t>红外摄像头采集的人脸库</a:t>
            </a:r>
            <a:r>
              <a:rPr lang="en-US" altLang="zh-CN" sz="2000" dirty="0" smtClean="0"/>
              <a:t>,23</a:t>
            </a:r>
            <a:r>
              <a:rPr lang="zh-CN" altLang="en-US" sz="2000" dirty="0" smtClean="0"/>
              <a:t>人，每人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张图像不等。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125" y="2060848"/>
            <a:ext cx="3621275" cy="327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315534"/>
            <a:ext cx="816292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/>
              <a:t>   识别器：</a:t>
            </a:r>
            <a:r>
              <a:rPr lang="zh-CN" altLang="en-US" sz="2000" dirty="0"/>
              <a:t>深</a:t>
            </a:r>
            <a:r>
              <a:rPr lang="zh-CN" altLang="en-US" sz="2000" dirty="0" smtClean="0"/>
              <a:t>度神经网络，用</a:t>
            </a:r>
            <a:r>
              <a:rPr lang="en-US" altLang="zh-CN" sz="2000" dirty="0" smtClean="0"/>
              <a:t>WEBFACE</a:t>
            </a:r>
            <a:r>
              <a:rPr lang="zh-CN" altLang="en-US" sz="2000" dirty="0" smtClean="0"/>
              <a:t>数据集训练，最后一层产生</a:t>
            </a:r>
            <a:r>
              <a:rPr lang="en-US" altLang="zh-CN" sz="2000" dirty="0" smtClean="0"/>
              <a:t>320</a:t>
            </a:r>
            <a:r>
              <a:rPr lang="zh-CN" altLang="en-US" sz="2000" dirty="0" smtClean="0"/>
              <a:t>维特征向量。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识别算法：最近邻法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749932"/>
            <a:ext cx="6762434" cy="3631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267309"/>
            <a:ext cx="5832648" cy="457217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7824" y="5949280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No 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320-d features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7864" y="5929722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51-d features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34773"/>
            <a:ext cx="5832648" cy="4583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PCA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在人脸识别的应用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47864" y="5929722"/>
            <a:ext cx="316835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PCA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51-d features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   </a:t>
            </a:r>
            <a:endParaRPr lang="en-US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1334773"/>
            <a:ext cx="5832648" cy="4583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On-screen Show (4:3)</PresentationFormat>
  <Paragraphs>70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微软雅黑</vt:lpstr>
      <vt:lpstr>汉仪旗黑KW</vt:lpstr>
      <vt:lpstr>宋体</vt:lpstr>
      <vt:lpstr>Calibri</vt:lpstr>
      <vt:lpstr>Helvetica Neue</vt:lpstr>
      <vt:lpstr>蝴蝶飞</vt:lpstr>
      <vt:lpstr>1_蝴蝶飞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700</cp:revision>
  <dcterms:created xsi:type="dcterms:W3CDTF">2020-07-20T11:05:54Z</dcterms:created>
  <dcterms:modified xsi:type="dcterms:W3CDTF">2020-07-20T11:05:54Z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