
<file path=[Content_Types].xml><?xml version="1.0" encoding="utf-8"?>
<Types xmlns="http://schemas.openxmlformats.org/package/2006/content-types">
  <Default Extension="wav" ContentType="audio/x-wav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390" r:id="rId6"/>
    <p:sldId id="278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2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8" autoAdjust="0"/>
    <p:restoredTop sz="74583" autoAdjust="0"/>
  </p:normalViewPr>
  <p:slideViewPr>
    <p:cSldViewPr>
      <p:cViewPr varScale="1">
        <p:scale>
          <a:sx n="66" d="100"/>
          <a:sy n="66" d="100"/>
        </p:scale>
        <p:origin x="173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6A55B-0B0C-48BE-ACB9-8BC4F137FF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C9746-1040-4D60-8B0E-E2F7B35B42C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39F092FB-1F71-4105-84D8-B7A4E6DE704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2976" y="2500307"/>
            <a:ext cx="6286544" cy="61276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4414" y="3357562"/>
            <a:ext cx="4429156" cy="4762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94C4F-1933-4056-9D6F-D9CFBF86E76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88125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FB1981BB-8ED8-48D6-AABE-ACBAD1F7E31C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0C32D-F7C4-447C-B533-4D736ED7517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EEAEC374-B65C-44FD-BDFE-B813C65DB2DF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85860"/>
            <a:ext cx="2057400" cy="4840303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14422"/>
            <a:ext cx="6019800" cy="49117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1BAFA-6F0D-4BF7-BB81-43618E04DA1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E5787EE1-4BAE-436C-951D-3151A82F7BB7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2976" y="2500307"/>
            <a:ext cx="6286544" cy="61276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4414" y="3357562"/>
            <a:ext cx="4429156" cy="4762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7189A-F273-4602-8BE9-44A31E60F20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88125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FB1981BB-8ED8-48D6-AABE-ACBAD1F7E31C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17D3E-3B43-41BA-ADCA-B4ED64BCE69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1D348F7C-6449-4DB5-B150-C4236E70AB34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B8D29-41BB-4655-BF2A-D1935EED2B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A1CCD8D4-CB2A-4087-A4AB-0DA7C391FDDC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634D3-B6B8-491D-9E80-C19999A08F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30EDAA9F-833D-4AEA-AC65-BD478DDC7932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D3511-83A3-4131-85C9-0C02F852979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F970DCA3-E823-4ACB-B28D-F9224FA70317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506E3-B58F-4DB2-82E3-401C421703E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BFA7B66C-2457-4C04-B5E7-FAB075223BA1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82D4E-168F-47A1-92B6-73F05C2A868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C1B56900-93D0-4B5B-B3DD-44AE3128A743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214422"/>
            <a:ext cx="3008313" cy="733422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214422"/>
            <a:ext cx="5111750" cy="4911741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2000240"/>
            <a:ext cx="3008313" cy="41259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76111-424A-417D-9F88-DF762E7E314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72581813-8297-4DD3-9F04-6E6A496AE4E0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568A2-D1E4-405C-9465-1D819ACB0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1D348F7C-6449-4DB5-B150-C4236E70AB34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A5412-7F66-49F7-9C07-15BD43BFE0E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6697F415-659E-4366-8B87-DB120E4A0B7E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A0D33-A7E3-476A-87B8-D7FB8AB068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EEAEC374-B65C-44FD-BDFE-B813C65DB2DF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85860"/>
            <a:ext cx="2057400" cy="4840303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14422"/>
            <a:ext cx="6019800" cy="49117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C3870-48C8-4598-9AA1-2BF2E0A5DD1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E5787EE1-4BAE-436C-951D-3151A82F7BB7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51E37-6350-4DCA-B48D-B348649DE9C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A1CCD8D4-CB2A-4087-A4AB-0DA7C391FDDC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9040D-B525-40F3-B8EF-0DDA7FFC004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30EDAA9F-833D-4AEA-AC65-BD478DDC7932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04518-FA78-4F7E-A9B3-A5B5785432B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F970DCA3-E823-4ACB-B28D-F9224FA70317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CEA34-E2FE-4411-8A5F-0DF490E7B8B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BFA7B66C-2457-4C04-B5E7-FAB075223BA1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49923-218C-4592-BBDF-ADE4D169B35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C1B56900-93D0-4B5B-B3DD-44AE3128A743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214422"/>
            <a:ext cx="3008313" cy="733422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214422"/>
            <a:ext cx="5111750" cy="4911741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2000240"/>
            <a:ext cx="3008313" cy="41259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C63D0-91DA-4F90-8093-9A69210FDEE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72581813-8297-4DD3-9F04-6E6A496AE4E0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2F16C-FA2E-4475-9238-68175B061CD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6697F415-659E-4366-8B87-DB120E4A0B7E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42875" y="357188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B55E5D9-380B-4DB0-A138-8D29FC4D38C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464C3B7-DDBD-403E-A304-4BD94D6CB49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黑体" pitchFamily="2" charset="-122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42875" y="357188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A944234-1106-4754-8691-5FC22A1DC31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464C3B7-DDBD-403E-A304-4BD94D6CB49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黑体" pitchFamily="2" charset="-122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hyperlink" Target="mailto:haoji_hu@zju.edu.cn" TargetMode="Externa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media" Target="../media/audio1.wav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14.xml"/><Relationship Id="rId10" Type="http://schemas.openxmlformats.org/officeDocument/2006/relationships/image" Target="../media/image10.png"/><Relationship Id="rId1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ChangeArrowheads="1"/>
          </p:cNvSpPr>
          <p:nvPr/>
        </p:nvSpPr>
        <p:spPr bwMode="black">
          <a:xfrm>
            <a:off x="395536" y="2852936"/>
            <a:ext cx="8352928" cy="92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US" altLang="zh-CN" sz="2800" b="1" dirty="0" smtClean="0">
              <a:solidFill>
                <a:srgbClr val="FF0000"/>
              </a:solidFill>
              <a:latin typeface="Times New Roman" panose="02020503050405090304" pitchFamily="18" charset="0"/>
              <a:ea typeface="Arial Unicode MS" panose="020B0604020202020204" pitchFamily="34" charset="-122"/>
              <a:cs typeface="Times New Roman" panose="02020503050405090304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基于</a:t>
            </a:r>
            <a:r>
              <a:rPr lang="en-US" altLang="zh-CN" sz="4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K-</a:t>
            </a:r>
            <a:r>
              <a:rPr lang="zh-CN" altLang="en-US" sz="4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均值聚类的图像矢量量化</a:t>
            </a:r>
            <a:endParaRPr lang="zh-CN" altLang="en-US" sz="40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black">
          <a:xfrm>
            <a:off x="3347864" y="5013176"/>
            <a:ext cx="4896544" cy="92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latin typeface="Times New Roman" panose="02020503050405090304" pitchFamily="18" charset="0"/>
                <a:ea typeface="Arial Unicode MS" panose="020B0604020202020204" pitchFamily="34" charset="-122"/>
                <a:cs typeface="Times New Roman" panose="02020503050405090304" pitchFamily="18" charset="0"/>
              </a:rPr>
              <a:t>胡浩基</a:t>
            </a:r>
            <a:endParaRPr lang="en-US" altLang="zh-CN" sz="2400" b="1" dirty="0" smtClean="0">
              <a:latin typeface="Times New Roman" panose="02020503050405090304" pitchFamily="18" charset="0"/>
              <a:ea typeface="Arial Unicode MS" panose="020B0604020202020204" pitchFamily="34" charset="-122"/>
              <a:cs typeface="Times New Roman" panose="02020503050405090304" pitchFamily="18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latin typeface="Times New Roman" panose="02020503050405090304" pitchFamily="18" charset="0"/>
                <a:ea typeface="Arial Unicode MS" panose="020B0604020202020204" pitchFamily="34" charset="-122"/>
                <a:cs typeface="Times New Roman" panose="02020503050405090304" pitchFamily="18" charset="0"/>
              </a:rPr>
              <a:t>浙江大</a:t>
            </a:r>
            <a:r>
              <a:rPr lang="zh-CN" altLang="en-US" sz="2400" b="1" dirty="0" smtClean="0">
                <a:latin typeface="Times New Roman" panose="02020503050405090304" pitchFamily="18" charset="0"/>
                <a:ea typeface="Arial Unicode MS" panose="020B0604020202020204" pitchFamily="34" charset="-122"/>
                <a:cs typeface="Times New Roman" panose="02020503050405090304" pitchFamily="18" charset="0"/>
              </a:rPr>
              <a:t>学信息与电子工程学院</a:t>
            </a:r>
            <a:r>
              <a:rPr lang="en-US" altLang="zh-CN" sz="2400" b="1" dirty="0" smtClean="0">
                <a:latin typeface="Times New Roman" panose="02020503050405090304" pitchFamily="18" charset="0"/>
                <a:ea typeface="Arial Unicode MS" panose="020B0604020202020204" pitchFamily="34" charset="-122"/>
                <a:cs typeface="Times New Roman" panose="02020503050405090304" pitchFamily="18" charset="0"/>
                <a:hlinkClick r:id="rId1"/>
              </a:rPr>
              <a:t>haoji_hu@zju.edu.cn</a:t>
            </a:r>
            <a:endParaRPr lang="en-US" altLang="zh-CN" sz="2400" b="1" dirty="0" smtClean="0">
              <a:latin typeface="Times New Roman" panose="02020503050405090304" pitchFamily="18" charset="0"/>
              <a:ea typeface="Arial Unicode MS" panose="020B0604020202020204" pitchFamily="34" charset="-122"/>
              <a:cs typeface="Times New Roman" panose="02020503050405090304" pitchFamily="18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chemeClr val="bg1"/>
                </a:solidFill>
                <a:latin typeface="Times New Roman" panose="02020503050405090304" pitchFamily="18" charset="0"/>
                <a:ea typeface="华文楷体" panose="02010600040101010101" pitchFamily="2" charset="-122"/>
                <a:cs typeface="Times New Roman" panose="02020503050405090304" pitchFamily="18" charset="0"/>
              </a:rPr>
              <a:t>	</a:t>
            </a:r>
            <a:endParaRPr lang="en-US" altLang="zh-CN" sz="4000" b="1" dirty="0">
              <a:solidFill>
                <a:schemeClr val="bg1"/>
              </a:solidFill>
              <a:latin typeface="Times New Roman" panose="02020503050405090304" pitchFamily="18" charset="0"/>
              <a:ea typeface="华文楷体" panose="02010600040101010101" pitchFamily="2" charset="-122"/>
              <a:cs typeface="Times New Roman" panose="02020503050405090304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 dirty="0" smtClean="0">
              <a:solidFill>
                <a:schemeClr val="bg1"/>
              </a:solidFill>
              <a:latin typeface="Times New Roman" panose="02020503050405090304" pitchFamily="18" charset="0"/>
              <a:ea typeface="华文楷体" panose="02010600040101010101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2" y="306630"/>
            <a:ext cx="8652275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panose="020B0604020202090204" pitchFamily="34" charset="0"/>
              </a:rPr>
              <a:t>基于</a:t>
            </a:r>
            <a:r>
              <a:rPr lang="en-US" altLang="zh-CN" sz="4400" b="1" dirty="0">
                <a:solidFill>
                  <a:prstClr val="white"/>
                </a:solidFill>
                <a:latin typeface="Arial" panose="020B0604020202090204" pitchFamily="34" charset="0"/>
              </a:rPr>
              <a:t>K-</a:t>
            </a:r>
            <a:r>
              <a:rPr lang="zh-CN" altLang="en-US" sz="4400" b="1" dirty="0">
                <a:solidFill>
                  <a:prstClr val="white"/>
                </a:solidFill>
                <a:latin typeface="Arial" panose="020B0604020202090204" pitchFamily="34" charset="0"/>
              </a:rPr>
              <a:t>均值聚类的图像矢量量化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9591" y="3529382"/>
            <a:ext cx="7781645" cy="576064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/>
              <a:t>原</a:t>
            </a:r>
            <a:r>
              <a:rPr lang="zh-CN" altLang="en-US" sz="2000" dirty="0" smtClean="0"/>
              <a:t>图              </a:t>
            </a:r>
            <a:r>
              <a:rPr lang="en-US" altLang="zh-CN" sz="2000" dirty="0" smtClean="0"/>
              <a:t>K=2             K=4             K=8</a:t>
            </a:r>
            <a:endParaRPr lang="en-US" altLang="zh-CN" sz="2000" dirty="0"/>
          </a:p>
        </p:txBody>
      </p:sp>
      <p:pic>
        <p:nvPicPr>
          <p:cNvPr id="17" name="silenceRemoved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5920841" y="5519505"/>
            <a:ext cx="487363" cy="487363"/>
          </a:xfrm>
          <a:prstGeom prst="rect">
            <a:avLst/>
          </a:prstGeom>
        </p:spPr>
      </p:pic>
      <p:sp>
        <p:nvSpPr>
          <p:cNvPr id="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9591" y="6117242"/>
            <a:ext cx="5400602" cy="576064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/>
              <a:t>K=16              K=32             K=64        </a:t>
            </a:r>
            <a:endParaRPr lang="en-US" altLang="zh-C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11" y="1520548"/>
            <a:ext cx="1980460" cy="1980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9761" y="1520548"/>
            <a:ext cx="1980460" cy="19804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8089" y="1555043"/>
            <a:ext cx="1980460" cy="19804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539" y="1563369"/>
            <a:ext cx="1972134" cy="197213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9970" y="3971153"/>
            <a:ext cx="1992350" cy="19923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29761" y="3971153"/>
            <a:ext cx="2010253" cy="201025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03976" y="3989308"/>
            <a:ext cx="1956040" cy="1956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775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5842" name="TextBox 6"/>
          <p:cNvSpPr txBox="1">
            <a:spLocks noChangeArrowheads="1"/>
          </p:cNvSpPr>
          <p:nvPr/>
        </p:nvSpPr>
        <p:spPr bwMode="auto">
          <a:xfrm>
            <a:off x="1619672" y="2492896"/>
            <a:ext cx="655272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 smtClean="0">
                <a:latin typeface="黑体" pitchFamily="2" charset="-122"/>
                <a:ea typeface="黑体" pitchFamily="2" charset="-122"/>
              </a:rPr>
              <a:t>Thank you and comments are welcomed</a:t>
            </a:r>
            <a:endParaRPr lang="en-US" altLang="zh-CN" sz="4000" b="1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蝴蝶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蝴蝶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WPS 演示</Application>
  <PresentationFormat>On-screen Show (4:3)</PresentationFormat>
  <Paragraphs>15</Paragraphs>
  <Slides>3</Slides>
  <Notes>2</Notes>
  <HiddenSlides>0</HiddenSlides>
  <MMClips>1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20" baseType="lpstr">
      <vt:lpstr>Arial</vt:lpstr>
      <vt:lpstr>方正书宋_GBK</vt:lpstr>
      <vt:lpstr>Wingdings</vt:lpstr>
      <vt:lpstr>黑体</vt:lpstr>
      <vt:lpstr>汉仪中黑KW</vt:lpstr>
      <vt:lpstr>Times New Roman</vt:lpstr>
      <vt:lpstr>Arial Unicode MS</vt:lpstr>
      <vt:lpstr>华文楷体</vt:lpstr>
      <vt:lpstr>宋体</vt:lpstr>
      <vt:lpstr>汉仪书宋二KW</vt:lpstr>
      <vt:lpstr>微软雅黑</vt:lpstr>
      <vt:lpstr>汉仪旗黑KW</vt:lpstr>
      <vt:lpstr>宋体</vt:lpstr>
      <vt:lpstr>Calibri</vt:lpstr>
      <vt:lpstr>Helvetica Neue</vt:lpstr>
      <vt:lpstr>蝴蝶飞</vt:lpstr>
      <vt:lpstr>1_蝴蝶飞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Haoji Hu</dc:creator>
  <cp:lastModifiedBy>assassinq</cp:lastModifiedBy>
  <cp:revision>718</cp:revision>
  <dcterms:created xsi:type="dcterms:W3CDTF">2020-07-20T11:06:41Z</dcterms:created>
  <dcterms:modified xsi:type="dcterms:W3CDTF">2020-07-20T11:06:41Z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2052-2.3.1.3761</vt:lpwstr>
  </property>
</Properties>
</file>