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handoutMasterIdLst>
    <p:handoutMasterId r:id="rId20"/>
  </p:handoutMasterIdLst>
  <p:sldIdLst>
    <p:sldId id="360" r:id="rId4"/>
    <p:sldId id="335" r:id="rId5"/>
    <p:sldId id="347" r:id="rId7"/>
    <p:sldId id="326" r:id="rId8"/>
    <p:sldId id="274" r:id="rId9"/>
    <p:sldId id="353" r:id="rId10"/>
    <p:sldId id="376" r:id="rId11"/>
    <p:sldId id="278" r:id="rId12"/>
    <p:sldId id="354" r:id="rId13"/>
    <p:sldId id="382" r:id="rId14"/>
    <p:sldId id="383" r:id="rId15"/>
    <p:sldId id="276" r:id="rId16"/>
    <p:sldId id="275" r:id="rId17"/>
    <p:sldId id="375" r:id="rId18"/>
    <p:sldId id="35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92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试题管理</a:t>
          </a:r>
          <a:r>
            <a:rPr lang="zh-CN" altLang="en-US"/>
            <a:t/>
          </a:r>
          <a:endParaRPr lang="zh-CN" altLang="en-US"/>
        </a:p>
      </dgm:t>
    </dgm:pt>
    <dgm:pt modelId="{A109D010-9885-4F8F-B8E9-E2C717658764}" cxnId="{2F89E3D7-8CB2-4BEF-9A0A-E72AEB5E6BF4}" type="parTrans">
      <dgm:prSet/>
      <dgm:spPr/>
      <dgm:t>
        <a:bodyPr/>
        <a:p>
          <a:endParaRPr lang="zh-CN" altLang="en-US"/>
        </a:p>
      </dgm:t>
    </dgm:pt>
    <dgm:pt modelId="{ABC69D63-56ED-48ED-9346-231F6A6139BF}" cxnId="{2F89E3D7-8CB2-4BEF-9A0A-E72AEB5E6BF4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添加试题</a:t>
          </a:r>
          <a:r>
            <a:rPr lang="zh-CN" altLang="en-US" sz="1700"/>
            <a:t/>
          </a:r>
          <a:endParaRPr lang="zh-CN" altLang="en-US" sz="1700"/>
        </a:p>
      </dgm:t>
    </dgm:pt>
    <dgm:pt modelId="{27D8CDC7-1381-4175-B7BB-6022CF4D82E6}" cxnId="{E47BF5AF-F9DB-4BBB-BE34-7F4DE2805835}" type="parTrans">
      <dgm:prSet/>
      <dgm:spPr/>
      <dgm:t>
        <a:bodyPr/>
        <a:p>
          <a:endParaRPr lang="zh-CN" altLang="en-US"/>
        </a:p>
      </dgm:t>
    </dgm:pt>
    <dgm:pt modelId="{6093660C-20EB-4964-87F9-BCEC151AEF5F}" cxnId="{E47BF5AF-F9DB-4BBB-BE34-7F4DE2805835}" type="sibTrans">
      <dgm:prSet/>
      <dgm:spPr/>
      <dgm:t>
        <a:bodyPr/>
        <a:p>
          <a:endParaRPr lang="zh-CN" altLang="en-US"/>
        </a:p>
      </dgm:t>
    </dgm:pt>
    <dgm:pt modelId="{368F4CE1-B0F2-49A6-9313-151CBA0B11C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试题分类</a:t>
          </a:r>
          <a:r>
            <a:rPr lang="zh-CN" altLang="en-US" sz="1700"/>
            <a:t/>
          </a:r>
          <a:endParaRPr lang="zh-CN" altLang="en-US" sz="1700"/>
        </a:p>
      </dgm:t>
    </dgm:pt>
    <dgm:pt modelId="{F78140B1-26F4-4186-9BAC-068A91FC0B25}" cxnId="{54DA2BD5-F187-484C-8AFE-5D887D8B821A}" type="parTrans">
      <dgm:prSet/>
      <dgm:spPr/>
    </dgm:pt>
    <dgm:pt modelId="{A500781E-6A89-4705-8576-D992A8825AE6}" cxnId="{54DA2BD5-F187-484C-8AFE-5D887D8B821A}" type="sibTrans">
      <dgm:prSet/>
      <dgm:spPr/>
    </dgm:pt>
    <dgm:pt modelId="{895AC706-74D0-4FE5-A1C8-96E07D64014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查看试题</a:t>
          </a:r>
          <a:r>
            <a:rPr lang="zh-CN" altLang="en-US" sz="1700"/>
            <a:t/>
          </a:r>
          <a:endParaRPr lang="zh-CN" altLang="en-US" sz="1700"/>
        </a:p>
      </dgm:t>
    </dgm:pt>
    <dgm:pt modelId="{DDFF9950-5F69-4E7A-BCAF-1A523894D301}" cxnId="{4F77F3D9-3AAC-44D6-940D-244319F2425F}" type="parTrans">
      <dgm:prSet/>
      <dgm:spPr/>
    </dgm:pt>
    <dgm:pt modelId="{5E70AEEB-841E-4F34-8663-2E3EDB74CF46}" cxnId="{4F77F3D9-3AAC-44D6-940D-244319F2425F}" type="sibTrans">
      <dgm:prSet/>
      <dgm:spPr/>
    </dgm:pt>
    <dgm:pt modelId="{1E2CC1A7-EE79-4C18-A179-CE42EF3B3F4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用户管理</a:t>
          </a:r>
          <a:r>
            <a:rPr lang="zh-CN" altLang="en-US"/>
            <a:t/>
          </a:r>
          <a:endParaRPr lang="zh-CN" altLang="en-US"/>
        </a:p>
      </dgm:t>
    </dgm:pt>
    <dgm:pt modelId="{4420C36B-7FD0-41F4-845A-9000C47B4900}" cxnId="{A1728D2B-F584-4D01-A739-B57D3FAA49AA}" type="parTrans">
      <dgm:prSet/>
      <dgm:spPr/>
      <dgm:t>
        <a:bodyPr/>
        <a:p>
          <a:endParaRPr lang="zh-CN" altLang="en-US"/>
        </a:p>
      </dgm:t>
    </dgm:pt>
    <dgm:pt modelId="{1BAAE311-27E8-4383-9AB4-C15DA1D4E64A}" cxnId="{A1728D2B-F584-4D01-A739-B57D3FAA49AA}" type="sibTrans">
      <dgm:prSet/>
      <dgm:spPr/>
      <dgm:t>
        <a:bodyPr/>
        <a:p>
          <a:endParaRPr lang="zh-CN" altLang="en-US"/>
        </a:p>
      </dgm:t>
    </dgm:pt>
    <dgm:pt modelId="{99B048AD-4207-4FBF-AC96-32E95F73710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添加用户</a:t>
          </a:r>
          <a:r>
            <a:rPr lang="zh-CN" altLang="en-US" sz="1700"/>
            <a:t/>
          </a:r>
          <a:endParaRPr lang="zh-CN" altLang="en-US" sz="1700"/>
        </a:p>
      </dgm:t>
    </dgm:pt>
    <dgm:pt modelId="{51D632FF-BB4F-4E18-882E-B48E55588B8F}" cxnId="{91752781-80BA-4ACC-BC9D-A0954C9A7261}" type="parTrans">
      <dgm:prSet/>
      <dgm:spPr/>
      <dgm:t>
        <a:bodyPr/>
        <a:p>
          <a:endParaRPr lang="zh-CN" altLang="en-US"/>
        </a:p>
      </dgm:t>
    </dgm:pt>
    <dgm:pt modelId="{FF53DED4-9E89-47A5-A21C-6C2BA42171BF}" cxnId="{91752781-80BA-4ACC-BC9D-A0954C9A7261}" type="sibTrans">
      <dgm:prSet/>
      <dgm:spPr/>
      <dgm:t>
        <a:bodyPr/>
        <a:p>
          <a:endParaRPr lang="zh-CN" altLang="en-US"/>
        </a:p>
      </dgm:t>
    </dgm:pt>
    <dgm:pt modelId="{386C5051-F354-43FC-95EB-DBA635E4BDD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用户展示</a:t>
          </a:r>
          <a:r>
            <a:rPr lang="zh-CN" altLang="en-US" sz="1700"/>
            <a:t/>
          </a:r>
          <a:endParaRPr lang="zh-CN" altLang="en-US" sz="1700"/>
        </a:p>
      </dgm:t>
    </dgm:pt>
    <dgm:pt modelId="{00146E5B-2968-4896-850D-9635D93100B9}" cxnId="{699E342B-7FFC-4FB1-8C3B-E2DFA5B4CBD6}" type="parTrans">
      <dgm:prSet/>
      <dgm:spPr/>
    </dgm:pt>
    <dgm:pt modelId="{F2B6ECB7-CAD8-456C-B54C-B27CA43F1A81}" cxnId="{699E342B-7FFC-4FB1-8C3B-E2DFA5B4CBD6}" type="sibTrans">
      <dgm:prSet/>
      <dgm:spPr/>
    </dgm:pt>
    <dgm:pt modelId="{A484B16A-D33B-49BA-80C2-13C962B6C98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考试管理</a:t>
          </a:r>
          <a:r>
            <a:rPr lang="zh-CN" altLang="en-US"/>
            <a:t/>
          </a:r>
          <a:endParaRPr lang="zh-CN" altLang="en-US"/>
        </a:p>
      </dgm:t>
    </dgm:pt>
    <dgm:pt modelId="{57CF6C04-37F5-4AE7-BD5A-88A90D22B7DF}" cxnId="{725E9978-D424-474A-9116-A81208C9B13B}" type="parTrans">
      <dgm:prSet/>
      <dgm:spPr/>
      <dgm:t>
        <a:bodyPr/>
        <a:p>
          <a:endParaRPr lang="zh-CN" altLang="en-US"/>
        </a:p>
      </dgm:t>
    </dgm:pt>
    <dgm:pt modelId="{A5EBB2B7-A37E-4898-A92E-017C79366253}" cxnId="{725E9978-D424-474A-9116-A81208C9B13B}" type="sibTrans">
      <dgm:prSet/>
      <dgm:spPr/>
      <dgm:t>
        <a:bodyPr/>
        <a:p>
          <a:endParaRPr lang="zh-CN" altLang="en-US"/>
        </a:p>
      </dgm:t>
    </dgm:pt>
    <dgm:pt modelId="{3FE43A09-7FA9-430A-9A2C-BD8BB8A3FAB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添加考试</a:t>
          </a:r>
          <a:r>
            <a:rPr lang="zh-CN" altLang="en-US" sz="1700"/>
            <a:t/>
          </a:r>
          <a:endParaRPr lang="zh-CN" altLang="en-US" sz="1700"/>
        </a:p>
      </dgm:t>
    </dgm:pt>
    <dgm:pt modelId="{681C8A90-C430-46FD-B21C-339809E07A93}" cxnId="{154E6020-94A3-4F27-917B-E39C863A5760}" type="parTrans">
      <dgm:prSet/>
      <dgm:spPr/>
      <dgm:t>
        <a:bodyPr/>
        <a:p>
          <a:endParaRPr lang="zh-CN" altLang="en-US"/>
        </a:p>
      </dgm:t>
    </dgm:pt>
    <dgm:pt modelId="{65E243BC-A999-421C-8C58-849682F62438}" cxnId="{154E6020-94A3-4F27-917B-E39C863A5760}" type="sibTrans">
      <dgm:prSet/>
      <dgm:spPr/>
      <dgm:t>
        <a:bodyPr/>
        <a:p>
          <a:endParaRPr lang="zh-CN" altLang="en-US"/>
        </a:p>
      </dgm:t>
    </dgm:pt>
    <dgm:pt modelId="{7914DF2A-99A4-4ABE-A79A-DB9F420BE3B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700"/>
            <a:t>试卷列表</a:t>
          </a:r>
          <a:r>
            <a:rPr lang="zh-CN" altLang="en-US" sz="1700"/>
            <a:t/>
          </a:r>
          <a:endParaRPr lang="zh-CN" altLang="en-US" sz="1700"/>
        </a:p>
      </dgm:t>
    </dgm:pt>
    <dgm:pt modelId="{265E7A55-25B7-49F7-9EEC-056A13DB756E}" cxnId="{4262333A-3173-4C78-9955-48692E6AFB6F}" type="parTrans">
      <dgm:prSet/>
      <dgm:spPr/>
    </dgm:pt>
    <dgm:pt modelId="{67275204-6470-4B85-86E2-3A500E9A83C0}" cxnId="{4262333A-3173-4C78-9955-48692E6AFB6F}" type="sibTrans">
      <dgm:prSet/>
      <dgm:spPr/>
    </dgm:pt>
    <dgm:pt modelId="{0CAE7B5B-D5B4-46C5-A80F-4133FFA560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BB15BCFF-01C0-443E-9351-B83BA28AA236}" cxnId="{C74F93A8-2283-41B9-BE14-FE6A76A0960E}" type="parTrans">
      <dgm:prSet/>
      <dgm:spPr/>
    </dgm:pt>
    <dgm:pt modelId="{1DE32486-6B5C-4CDA-BE9F-D78FCD97928C}" cxnId="{C74F93A8-2283-41B9-BE14-FE6A76A0960E}" type="sibTrans">
      <dgm:prSet/>
      <dgm:spPr/>
    </dgm:pt>
    <dgm:pt modelId="{C1298B2E-9323-420F-8202-721A97A36D7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班级管理</a:t>
          </a:r>
          <a:r>
            <a:rPr lang="zh-CN" sz="1700"/>
            <a:t/>
          </a:r>
          <a:endParaRPr lang="zh-CN" sz="1700"/>
        </a:p>
      </dgm:t>
    </dgm:pt>
    <dgm:pt modelId="{8747F81D-BECD-4934-BCDF-CC48C79F330B}" cxnId="{97E12A24-A519-4822-8217-B679500A1CF9}" type="parTrans">
      <dgm:prSet/>
      <dgm:spPr/>
    </dgm:pt>
    <dgm:pt modelId="{3D23D926-D5EA-41A1-9948-198416E72297}" cxnId="{97E12A24-A519-4822-8217-B679500A1CF9}" type="sibTrans">
      <dgm:prSet/>
      <dgm:spPr/>
    </dgm:pt>
    <dgm:pt modelId="{A822834D-98D4-4992-A7BC-58EC88A4275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教室管理</a:t>
          </a:r>
          <a:r>
            <a:rPr lang="zh-CN" sz="1700"/>
            <a:t/>
          </a:r>
          <a:endParaRPr lang="zh-CN" sz="1700"/>
        </a:p>
      </dgm:t>
    </dgm:pt>
    <dgm:pt modelId="{E38D14BE-576A-4ED1-AA20-1F82DD603F1E}" cxnId="{66860716-AD5B-4FD2-84A1-034C8D7BD71F}" type="parTrans">
      <dgm:prSet/>
      <dgm:spPr/>
    </dgm:pt>
    <dgm:pt modelId="{318329D6-5A62-4107-A16D-E90A390D2A1E}" cxnId="{66860716-AD5B-4FD2-84A1-034C8D7BD71F}" type="sibTrans">
      <dgm:prSet/>
      <dgm:spPr/>
    </dgm:pt>
    <dgm:pt modelId="{7CA3C50E-2C7D-444F-A29E-8C1790B47F4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学生管理</a:t>
          </a:r>
          <a:r>
            <a:rPr lang="zh-CN" sz="1700"/>
            <a:t/>
          </a:r>
          <a:endParaRPr lang="zh-CN" sz="1700"/>
        </a:p>
      </dgm:t>
    </dgm:pt>
    <dgm:pt modelId="{4A9458A5-1762-41A6-9627-94228D67627B}" cxnId="{9A6B2DD1-2373-4998-A80D-42F0C68C2000}" type="parTrans">
      <dgm:prSet/>
      <dgm:spPr/>
    </dgm:pt>
    <dgm:pt modelId="{2157A43F-AFAF-4F51-B7A2-C22262ACBF06}" cxnId="{9A6B2DD1-2373-4998-A80D-42F0C68C2000}" type="sibTrans">
      <dgm:prSet/>
      <dgm:spPr/>
    </dgm:pt>
    <dgm:pt modelId="{35306D09-21AD-4CD3-A654-CF9F8CCA403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阅卷管理</a:t>
          </a:r>
          <a:r>
            <a:rPr lang="zh-CN"/>
            <a:t/>
          </a:r>
          <a:endParaRPr lang="zh-CN"/>
        </a:p>
      </dgm:t>
    </dgm:pt>
    <dgm:pt modelId="{3C59BD2D-12A3-4A58-A967-ADD24103BE6E}" cxnId="{8B11EFBE-BB54-4A74-BF87-3EA1AB00023A}" type="parTrans">
      <dgm:prSet/>
      <dgm:spPr/>
    </dgm:pt>
    <dgm:pt modelId="{FF9CDB99-0AB4-4704-9D64-0490E23DC489}" cxnId="{8B11EFBE-BB54-4A74-BF87-3EA1AB00023A}" type="sibTrans">
      <dgm:prSet/>
      <dgm:spPr/>
    </dgm:pt>
    <dgm:pt modelId="{65A43C16-EA87-42AD-8488-3B1C62B159D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待批班级</a:t>
          </a:r>
          <a:r>
            <a:rPr lang="zh-CN" sz="1700"/>
            <a:t/>
          </a:r>
          <a:endParaRPr lang="zh-CN" sz="1700"/>
        </a:p>
      </dgm:t>
    </dgm:pt>
    <dgm:pt modelId="{45194611-7C4B-4421-9A5C-C4F58236A55A}" cxnId="{3F45C498-546C-4F66-A6E2-EFF895C4E78D}" type="parTrans">
      <dgm:prSet/>
      <dgm:spPr/>
    </dgm:pt>
    <dgm:pt modelId="{EC613F8F-45B7-4FCD-B48D-53D078DF20C5}" cxnId="{3F45C498-546C-4F66-A6E2-EFF895C4E78D}" type="sibTrans">
      <dgm:prSet/>
      <dgm:spPr/>
    </dgm:pt>
    <dgm:pt modelId="{5FCD65C8-DFA7-4452-A31E-34F932DBAE9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班级试卷详情页</a:t>
          </a:r>
          <a:r>
            <a:rPr lang="zh-CN" sz="1700"/>
            <a:t/>
          </a:r>
          <a:endParaRPr lang="zh-CN" sz="1700"/>
        </a:p>
      </dgm:t>
    </dgm:pt>
    <dgm:pt modelId="{409043A4-DC57-4C2F-BA8D-961CC17A5E77}" cxnId="{927E2B16-B5D7-4CDF-9500-0E5AD6ACC645}" type="parTrans">
      <dgm:prSet/>
      <dgm:spPr/>
    </dgm:pt>
    <dgm:pt modelId="{142DB9EA-F63C-40E6-9E86-BC925A9AD3C0}" cxnId="{927E2B16-B5D7-4CDF-9500-0E5AD6ACC645}" type="sibTrans">
      <dgm:prSet/>
      <dgm:spPr/>
    </dgm:pt>
    <dgm:pt modelId="{457EC4FD-5424-4340-BEB3-F863A5374E7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学生主页</a:t>
          </a:r>
          <a:endParaRPr lang="zh-CN"/>
        </a:p>
      </dgm:t>
    </dgm:pt>
    <dgm:pt modelId="{7E7AA118-2A97-4967-996A-10C8173495DE}" cxnId="{F838523F-6BDE-4369-ABF2-E2EFC73032A9}" type="parTrans">
      <dgm:prSet/>
      <dgm:spPr/>
    </dgm:pt>
    <dgm:pt modelId="{F4413996-ED4A-40DE-B35D-9B7166849DB1}" cxnId="{F838523F-6BDE-4369-ABF2-E2EFC73032A9}" type="sibTrans">
      <dgm:prSet/>
      <dgm:spPr/>
    </dgm:pt>
    <dgm:pt modelId="{2ED70E09-4D08-4C99-A357-66557EBA670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700">
              <a:sym typeface="+mn-ea"/>
            </a:rPr>
            <a:t>参</a:t>
          </a:r>
          <a:r>
            <a:rPr lang="zh-CN" sz="1700">
              <a:sym typeface="+mn-ea"/>
            </a:rPr>
            <a:t>加考试</a:t>
          </a:r>
          <a:r>
            <a:rPr lang="zh-CN" sz="1700">
              <a:sym typeface="+mn-ea"/>
            </a:rPr>
            <a:t/>
          </a:r>
          <a:endParaRPr lang="zh-CN" sz="1700">
            <a:sym typeface="+mn-ea"/>
          </a:endParaRPr>
        </a:p>
      </dgm:t>
    </dgm:pt>
    <dgm:pt modelId="{BEEC0C58-D77F-46A9-B544-7E5BA9BFD95E}" cxnId="{1533B52B-C329-4C87-B4AB-04FCDFA0B819}" type="parTrans">
      <dgm:prSet/>
      <dgm:spPr/>
    </dgm:pt>
    <dgm:pt modelId="{C3D41795-E011-481C-BD8C-3404636E48A9}" cxnId="{1533B52B-C329-4C87-B4AB-04FCDFA0B819}" type="sibTrans">
      <dgm:prSet/>
      <dgm:spPr/>
    </dgm:pt>
    <dgm:pt modelId="{C4ACC36F-CA51-47F0-BF69-E2DD3C2EDE8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700"/>
            <a:t>考试详情页</a:t>
          </a:r>
          <a:r>
            <a:rPr lang="zh-CN" sz="1700"/>
            <a:t/>
          </a:r>
          <a:endParaRPr lang="zh-CN" sz="1700"/>
        </a:p>
      </dgm:t>
    </dgm:pt>
    <dgm:pt modelId="{1F3217BE-1BC3-494C-85A8-D9BB2395A98A}" cxnId="{8D693CEB-9717-44EC-96D3-C9E8CFD09482}" type="parTrans">
      <dgm:prSet/>
      <dgm:spPr/>
    </dgm:pt>
    <dgm:pt modelId="{9612384A-953C-4966-AC0D-7AC9E5539FE8}" cxnId="{8D693CEB-9717-44EC-96D3-C9E8CFD09482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6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6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6">
        <dgm:presLayoutVars>
          <dgm:bulletEnabled val="1"/>
        </dgm:presLayoutVars>
      </dgm:prSet>
      <dgm:spPr/>
    </dgm:pt>
    <dgm:pt modelId="{59A91C40-91FF-41F1-8368-73090E18E43B}" type="pres">
      <dgm:prSet presAssocID="{A5EBB2B7-A37E-4898-A92E-017C79366253}" presName="space" presStyleCnt="0"/>
      <dgm:spPr/>
    </dgm:pt>
    <dgm:pt modelId="{2F6DCF67-EA78-4314-9C8D-B7DCADD9F29F}" type="pres">
      <dgm:prSet presAssocID="{0CAE7B5B-D5B4-46C5-A80F-4133FFA56029}" presName="composite" presStyleCnt="0"/>
      <dgm:spPr/>
    </dgm:pt>
    <dgm:pt modelId="{9F5C8794-59CB-4138-A13A-CCFD648530EC}" type="pres">
      <dgm:prSet presAssocID="{0CAE7B5B-D5B4-46C5-A80F-4133FFA56029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F9FD4D3F-FF10-4571-BBAE-1B75AE700EC6}" type="pres">
      <dgm:prSet presAssocID="{0CAE7B5B-D5B4-46C5-A80F-4133FFA56029}" presName="desTx" presStyleLbl="alignAccFollowNode1" presStyleIdx="3" presStyleCnt="6">
        <dgm:presLayoutVars>
          <dgm:bulletEnabled val="1"/>
        </dgm:presLayoutVars>
      </dgm:prSet>
      <dgm:spPr/>
    </dgm:pt>
    <dgm:pt modelId="{72F0E303-A283-45C6-A34C-FD7793F8422D}" type="pres">
      <dgm:prSet presAssocID="{1DE32486-6B5C-4CDA-BE9F-D78FCD97928C}" presName="space" presStyleCnt="0"/>
      <dgm:spPr/>
    </dgm:pt>
    <dgm:pt modelId="{01D0AE48-A19A-466E-B51C-6DA1FDB36FE3}" type="pres">
      <dgm:prSet presAssocID="{35306D09-21AD-4CD3-A654-CF9F8CCA4032}" presName="composite" presStyleCnt="0"/>
      <dgm:spPr/>
    </dgm:pt>
    <dgm:pt modelId="{8113A707-45E1-4AF3-9E0B-15088AD2538F}" type="pres">
      <dgm:prSet presAssocID="{35306D09-21AD-4CD3-A654-CF9F8CCA403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F19AB292-6703-4D64-B7F3-6D48ACB7B5E5}" type="pres">
      <dgm:prSet presAssocID="{35306D09-21AD-4CD3-A654-CF9F8CCA4032}" presName="desTx" presStyleLbl="alignAccFollowNode1" presStyleIdx="4" presStyleCnt="6">
        <dgm:presLayoutVars>
          <dgm:bulletEnabled val="1"/>
        </dgm:presLayoutVars>
      </dgm:prSet>
      <dgm:spPr/>
    </dgm:pt>
    <dgm:pt modelId="{F3172C9E-BA12-4D33-803B-7C5503B9885F}" type="pres">
      <dgm:prSet presAssocID="{FF9CDB99-0AB4-4704-9D64-0490E23DC489}" presName="space" presStyleCnt="0"/>
      <dgm:spPr/>
    </dgm:pt>
    <dgm:pt modelId="{91190F00-E129-4A70-AB73-0CAC59D859C7}" type="pres">
      <dgm:prSet presAssocID="{457EC4FD-5424-4340-BEB3-F863A5374E7F}" presName="composite" presStyleCnt="0"/>
      <dgm:spPr/>
    </dgm:pt>
    <dgm:pt modelId="{B3946A83-A54D-4E09-AF99-27CBFC90425E}" type="pres">
      <dgm:prSet presAssocID="{457EC4FD-5424-4340-BEB3-F863A5374E7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8579C69-EC3C-454A-A812-3050D1940454}" type="pres">
      <dgm:prSet presAssocID="{457EC4FD-5424-4340-BEB3-F863A5374E7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2F89E3D7-8CB2-4BEF-9A0A-E72AEB5E6BF4}" srcId="{49F218E0-E72F-4FB4-B861-C83F0E35F934}" destId="{17264811-B842-45CA-8023-890707C56826}" srcOrd="0" destOrd="0" parTransId="{A109D010-9885-4F8F-B8E9-E2C717658764}" sibTransId="{ABC69D63-56ED-48ED-9346-231F6A6139BF}"/>
    <dgm:cxn modelId="{E47BF5AF-F9DB-4BBB-BE34-7F4DE2805835}" srcId="{17264811-B842-45CA-8023-890707C56826}" destId="{3A04E1E2-A022-47CE-8997-EF18827AD0A2}" srcOrd="0" destOrd="0" parTransId="{27D8CDC7-1381-4175-B7BB-6022CF4D82E6}" sibTransId="{6093660C-20EB-4964-87F9-BCEC151AEF5F}"/>
    <dgm:cxn modelId="{54DA2BD5-F187-484C-8AFE-5D887D8B821A}" srcId="{17264811-B842-45CA-8023-890707C56826}" destId="{368F4CE1-B0F2-49A6-9313-151CBA0B11C0}" srcOrd="1" destOrd="0" parTransId="{F78140B1-26F4-4186-9BAC-068A91FC0B25}" sibTransId="{A500781E-6A89-4705-8576-D992A8825AE6}"/>
    <dgm:cxn modelId="{4F77F3D9-3AAC-44D6-940D-244319F2425F}" srcId="{17264811-B842-45CA-8023-890707C56826}" destId="{895AC706-74D0-4FE5-A1C8-96E07D64014E}" srcOrd="2" destOrd="0" parTransId="{DDFF9950-5F69-4E7A-BCAF-1A523894D301}" sibTransId="{5E70AEEB-841E-4F34-8663-2E3EDB74CF46}"/>
    <dgm:cxn modelId="{A1728D2B-F584-4D01-A739-B57D3FAA49AA}" srcId="{49F218E0-E72F-4FB4-B861-C83F0E35F934}" destId="{1E2CC1A7-EE79-4C18-A179-CE42EF3B3F4A}" srcOrd="1" destOrd="0" parTransId="{4420C36B-7FD0-41F4-845A-9000C47B4900}" sibTransId="{1BAAE311-27E8-4383-9AB4-C15DA1D4E64A}"/>
    <dgm:cxn modelId="{91752781-80BA-4ACC-BC9D-A0954C9A7261}" srcId="{1E2CC1A7-EE79-4C18-A179-CE42EF3B3F4A}" destId="{99B048AD-4207-4FBF-AC96-32E95F737103}" srcOrd="0" destOrd="1" parTransId="{51D632FF-BB4F-4E18-882E-B48E55588B8F}" sibTransId="{FF53DED4-9E89-47A5-A21C-6C2BA42171BF}"/>
    <dgm:cxn modelId="{699E342B-7FFC-4FB1-8C3B-E2DFA5B4CBD6}" srcId="{1E2CC1A7-EE79-4C18-A179-CE42EF3B3F4A}" destId="{386C5051-F354-43FC-95EB-DBA635E4BDDA}" srcOrd="1" destOrd="1" parTransId="{00146E5B-2968-4896-850D-9635D93100B9}" sibTransId="{F2B6ECB7-CAD8-456C-B54C-B27CA43F1A81}"/>
    <dgm:cxn modelId="{725E9978-D424-474A-9116-A81208C9B13B}" srcId="{49F218E0-E72F-4FB4-B861-C83F0E35F934}" destId="{A484B16A-D33B-49BA-80C2-13C962B6C989}" srcOrd="2" destOrd="0" parTransId="{57CF6C04-37F5-4AE7-BD5A-88A90D22B7DF}" sibTransId="{A5EBB2B7-A37E-4898-A92E-017C79366253}"/>
    <dgm:cxn modelId="{154E6020-94A3-4F27-917B-E39C863A5760}" srcId="{A484B16A-D33B-49BA-80C2-13C962B6C989}" destId="{3FE43A09-7FA9-430A-9A2C-BD8BB8A3FABC}" srcOrd="0" destOrd="2" parTransId="{681C8A90-C430-46FD-B21C-339809E07A93}" sibTransId="{65E243BC-A999-421C-8C58-849682F62438}"/>
    <dgm:cxn modelId="{4262333A-3173-4C78-9955-48692E6AFB6F}" srcId="{A484B16A-D33B-49BA-80C2-13C962B6C989}" destId="{7914DF2A-99A4-4ABE-A79A-DB9F420BE3B7}" srcOrd="1" destOrd="2" parTransId="{265E7A55-25B7-49F7-9EEC-056A13DB756E}" sibTransId="{67275204-6470-4B85-86E2-3A500E9A83C0}"/>
    <dgm:cxn modelId="{C74F93A8-2283-41B9-BE14-FE6A76A0960E}" srcId="{49F218E0-E72F-4FB4-B861-C83F0E35F934}" destId="{0CAE7B5B-D5B4-46C5-A80F-4133FFA56029}" srcOrd="3" destOrd="0" parTransId="{BB15BCFF-01C0-443E-9351-B83BA28AA236}" sibTransId="{1DE32486-6B5C-4CDA-BE9F-D78FCD97928C}"/>
    <dgm:cxn modelId="{97E12A24-A519-4822-8217-B679500A1CF9}" srcId="{0CAE7B5B-D5B4-46C5-A80F-4133FFA56029}" destId="{C1298B2E-9323-420F-8202-721A97A36D75}" srcOrd="0" destOrd="3" parTransId="{8747F81D-BECD-4934-BCDF-CC48C79F330B}" sibTransId="{3D23D926-D5EA-41A1-9948-198416E72297}"/>
    <dgm:cxn modelId="{66860716-AD5B-4FD2-84A1-034C8D7BD71F}" srcId="{0CAE7B5B-D5B4-46C5-A80F-4133FFA56029}" destId="{A822834D-98D4-4992-A7BC-58EC88A42757}" srcOrd="1" destOrd="3" parTransId="{E38D14BE-576A-4ED1-AA20-1F82DD603F1E}" sibTransId="{318329D6-5A62-4107-A16D-E90A390D2A1E}"/>
    <dgm:cxn modelId="{9A6B2DD1-2373-4998-A80D-42F0C68C2000}" srcId="{0CAE7B5B-D5B4-46C5-A80F-4133FFA56029}" destId="{7CA3C50E-2C7D-444F-A29E-8C1790B47F41}" srcOrd="2" destOrd="3" parTransId="{4A9458A5-1762-41A6-9627-94228D67627B}" sibTransId="{2157A43F-AFAF-4F51-B7A2-C22262ACBF06}"/>
    <dgm:cxn modelId="{8B11EFBE-BB54-4A74-BF87-3EA1AB00023A}" srcId="{49F218E0-E72F-4FB4-B861-C83F0E35F934}" destId="{35306D09-21AD-4CD3-A654-CF9F8CCA4032}" srcOrd="4" destOrd="0" parTransId="{3C59BD2D-12A3-4A58-A967-ADD24103BE6E}" sibTransId="{FF9CDB99-0AB4-4704-9D64-0490E23DC489}"/>
    <dgm:cxn modelId="{3F45C498-546C-4F66-A6E2-EFF895C4E78D}" srcId="{35306D09-21AD-4CD3-A654-CF9F8CCA4032}" destId="{65A43C16-EA87-42AD-8488-3B1C62B159DA}" srcOrd="0" destOrd="4" parTransId="{45194611-7C4B-4421-9A5C-C4F58236A55A}" sibTransId="{EC613F8F-45B7-4FCD-B48D-53D078DF20C5}"/>
    <dgm:cxn modelId="{927E2B16-B5D7-4CDF-9500-0E5AD6ACC645}" srcId="{35306D09-21AD-4CD3-A654-CF9F8CCA4032}" destId="{5FCD65C8-DFA7-4452-A31E-34F932DBAE91}" srcOrd="1" destOrd="4" parTransId="{409043A4-DC57-4C2F-BA8D-961CC17A5E77}" sibTransId="{142DB9EA-F63C-40E6-9E86-BC925A9AD3C0}"/>
    <dgm:cxn modelId="{F838523F-6BDE-4369-ABF2-E2EFC73032A9}" srcId="{49F218E0-E72F-4FB4-B861-C83F0E35F934}" destId="{457EC4FD-5424-4340-BEB3-F863A5374E7F}" srcOrd="5" destOrd="0" parTransId="{7E7AA118-2A97-4967-996A-10C8173495DE}" sibTransId="{F4413996-ED4A-40DE-B35D-9B7166849DB1}"/>
    <dgm:cxn modelId="{1533B52B-C329-4C87-B4AB-04FCDFA0B819}" srcId="{457EC4FD-5424-4340-BEB3-F863A5374E7F}" destId="{2ED70E09-4D08-4C99-A357-66557EBA6706}" srcOrd="0" destOrd="5" parTransId="{BEEC0C58-D77F-46A9-B544-7E5BA9BFD95E}" sibTransId="{C3D41795-E011-481C-BD8C-3404636E48A9}"/>
    <dgm:cxn modelId="{8D693CEB-9717-44EC-96D3-C9E8CFD09482}" srcId="{457EC4FD-5424-4340-BEB3-F863A5374E7F}" destId="{C4ACC36F-CA51-47F0-BF69-E2DD3C2EDE84}" srcOrd="1" destOrd="5" parTransId="{1F3217BE-1BC3-494C-85A8-D9BB2395A98A}" sibTransId="{9612384A-953C-4966-AC0D-7AC9E5539FE8}"/>
    <dgm:cxn modelId="{EE33051C-F3BD-4CD9-9A48-1EA3F7EDDB7E}" type="presOf" srcId="{49F218E0-E72F-4FB4-B861-C83F0E35F934}" destId="{7CF2E237-A323-4932-9A99-5C3801C407F7}" srcOrd="0" destOrd="0" presId="urn:microsoft.com/office/officeart/2005/8/layout/hList1"/>
    <dgm:cxn modelId="{143ACA81-103A-4FE1-A033-A1B6A94DB7D8}" type="presParOf" srcId="{7CF2E237-A323-4932-9A99-5C3801C407F7}" destId="{600174B3-3EC6-4ED8-9A64-BCC193972B36}" srcOrd="0" destOrd="0" presId="urn:microsoft.com/office/officeart/2005/8/layout/hList1"/>
    <dgm:cxn modelId="{0C52572F-9D2D-48CA-BE1F-D476774ED9A0}" type="presParOf" srcId="{600174B3-3EC6-4ED8-9A64-BCC193972B36}" destId="{27C3B081-C62D-4789-ACCC-6B5C4C4AC593}" srcOrd="0" destOrd="0" presId="urn:microsoft.com/office/officeart/2005/8/layout/hList1"/>
    <dgm:cxn modelId="{F4354E83-9957-4E81-B5B8-D7A184C0CF6D}" type="presOf" srcId="{17264811-B842-45CA-8023-890707C56826}" destId="{27C3B081-C62D-4789-ACCC-6B5C4C4AC593}" srcOrd="0" destOrd="0" presId="urn:microsoft.com/office/officeart/2005/8/layout/hList1"/>
    <dgm:cxn modelId="{48C740D3-A0A9-42D2-9AF6-21508B97B3E7}" type="presParOf" srcId="{600174B3-3EC6-4ED8-9A64-BCC193972B36}" destId="{EF7A3F2B-0DDF-464D-BB82-2FD9B2735E45}" srcOrd="1" destOrd="0" presId="urn:microsoft.com/office/officeart/2005/8/layout/hList1"/>
    <dgm:cxn modelId="{4A3D8BB7-FEBC-46D5-B66B-4507E310FDE9}" type="presOf" srcId="{3A04E1E2-A022-47CE-8997-EF18827AD0A2}" destId="{EF7A3F2B-0DDF-464D-BB82-2FD9B2735E45}" srcOrd="0" destOrd="0" presId="urn:microsoft.com/office/officeart/2005/8/layout/hList1"/>
    <dgm:cxn modelId="{34526E20-FE57-4D20-BEEE-F82DDF007927}" type="presOf" srcId="{368F4CE1-B0F2-49A6-9313-151CBA0B11C0}" destId="{EF7A3F2B-0DDF-464D-BB82-2FD9B2735E45}" srcOrd="0" destOrd="1" presId="urn:microsoft.com/office/officeart/2005/8/layout/hList1"/>
    <dgm:cxn modelId="{10592F57-1D5C-4343-B46D-0F46EED78C86}" type="presOf" srcId="{895AC706-74D0-4FE5-A1C8-96E07D64014E}" destId="{EF7A3F2B-0DDF-464D-BB82-2FD9B2735E45}" srcOrd="0" destOrd="2" presId="urn:microsoft.com/office/officeart/2005/8/layout/hList1"/>
    <dgm:cxn modelId="{0EAF4EDC-FD10-457C-A5E7-13DEBE17508C}" type="presParOf" srcId="{7CF2E237-A323-4932-9A99-5C3801C407F7}" destId="{74BFF946-DBE8-4C9C-BE94-FFDC86C27C98}" srcOrd="1" destOrd="0" presId="urn:microsoft.com/office/officeart/2005/8/layout/hList1"/>
    <dgm:cxn modelId="{EE26725A-B357-41E3-9CC8-D4E9822C6894}" type="presParOf" srcId="{7CF2E237-A323-4932-9A99-5C3801C407F7}" destId="{F09E7C67-D483-4458-8932-ED733A6AD0BE}" srcOrd="2" destOrd="0" presId="urn:microsoft.com/office/officeart/2005/8/layout/hList1"/>
    <dgm:cxn modelId="{B6B5F89C-06B3-4B95-840F-515AD75F90C3}" type="presParOf" srcId="{F09E7C67-D483-4458-8932-ED733A6AD0BE}" destId="{F8668B23-714E-4127-97FC-1CD6337621BE}" srcOrd="0" destOrd="2" presId="urn:microsoft.com/office/officeart/2005/8/layout/hList1"/>
    <dgm:cxn modelId="{435B8683-BE15-4F2E-90ED-BC8132F00552}" type="presOf" srcId="{1E2CC1A7-EE79-4C18-A179-CE42EF3B3F4A}" destId="{F8668B23-714E-4127-97FC-1CD6337621BE}" srcOrd="0" destOrd="0" presId="urn:microsoft.com/office/officeart/2005/8/layout/hList1"/>
    <dgm:cxn modelId="{F4691A31-4E18-4E87-9BAF-47997A355ED9}" type="presParOf" srcId="{F09E7C67-D483-4458-8932-ED733A6AD0BE}" destId="{DBD11FAB-8B7F-4F8A-8171-934118D8A205}" srcOrd="1" destOrd="2" presId="urn:microsoft.com/office/officeart/2005/8/layout/hList1"/>
    <dgm:cxn modelId="{37A7A5CF-249B-44C3-8968-E1905ECEF19A}" type="presOf" srcId="{99B048AD-4207-4FBF-AC96-32E95F737103}" destId="{DBD11FAB-8B7F-4F8A-8171-934118D8A205}" srcOrd="0" destOrd="0" presId="urn:microsoft.com/office/officeart/2005/8/layout/hList1"/>
    <dgm:cxn modelId="{0E0E5E11-CC1C-4390-A6D5-B87A7654E719}" type="presOf" srcId="{386C5051-F354-43FC-95EB-DBA635E4BDDA}" destId="{DBD11FAB-8B7F-4F8A-8171-934118D8A205}" srcOrd="0" destOrd="1" presId="urn:microsoft.com/office/officeart/2005/8/layout/hList1"/>
    <dgm:cxn modelId="{7B27D028-EF52-49EA-B07A-9547B5275D12}" type="presParOf" srcId="{7CF2E237-A323-4932-9A99-5C3801C407F7}" destId="{D35F3378-C772-4716-BE81-93512F9BEC82}" srcOrd="3" destOrd="0" presId="urn:microsoft.com/office/officeart/2005/8/layout/hList1"/>
    <dgm:cxn modelId="{BF51819E-5E84-49E9-8A3E-3758484E15DB}" type="presParOf" srcId="{7CF2E237-A323-4932-9A99-5C3801C407F7}" destId="{AF734243-87E9-4C66-B7B8-A3E0E4E6C1E3}" srcOrd="4" destOrd="0" presId="urn:microsoft.com/office/officeart/2005/8/layout/hList1"/>
    <dgm:cxn modelId="{58391B37-2954-459D-A00B-4A9464B05E89}" type="presParOf" srcId="{AF734243-87E9-4C66-B7B8-A3E0E4E6C1E3}" destId="{85F0829B-F0D0-4040-B2D6-0D289700BD62}" srcOrd="0" destOrd="4" presId="urn:microsoft.com/office/officeart/2005/8/layout/hList1"/>
    <dgm:cxn modelId="{8859E3A4-2C55-4DA2-8606-14488D41C0F1}" type="presOf" srcId="{A484B16A-D33B-49BA-80C2-13C962B6C989}" destId="{85F0829B-F0D0-4040-B2D6-0D289700BD62}" srcOrd="0" destOrd="0" presId="urn:microsoft.com/office/officeart/2005/8/layout/hList1"/>
    <dgm:cxn modelId="{A00B2946-FF8A-4E35-AF1D-61C8A738FE4F}" type="presParOf" srcId="{AF734243-87E9-4C66-B7B8-A3E0E4E6C1E3}" destId="{8E8B5376-0863-491C-83DC-52E304B5A1D3}" srcOrd="1" destOrd="4" presId="urn:microsoft.com/office/officeart/2005/8/layout/hList1"/>
    <dgm:cxn modelId="{085211BE-2152-4ED6-A340-E9061F72774A}" type="presOf" srcId="{3FE43A09-7FA9-430A-9A2C-BD8BB8A3FABC}" destId="{8E8B5376-0863-491C-83DC-52E304B5A1D3}" srcOrd="0" destOrd="0" presId="urn:microsoft.com/office/officeart/2005/8/layout/hList1"/>
    <dgm:cxn modelId="{C44901A8-08EA-4E1D-AAC1-B6F8A52FA747}" type="presOf" srcId="{7914DF2A-99A4-4ABE-A79A-DB9F420BE3B7}" destId="{8E8B5376-0863-491C-83DC-52E304B5A1D3}" srcOrd="0" destOrd="1" presId="urn:microsoft.com/office/officeart/2005/8/layout/hList1"/>
    <dgm:cxn modelId="{23F56C9E-582E-465E-80F4-A4C5C93CCBBA}" type="presParOf" srcId="{7CF2E237-A323-4932-9A99-5C3801C407F7}" destId="{59A91C40-91FF-41F1-8368-73090E18E43B}" srcOrd="5" destOrd="0" presId="urn:microsoft.com/office/officeart/2005/8/layout/hList1"/>
    <dgm:cxn modelId="{4C526D29-9D9B-40F9-8995-FCAE8D83AC9F}" type="presParOf" srcId="{7CF2E237-A323-4932-9A99-5C3801C407F7}" destId="{2F6DCF67-EA78-4314-9C8D-B7DCADD9F29F}" srcOrd="6" destOrd="0" presId="urn:microsoft.com/office/officeart/2005/8/layout/hList1"/>
    <dgm:cxn modelId="{A45284E0-5F87-40C7-A9E7-CA1633D137C2}" type="presParOf" srcId="{2F6DCF67-EA78-4314-9C8D-B7DCADD9F29F}" destId="{9F5C8794-59CB-4138-A13A-CCFD648530EC}" srcOrd="0" destOrd="6" presId="urn:microsoft.com/office/officeart/2005/8/layout/hList1"/>
    <dgm:cxn modelId="{053B2B0F-1C24-41C9-AF1C-B2910497C622}" type="presOf" srcId="{0CAE7B5B-D5B4-46C5-A80F-4133FFA56029}" destId="{9F5C8794-59CB-4138-A13A-CCFD648530EC}" srcOrd="0" destOrd="0" presId="urn:microsoft.com/office/officeart/2005/8/layout/hList1"/>
    <dgm:cxn modelId="{9A1D0AF6-CD9F-4A86-A482-22E328CF1D21}" type="presParOf" srcId="{2F6DCF67-EA78-4314-9C8D-B7DCADD9F29F}" destId="{F9FD4D3F-FF10-4571-BBAE-1B75AE700EC6}" srcOrd="1" destOrd="6" presId="urn:microsoft.com/office/officeart/2005/8/layout/hList1"/>
    <dgm:cxn modelId="{5A6DAECC-A7E3-4455-A3E0-E3307EBB1A65}" type="presOf" srcId="{C1298B2E-9323-420F-8202-721A97A36D75}" destId="{F9FD4D3F-FF10-4571-BBAE-1B75AE700EC6}" srcOrd="0" destOrd="0" presId="urn:microsoft.com/office/officeart/2005/8/layout/hList1"/>
    <dgm:cxn modelId="{62370980-A5D4-42B8-9DEA-BD10325292FC}" type="presOf" srcId="{A822834D-98D4-4992-A7BC-58EC88A42757}" destId="{F9FD4D3F-FF10-4571-BBAE-1B75AE700EC6}" srcOrd="0" destOrd="1" presId="urn:microsoft.com/office/officeart/2005/8/layout/hList1"/>
    <dgm:cxn modelId="{44D360E4-3317-46DB-B2FD-656B94F854C1}" type="presOf" srcId="{7CA3C50E-2C7D-444F-A29E-8C1790B47F41}" destId="{F9FD4D3F-FF10-4571-BBAE-1B75AE700EC6}" srcOrd="0" destOrd="2" presId="urn:microsoft.com/office/officeart/2005/8/layout/hList1"/>
    <dgm:cxn modelId="{7FD5D36C-9398-4FA2-8401-D90D87D46846}" type="presParOf" srcId="{7CF2E237-A323-4932-9A99-5C3801C407F7}" destId="{72F0E303-A283-45C6-A34C-FD7793F8422D}" srcOrd="7" destOrd="0" presId="urn:microsoft.com/office/officeart/2005/8/layout/hList1"/>
    <dgm:cxn modelId="{B76817CF-7A07-4F9E-A882-AF18DAE2D9D5}" type="presParOf" srcId="{7CF2E237-A323-4932-9A99-5C3801C407F7}" destId="{01D0AE48-A19A-466E-B51C-6DA1FDB36FE3}" srcOrd="8" destOrd="0" presId="urn:microsoft.com/office/officeart/2005/8/layout/hList1"/>
    <dgm:cxn modelId="{7F7F8257-53CD-47DF-901E-6F9502696331}" type="presParOf" srcId="{01D0AE48-A19A-466E-B51C-6DA1FDB36FE3}" destId="{8113A707-45E1-4AF3-9E0B-15088AD2538F}" srcOrd="0" destOrd="8" presId="urn:microsoft.com/office/officeart/2005/8/layout/hList1"/>
    <dgm:cxn modelId="{37FBC2D5-DAC8-464D-83C0-4767504E17AE}" type="presOf" srcId="{35306D09-21AD-4CD3-A654-CF9F8CCA4032}" destId="{8113A707-45E1-4AF3-9E0B-15088AD2538F}" srcOrd="0" destOrd="0" presId="urn:microsoft.com/office/officeart/2005/8/layout/hList1"/>
    <dgm:cxn modelId="{4FAE7E87-EDE8-4C1B-926F-B132827FE27E}" type="presParOf" srcId="{01D0AE48-A19A-466E-B51C-6DA1FDB36FE3}" destId="{F19AB292-6703-4D64-B7F3-6D48ACB7B5E5}" srcOrd="1" destOrd="8" presId="urn:microsoft.com/office/officeart/2005/8/layout/hList1"/>
    <dgm:cxn modelId="{668FFE32-69E8-4A11-98D4-E12F2A2F0E7D}" type="presOf" srcId="{65A43C16-EA87-42AD-8488-3B1C62B159DA}" destId="{F19AB292-6703-4D64-B7F3-6D48ACB7B5E5}" srcOrd="0" destOrd="0" presId="urn:microsoft.com/office/officeart/2005/8/layout/hList1"/>
    <dgm:cxn modelId="{22C31B01-7C87-4600-8A38-01BF0C861F92}" type="presOf" srcId="{5FCD65C8-DFA7-4452-A31E-34F932DBAE91}" destId="{F19AB292-6703-4D64-B7F3-6D48ACB7B5E5}" srcOrd="0" destOrd="1" presId="urn:microsoft.com/office/officeart/2005/8/layout/hList1"/>
    <dgm:cxn modelId="{D1A0DD86-C4D6-41AB-AB69-9033974911A5}" type="presParOf" srcId="{7CF2E237-A323-4932-9A99-5C3801C407F7}" destId="{F3172C9E-BA12-4D33-803B-7C5503B9885F}" srcOrd="9" destOrd="0" presId="urn:microsoft.com/office/officeart/2005/8/layout/hList1"/>
    <dgm:cxn modelId="{45EFE5C9-1A0C-427C-9A5D-BF402DE68057}" type="presParOf" srcId="{7CF2E237-A323-4932-9A99-5C3801C407F7}" destId="{91190F00-E129-4A70-AB73-0CAC59D859C7}" srcOrd="10" destOrd="0" presId="urn:microsoft.com/office/officeart/2005/8/layout/hList1"/>
    <dgm:cxn modelId="{D553D0FE-B9D9-4D1C-B528-28B4C7729EE8}" type="presParOf" srcId="{91190F00-E129-4A70-AB73-0CAC59D859C7}" destId="{B3946A83-A54D-4E09-AF99-27CBFC90425E}" srcOrd="0" destOrd="10" presId="urn:microsoft.com/office/officeart/2005/8/layout/hList1"/>
    <dgm:cxn modelId="{9A4CDC19-A874-4C79-BDE8-F663448E3B42}" type="presOf" srcId="{457EC4FD-5424-4340-BEB3-F863A5374E7F}" destId="{B3946A83-A54D-4E09-AF99-27CBFC90425E}" srcOrd="0" destOrd="0" presId="urn:microsoft.com/office/officeart/2005/8/layout/hList1"/>
    <dgm:cxn modelId="{ADE458CE-D385-4989-9A77-2F60948591BC}" type="presParOf" srcId="{91190F00-E129-4A70-AB73-0CAC59D859C7}" destId="{38579C69-EC3C-454A-A812-3050D1940454}" srcOrd="1" destOrd="10" presId="urn:microsoft.com/office/officeart/2005/8/layout/hList1"/>
    <dgm:cxn modelId="{B37525F0-9AFA-4A41-BF4F-7795251CD4CB}" type="presOf" srcId="{2ED70E09-4D08-4C99-A357-66557EBA6706}" destId="{38579C69-EC3C-454A-A812-3050D1940454}" srcOrd="0" destOrd="0" presId="urn:microsoft.com/office/officeart/2005/8/layout/hList1"/>
    <dgm:cxn modelId="{ABCA433A-F5D4-4BDD-AFC9-0DF545938D43}" type="presOf" srcId="{C4ACC36F-CA51-47F0-BF69-E2DD3C2EDE84}" destId="{38579C69-EC3C-454A-A812-3050D1940454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636000" cy="2058670"/>
        <a:chOff x="0" y="0"/>
        <a:chExt cx="8636000" cy="2058670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试题管理</a:t>
          </a:r>
          <a:endParaRPr lang="zh-CN" altLang="en-US"/>
        </a:p>
      </dsp:txBody>
      <dsp:txXfrm>
        <a:off x="0" y="207664"/>
        <a:ext cx="1288955" cy="515582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添加试题</a:t>
          </a:r>
          <a:endParaRPr lang="zh-CN" altLang="en-US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试题分类</a:t>
          </a:r>
          <a:endParaRPr lang="zh-CN" altLang="en-US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查看试题</a:t>
          </a:r>
          <a:endParaRPr lang="zh-CN" altLang="en-US" sz="1700">
            <a:solidFill>
              <a:schemeClr val="dk1"/>
            </a:solidFill>
          </a:endParaRPr>
        </a:p>
      </dsp:txBody>
      <dsp:txXfrm>
        <a:off x="0" y="723246"/>
        <a:ext cx="1288955" cy="1127760"/>
      </dsp:txXfrm>
    </dsp:sp>
    <dsp:sp modelId="{F8668B23-714E-4127-97FC-1CD6337621BE}">
      <dsp:nvSpPr>
        <dsp:cNvPr id="5" name="矩形 4"/>
        <dsp:cNvSpPr/>
      </dsp:nvSpPr>
      <dsp:spPr bwMode="white">
        <a:xfrm>
          <a:off x="1469409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用户管理</a:t>
          </a:r>
          <a:endParaRPr lang="zh-CN" altLang="en-US"/>
        </a:p>
      </dsp:txBody>
      <dsp:txXfrm>
        <a:off x="1469409" y="207664"/>
        <a:ext cx="1288955" cy="515582"/>
      </dsp:txXfrm>
    </dsp:sp>
    <dsp:sp modelId="{DBD11FAB-8B7F-4F8A-8171-934118D8A205}">
      <dsp:nvSpPr>
        <dsp:cNvPr id="6" name="矩形 5"/>
        <dsp:cNvSpPr/>
      </dsp:nvSpPr>
      <dsp:spPr bwMode="white">
        <a:xfrm>
          <a:off x="1469409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添加用户</a:t>
          </a:r>
          <a:endParaRPr lang="zh-CN" altLang="en-US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用户展示</a:t>
          </a:r>
          <a:endParaRPr lang="zh-CN" altLang="en-US" sz="1700">
            <a:solidFill>
              <a:schemeClr val="dk1"/>
            </a:solidFill>
          </a:endParaRPr>
        </a:p>
      </dsp:txBody>
      <dsp:txXfrm>
        <a:off x="1469409" y="723246"/>
        <a:ext cx="1288955" cy="1127760"/>
      </dsp:txXfrm>
    </dsp:sp>
    <dsp:sp modelId="{85F0829B-F0D0-4040-B2D6-0D289700BD62}">
      <dsp:nvSpPr>
        <dsp:cNvPr id="7" name="矩形 6"/>
        <dsp:cNvSpPr/>
      </dsp:nvSpPr>
      <dsp:spPr bwMode="white">
        <a:xfrm>
          <a:off x="2938818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考试管理</a:t>
          </a:r>
          <a:endParaRPr lang="zh-CN" altLang="en-US"/>
        </a:p>
      </dsp:txBody>
      <dsp:txXfrm>
        <a:off x="2938818" y="207664"/>
        <a:ext cx="1288955" cy="515582"/>
      </dsp:txXfrm>
    </dsp:sp>
    <dsp:sp modelId="{8E8B5376-0863-491C-83DC-52E304B5A1D3}">
      <dsp:nvSpPr>
        <dsp:cNvPr id="8" name="矩形 7"/>
        <dsp:cNvSpPr/>
      </dsp:nvSpPr>
      <dsp:spPr bwMode="white">
        <a:xfrm>
          <a:off x="2938818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添加考试</a:t>
          </a:r>
          <a:endParaRPr lang="zh-CN" altLang="en-US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>
              <a:solidFill>
                <a:schemeClr val="dk1"/>
              </a:solidFill>
            </a:rPr>
            <a:t>试卷列表</a:t>
          </a:r>
          <a:endParaRPr lang="zh-CN" altLang="en-US" sz="1700">
            <a:solidFill>
              <a:schemeClr val="dk1"/>
            </a:solidFill>
          </a:endParaRPr>
        </a:p>
      </dsp:txBody>
      <dsp:txXfrm>
        <a:off x="2938818" y="723246"/>
        <a:ext cx="1288955" cy="1127760"/>
      </dsp:txXfrm>
    </dsp:sp>
    <dsp:sp modelId="{9F5C8794-59CB-4138-A13A-CCFD648530EC}">
      <dsp:nvSpPr>
        <dsp:cNvPr id="9" name="矩形 8"/>
        <dsp:cNvSpPr/>
      </dsp:nvSpPr>
      <dsp:spPr bwMode="white">
        <a:xfrm>
          <a:off x="4408227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408227" y="207664"/>
        <a:ext cx="1288955" cy="515582"/>
      </dsp:txXfrm>
    </dsp:sp>
    <dsp:sp modelId="{F9FD4D3F-FF10-4571-BBAE-1B75AE700EC6}">
      <dsp:nvSpPr>
        <dsp:cNvPr id="10" name="矩形 9"/>
        <dsp:cNvSpPr/>
      </dsp:nvSpPr>
      <dsp:spPr bwMode="white">
        <a:xfrm>
          <a:off x="4408227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班级管理</a:t>
          </a:r>
          <a:endParaRPr lang="zh-CN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教室管理</a:t>
          </a:r>
          <a:endParaRPr lang="zh-CN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学生管理</a:t>
          </a:r>
          <a:endParaRPr lang="zh-CN" sz="1700">
            <a:solidFill>
              <a:schemeClr val="dk1"/>
            </a:solidFill>
          </a:endParaRPr>
        </a:p>
      </dsp:txBody>
      <dsp:txXfrm>
        <a:off x="4408227" y="723246"/>
        <a:ext cx="1288955" cy="1127760"/>
      </dsp:txXfrm>
    </dsp:sp>
    <dsp:sp modelId="{8113A707-45E1-4AF3-9E0B-15088AD2538F}">
      <dsp:nvSpPr>
        <dsp:cNvPr id="11" name="矩形 10"/>
        <dsp:cNvSpPr/>
      </dsp:nvSpPr>
      <dsp:spPr bwMode="white">
        <a:xfrm>
          <a:off x="5877636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阅卷管理</a:t>
          </a:r>
          <a:endParaRPr lang="zh-CN"/>
        </a:p>
      </dsp:txBody>
      <dsp:txXfrm>
        <a:off x="5877636" y="207664"/>
        <a:ext cx="1288955" cy="515582"/>
      </dsp:txXfrm>
    </dsp:sp>
    <dsp:sp modelId="{F19AB292-6703-4D64-B7F3-6D48ACB7B5E5}">
      <dsp:nvSpPr>
        <dsp:cNvPr id="12" name="矩形 11"/>
        <dsp:cNvSpPr/>
      </dsp:nvSpPr>
      <dsp:spPr bwMode="white">
        <a:xfrm>
          <a:off x="5877636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待批班级</a:t>
          </a:r>
          <a:endParaRPr lang="zh-CN" sz="17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班级试卷详情页</a:t>
          </a:r>
          <a:endParaRPr lang="zh-CN" sz="1700">
            <a:solidFill>
              <a:schemeClr val="dk1"/>
            </a:solidFill>
          </a:endParaRPr>
        </a:p>
      </dsp:txBody>
      <dsp:txXfrm>
        <a:off x="5877636" y="723246"/>
        <a:ext cx="1288955" cy="1127760"/>
      </dsp:txXfrm>
    </dsp:sp>
    <dsp:sp modelId="{B3946A83-A54D-4E09-AF99-27CBFC90425E}">
      <dsp:nvSpPr>
        <dsp:cNvPr id="13" name="矩形 12"/>
        <dsp:cNvSpPr/>
      </dsp:nvSpPr>
      <dsp:spPr bwMode="white">
        <a:xfrm>
          <a:off x="7347045" y="207664"/>
          <a:ext cx="1288955" cy="51558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学生主页</a:t>
          </a:r>
          <a:endParaRPr lang="zh-CN"/>
        </a:p>
      </dsp:txBody>
      <dsp:txXfrm>
        <a:off x="7347045" y="207664"/>
        <a:ext cx="1288955" cy="515582"/>
      </dsp:txXfrm>
    </dsp:sp>
    <dsp:sp modelId="{38579C69-EC3C-454A-A812-3050D1940454}">
      <dsp:nvSpPr>
        <dsp:cNvPr id="14" name="矩形 13"/>
        <dsp:cNvSpPr/>
      </dsp:nvSpPr>
      <dsp:spPr bwMode="white">
        <a:xfrm>
          <a:off x="7347045" y="723246"/>
          <a:ext cx="1288955" cy="1127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0678" tIns="90678" rIns="120904" bIns="136017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700">
              <a:solidFill>
                <a:schemeClr val="dk1"/>
              </a:solidFill>
              <a:sym typeface="+mn-ea"/>
            </a:rPr>
            <a:t>参</a:t>
          </a:r>
          <a:r>
            <a:rPr lang="zh-CN" sz="1700">
              <a:solidFill>
                <a:schemeClr val="dk1"/>
              </a:solidFill>
              <a:sym typeface="+mn-ea"/>
            </a:rPr>
            <a:t>加考试</a:t>
          </a:r>
          <a:endParaRPr lang="zh-CN" sz="1700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>
              <a:solidFill>
                <a:schemeClr val="dk1"/>
              </a:solidFill>
            </a:rPr>
            <a:t>考试详情页</a:t>
          </a:r>
          <a:endParaRPr lang="zh-CN" sz="1700">
            <a:solidFill>
              <a:schemeClr val="dk1"/>
            </a:solidFill>
          </a:endParaRPr>
        </a:p>
      </dsp:txBody>
      <dsp:txXfrm>
        <a:off x="7347045" y="723246"/>
        <a:ext cx="1288955" cy="11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3A73-7E71-49D8-92D0-115430B015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AA0-304A-4342-893E-85B1BA856F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18BD-2D04-41BB-9FDA-B3B143C371A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875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F:\360云盘\02-个人资料\！PPT图片及版面资源\04-PPT精选插图\04-背景图\多边形临时\polygon-24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450" y="2827630"/>
            <a:ext cx="9144900" cy="231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Documents and Settings\t11318\桌面\BIKE.jpg"/>
          <p:cNvPicPr>
            <a:picLocks noChangeAspect="1" noChangeArrowheads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-450" y="0"/>
            <a:ext cx="9144900" cy="28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Freeform 167"/>
          <p:cNvSpPr/>
          <p:nvPr userDrawn="1"/>
        </p:nvSpPr>
        <p:spPr bwMode="auto">
          <a:xfrm>
            <a:off x="0" y="-30956"/>
            <a:ext cx="9144000" cy="2831306"/>
          </a:xfrm>
          <a:custGeom>
            <a:avLst/>
            <a:gdLst>
              <a:gd name="T0" fmla="*/ 45938 w 144000"/>
              <a:gd name="T1" fmla="*/ 36559 h 44590"/>
              <a:gd name="T2" fmla="*/ 52341 w 144000"/>
              <a:gd name="T3" fmla="*/ 34830 h 44590"/>
              <a:gd name="T4" fmla="*/ 56806 w 144000"/>
              <a:gd name="T5" fmla="*/ 35632 h 44590"/>
              <a:gd name="T6" fmla="*/ 60236 w 144000"/>
              <a:gd name="T7" fmla="*/ 33871 h 44590"/>
              <a:gd name="T8" fmla="*/ 62460 w 144000"/>
              <a:gd name="T9" fmla="*/ 34488 h 44590"/>
              <a:gd name="T10" fmla="*/ 67634 w 144000"/>
              <a:gd name="T11" fmla="*/ 29957 h 44590"/>
              <a:gd name="T12" fmla="*/ 72614 w 144000"/>
              <a:gd name="T13" fmla="*/ 33417 h 44590"/>
              <a:gd name="T14" fmla="*/ 72593 w 144000"/>
              <a:gd name="T15" fmla="*/ 33353 h 44590"/>
              <a:gd name="T16" fmla="*/ 75055 w 144000"/>
              <a:gd name="T17" fmla="*/ 32733 h 44590"/>
              <a:gd name="T18" fmla="*/ 78638 w 144000"/>
              <a:gd name="T19" fmla="*/ 34195 h 44590"/>
              <a:gd name="T20" fmla="*/ 78605 w 144000"/>
              <a:gd name="T21" fmla="*/ 34250 h 44590"/>
              <a:gd name="T22" fmla="*/ 86065 w 144000"/>
              <a:gd name="T23" fmla="*/ 30165 h 44590"/>
              <a:gd name="T24" fmla="*/ 89007 w 144000"/>
              <a:gd name="T25" fmla="*/ 30649 h 44590"/>
              <a:gd name="T26" fmla="*/ 88951 w 144000"/>
              <a:gd name="T27" fmla="*/ 30630 h 44590"/>
              <a:gd name="T28" fmla="*/ 95358 w 144000"/>
              <a:gd name="T29" fmla="*/ 26872 h 44590"/>
              <a:gd name="T30" fmla="*/ 96154 w 144000"/>
              <a:gd name="T31" fmla="*/ 26914 h 44590"/>
              <a:gd name="T32" fmla="*/ 100604 w 144000"/>
              <a:gd name="T33" fmla="*/ 21153 h 44590"/>
              <a:gd name="T34" fmla="*/ 100246 w 144000"/>
              <a:gd name="T35" fmla="*/ 18513 h 44590"/>
              <a:gd name="T36" fmla="*/ 110112 w 144000"/>
              <a:gd name="T37" fmla="*/ 8649 h 44590"/>
              <a:gd name="T38" fmla="*/ 115636 w 144000"/>
              <a:gd name="T39" fmla="*/ 10339 h 44590"/>
              <a:gd name="T40" fmla="*/ 118484 w 144000"/>
              <a:gd name="T41" fmla="*/ 9190 h 44590"/>
              <a:gd name="T42" fmla="*/ 119410 w 144000"/>
              <a:gd name="T43" fmla="*/ 9295 h 44590"/>
              <a:gd name="T44" fmla="*/ 119251 w 144000"/>
              <a:gd name="T45" fmla="*/ 7143 h 44590"/>
              <a:gd name="T46" fmla="*/ 121119 w 144000"/>
              <a:gd name="T47" fmla="*/ 0 h 44590"/>
              <a:gd name="T48" fmla="*/ 144000 w 144000"/>
              <a:gd name="T49" fmla="*/ 0 h 44590"/>
              <a:gd name="T50" fmla="*/ 144000 w 144000"/>
              <a:gd name="T51" fmla="*/ 30915 h 44590"/>
              <a:gd name="T52" fmla="*/ 144000 w 144000"/>
              <a:gd name="T53" fmla="*/ 37099 h 44590"/>
              <a:gd name="T54" fmla="*/ 144000 w 144000"/>
              <a:gd name="T55" fmla="*/ 44590 h 44590"/>
              <a:gd name="T56" fmla="*/ 42146 w 144000"/>
              <a:gd name="T57" fmla="*/ 44590 h 44590"/>
              <a:gd name="T58" fmla="*/ 0 w 144000"/>
              <a:gd name="T59" fmla="*/ 44590 h 44590"/>
              <a:gd name="T60" fmla="*/ 0 w 144000"/>
              <a:gd name="T61" fmla="*/ 40874 h 44590"/>
              <a:gd name="T62" fmla="*/ 0 w 144000"/>
              <a:gd name="T63" fmla="*/ 29563 h 44590"/>
              <a:gd name="T64" fmla="*/ 493 w 144000"/>
              <a:gd name="T65" fmla="*/ 29544 h 44590"/>
              <a:gd name="T66" fmla="*/ 5741 w 144000"/>
              <a:gd name="T67" fmla="*/ 33051 h 44590"/>
              <a:gd name="T68" fmla="*/ 7905 w 144000"/>
              <a:gd name="T69" fmla="*/ 32611 h 44590"/>
              <a:gd name="T70" fmla="*/ 13360 w 144000"/>
              <a:gd name="T71" fmla="*/ 37264 h 44590"/>
              <a:gd name="T72" fmla="*/ 13428 w 144000"/>
              <a:gd name="T73" fmla="*/ 37264 h 44590"/>
              <a:gd name="T74" fmla="*/ 17060 w 144000"/>
              <a:gd name="T75" fmla="*/ 33633 h 44590"/>
              <a:gd name="T76" fmla="*/ 20567 w 144000"/>
              <a:gd name="T77" fmla="*/ 36317 h 44590"/>
              <a:gd name="T78" fmla="*/ 21731 w 144000"/>
              <a:gd name="T79" fmla="*/ 35777 h 44590"/>
              <a:gd name="T80" fmla="*/ 21404 w 144000"/>
              <a:gd name="T81" fmla="*/ 34085 h 44590"/>
              <a:gd name="T82" fmla="*/ 25947 w 144000"/>
              <a:gd name="T83" fmla="*/ 29544 h 44590"/>
              <a:gd name="T84" fmla="*/ 29493 w 144000"/>
              <a:gd name="T85" fmla="*/ 31247 h 44590"/>
              <a:gd name="T86" fmla="*/ 30199 w 144000"/>
              <a:gd name="T87" fmla="*/ 31179 h 44590"/>
              <a:gd name="T88" fmla="*/ 32597 w 144000"/>
              <a:gd name="T89" fmla="*/ 32067 h 44590"/>
              <a:gd name="T90" fmla="*/ 36949 w 144000"/>
              <a:gd name="T91" fmla="*/ 30566 h 44590"/>
              <a:gd name="T92" fmla="*/ 43104 w 144000"/>
              <a:gd name="T93" fmla="*/ 34476 h 44590"/>
              <a:gd name="T94" fmla="*/ 45938 w 144000"/>
              <a:gd name="T95" fmla="*/ 36559 h 44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000" h="44590">
                <a:moveTo>
                  <a:pt x="45938" y="36559"/>
                </a:moveTo>
                <a:cubicBezTo>
                  <a:pt x="47786" y="35465"/>
                  <a:pt x="49983" y="34830"/>
                  <a:pt x="52341" y="34830"/>
                </a:cubicBezTo>
                <a:cubicBezTo>
                  <a:pt x="53920" y="34830"/>
                  <a:pt x="55428" y="35115"/>
                  <a:pt x="56806" y="35632"/>
                </a:cubicBezTo>
                <a:cubicBezTo>
                  <a:pt x="57519" y="34575"/>
                  <a:pt x="58789" y="33871"/>
                  <a:pt x="60236" y="33871"/>
                </a:cubicBezTo>
                <a:cubicBezTo>
                  <a:pt x="61057" y="33871"/>
                  <a:pt x="61822" y="34098"/>
                  <a:pt x="62460" y="34488"/>
                </a:cubicBezTo>
                <a:cubicBezTo>
                  <a:pt x="62605" y="31963"/>
                  <a:pt x="64867" y="29957"/>
                  <a:pt x="67634" y="29957"/>
                </a:cubicBezTo>
                <a:cubicBezTo>
                  <a:pt x="69996" y="29957"/>
                  <a:pt x="71990" y="31419"/>
                  <a:pt x="72614" y="33417"/>
                </a:cubicBezTo>
                <a:cubicBezTo>
                  <a:pt x="72607" y="33396"/>
                  <a:pt x="72600" y="33375"/>
                  <a:pt x="72593" y="33353"/>
                </a:cubicBezTo>
                <a:cubicBezTo>
                  <a:pt x="73315" y="32959"/>
                  <a:pt x="74156" y="32733"/>
                  <a:pt x="75055" y="32733"/>
                </a:cubicBezTo>
                <a:cubicBezTo>
                  <a:pt x="76474" y="32733"/>
                  <a:pt x="77751" y="33297"/>
                  <a:pt x="78638" y="34195"/>
                </a:cubicBezTo>
                <a:lnTo>
                  <a:pt x="78605" y="34250"/>
                </a:lnTo>
                <a:cubicBezTo>
                  <a:pt x="80051" y="31816"/>
                  <a:pt x="82849" y="30165"/>
                  <a:pt x="86065" y="30165"/>
                </a:cubicBezTo>
                <a:cubicBezTo>
                  <a:pt x="87099" y="30165"/>
                  <a:pt x="88090" y="30336"/>
                  <a:pt x="89007" y="30649"/>
                </a:cubicBezTo>
                <a:lnTo>
                  <a:pt x="88951" y="30630"/>
                </a:lnTo>
                <a:cubicBezTo>
                  <a:pt x="90084" y="28410"/>
                  <a:pt x="92527" y="26872"/>
                  <a:pt x="95358" y="26872"/>
                </a:cubicBezTo>
                <a:cubicBezTo>
                  <a:pt x="95627" y="26872"/>
                  <a:pt x="95893" y="26887"/>
                  <a:pt x="96154" y="26914"/>
                </a:cubicBezTo>
                <a:cubicBezTo>
                  <a:pt x="96411" y="24342"/>
                  <a:pt x="98166" y="22171"/>
                  <a:pt x="100604" y="21153"/>
                </a:cubicBezTo>
                <a:cubicBezTo>
                  <a:pt x="100371" y="20313"/>
                  <a:pt x="100246" y="19427"/>
                  <a:pt x="100246" y="18513"/>
                </a:cubicBezTo>
                <a:cubicBezTo>
                  <a:pt x="100246" y="13066"/>
                  <a:pt x="104664" y="8649"/>
                  <a:pt x="110112" y="8649"/>
                </a:cubicBezTo>
                <a:cubicBezTo>
                  <a:pt x="112159" y="8649"/>
                  <a:pt x="114060" y="9272"/>
                  <a:pt x="115636" y="10339"/>
                </a:cubicBezTo>
                <a:cubicBezTo>
                  <a:pt x="116374" y="9628"/>
                  <a:pt x="117378" y="9190"/>
                  <a:pt x="118484" y="9190"/>
                </a:cubicBezTo>
                <a:cubicBezTo>
                  <a:pt x="118802" y="9190"/>
                  <a:pt x="119112" y="9226"/>
                  <a:pt x="119410" y="9295"/>
                </a:cubicBezTo>
                <a:cubicBezTo>
                  <a:pt x="119306" y="8593"/>
                  <a:pt x="119251" y="7874"/>
                  <a:pt x="119251" y="7143"/>
                </a:cubicBezTo>
                <a:cubicBezTo>
                  <a:pt x="119251" y="4548"/>
                  <a:pt x="119930" y="2112"/>
                  <a:pt x="121119" y="0"/>
                </a:cubicBezTo>
                <a:lnTo>
                  <a:pt x="144000" y="0"/>
                </a:lnTo>
                <a:lnTo>
                  <a:pt x="144000" y="30915"/>
                </a:lnTo>
                <a:lnTo>
                  <a:pt x="144000" y="37099"/>
                </a:lnTo>
                <a:lnTo>
                  <a:pt x="144000" y="44590"/>
                </a:lnTo>
                <a:lnTo>
                  <a:pt x="42146" y="44590"/>
                </a:lnTo>
                <a:lnTo>
                  <a:pt x="0" y="44590"/>
                </a:lnTo>
                <a:lnTo>
                  <a:pt x="0" y="40874"/>
                </a:lnTo>
                <a:lnTo>
                  <a:pt x="0" y="29563"/>
                </a:lnTo>
                <a:cubicBezTo>
                  <a:pt x="161" y="29551"/>
                  <a:pt x="324" y="29544"/>
                  <a:pt x="493" y="29544"/>
                </a:cubicBezTo>
                <a:cubicBezTo>
                  <a:pt x="2860" y="29544"/>
                  <a:pt x="4889" y="30992"/>
                  <a:pt x="5741" y="33051"/>
                </a:cubicBezTo>
                <a:cubicBezTo>
                  <a:pt x="6406" y="32768"/>
                  <a:pt x="7137" y="32611"/>
                  <a:pt x="7905" y="32611"/>
                </a:cubicBezTo>
                <a:cubicBezTo>
                  <a:pt x="10660" y="32611"/>
                  <a:pt x="12943" y="34628"/>
                  <a:pt x="13360" y="37264"/>
                </a:cubicBezTo>
                <a:lnTo>
                  <a:pt x="13428" y="37264"/>
                </a:lnTo>
                <a:cubicBezTo>
                  <a:pt x="13428" y="35259"/>
                  <a:pt x="15054" y="33633"/>
                  <a:pt x="17060" y="33633"/>
                </a:cubicBezTo>
                <a:cubicBezTo>
                  <a:pt x="18738" y="33633"/>
                  <a:pt x="20151" y="34771"/>
                  <a:pt x="20567" y="36317"/>
                </a:cubicBezTo>
                <a:cubicBezTo>
                  <a:pt x="20913" y="36069"/>
                  <a:pt x="21306" y="35883"/>
                  <a:pt x="21731" y="35777"/>
                </a:cubicBezTo>
                <a:cubicBezTo>
                  <a:pt x="21521" y="35254"/>
                  <a:pt x="21404" y="34683"/>
                  <a:pt x="21404" y="34085"/>
                </a:cubicBezTo>
                <a:cubicBezTo>
                  <a:pt x="21404" y="31577"/>
                  <a:pt x="23439" y="29544"/>
                  <a:pt x="25947" y="29544"/>
                </a:cubicBezTo>
                <a:cubicBezTo>
                  <a:pt x="27381" y="29544"/>
                  <a:pt x="28661" y="30209"/>
                  <a:pt x="29493" y="31247"/>
                </a:cubicBezTo>
                <a:cubicBezTo>
                  <a:pt x="29722" y="31203"/>
                  <a:pt x="29958" y="31179"/>
                  <a:pt x="30199" y="31179"/>
                </a:cubicBezTo>
                <a:cubicBezTo>
                  <a:pt x="31115" y="31179"/>
                  <a:pt x="31953" y="31514"/>
                  <a:pt x="32597" y="32067"/>
                </a:cubicBezTo>
                <a:cubicBezTo>
                  <a:pt x="33754" y="31134"/>
                  <a:pt x="35278" y="30566"/>
                  <a:pt x="36949" y="30566"/>
                </a:cubicBezTo>
                <a:cubicBezTo>
                  <a:pt x="39780" y="30566"/>
                  <a:pt x="42192" y="32196"/>
                  <a:pt x="43104" y="34476"/>
                </a:cubicBezTo>
                <a:cubicBezTo>
                  <a:pt x="44314" y="34746"/>
                  <a:pt x="45335" y="35517"/>
                  <a:pt x="45938" y="3655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69"/>
          <p:cNvSpPr>
            <a:spLocks noEditPoints="1"/>
          </p:cNvSpPr>
          <p:nvPr userDrawn="1"/>
        </p:nvSpPr>
        <p:spPr bwMode="auto">
          <a:xfrm>
            <a:off x="3506391" y="756433"/>
            <a:ext cx="2131219" cy="2101454"/>
          </a:xfrm>
          <a:custGeom>
            <a:avLst/>
            <a:gdLst>
              <a:gd name="T0" fmla="*/ 10807 w 33562"/>
              <a:gd name="T1" fmla="*/ 14593 h 33093"/>
              <a:gd name="T2" fmla="*/ 5974 w 33562"/>
              <a:gd name="T3" fmla="*/ 5718 h 33093"/>
              <a:gd name="T4" fmla="*/ 15376 w 33562"/>
              <a:gd name="T5" fmla="*/ 4753 h 33093"/>
              <a:gd name="T6" fmla="*/ 23514 w 33562"/>
              <a:gd name="T7" fmla="*/ 15232 h 33093"/>
              <a:gd name="T8" fmla="*/ 22610 w 33562"/>
              <a:gd name="T9" fmla="*/ 19904 h 33093"/>
              <a:gd name="T10" fmla="*/ 15359 w 33562"/>
              <a:gd name="T11" fmla="*/ 26649 h 33093"/>
              <a:gd name="T12" fmla="*/ 20788 w 33562"/>
              <a:gd name="T13" fmla="*/ 27468 h 33093"/>
              <a:gd name="T14" fmla="*/ 26154 w 33562"/>
              <a:gd name="T15" fmla="*/ 27372 h 33093"/>
              <a:gd name="T16" fmla="*/ 25736 w 33562"/>
              <a:gd name="T17" fmla="*/ 27251 h 33093"/>
              <a:gd name="T18" fmla="*/ 17317 w 33562"/>
              <a:gd name="T19" fmla="*/ 21224 h 33093"/>
              <a:gd name="T20" fmla="*/ 24774 w 33562"/>
              <a:gd name="T21" fmla="*/ 25382 h 33093"/>
              <a:gd name="T22" fmla="*/ 20865 w 33562"/>
              <a:gd name="T23" fmla="*/ 25057 h 33093"/>
              <a:gd name="T24" fmla="*/ 27918 w 33562"/>
              <a:gd name="T25" fmla="*/ 21462 h 33093"/>
              <a:gd name="T26" fmla="*/ 28000 w 33562"/>
              <a:gd name="T27" fmla="*/ 21478 h 33093"/>
              <a:gd name="T28" fmla="*/ 27824 w 33562"/>
              <a:gd name="T29" fmla="*/ 25263 h 33093"/>
              <a:gd name="T30" fmla="*/ 27842 w 33562"/>
              <a:gd name="T31" fmla="*/ 25990 h 33093"/>
              <a:gd name="T32" fmla="*/ 28421 w 33562"/>
              <a:gd name="T33" fmla="*/ 25657 h 33093"/>
              <a:gd name="T34" fmla="*/ 32011 w 33562"/>
              <a:gd name="T35" fmla="*/ 25930 h 33093"/>
              <a:gd name="T36" fmla="*/ 28762 w 33562"/>
              <a:gd name="T37" fmla="*/ 26335 h 33093"/>
              <a:gd name="T38" fmla="*/ 28989 w 33562"/>
              <a:gd name="T39" fmla="*/ 27252 h 33093"/>
              <a:gd name="T40" fmla="*/ 30243 w 33562"/>
              <a:gd name="T41" fmla="*/ 30347 h 33093"/>
              <a:gd name="T42" fmla="*/ 28192 w 33562"/>
              <a:gd name="T43" fmla="*/ 27775 h 33093"/>
              <a:gd name="T44" fmla="*/ 27581 w 33562"/>
              <a:gd name="T45" fmla="*/ 27369 h 33093"/>
              <a:gd name="T46" fmla="*/ 27417 w 33562"/>
              <a:gd name="T47" fmla="*/ 28040 h 33093"/>
              <a:gd name="T48" fmla="*/ 26966 w 33562"/>
              <a:gd name="T49" fmla="*/ 27293 h 33093"/>
              <a:gd name="T50" fmla="*/ 26396 w 33562"/>
              <a:gd name="T51" fmla="*/ 27663 h 33093"/>
              <a:gd name="T52" fmla="*/ 21891 w 33562"/>
              <a:gd name="T53" fmla="*/ 27107 h 33093"/>
              <a:gd name="T54" fmla="*/ 26475 w 33562"/>
              <a:gd name="T55" fmla="*/ 26100 h 33093"/>
              <a:gd name="T56" fmla="*/ 25276 w 33562"/>
              <a:gd name="T57" fmla="*/ 22417 h 33093"/>
              <a:gd name="T58" fmla="*/ 27065 w 33562"/>
              <a:gd name="T59" fmla="*/ 25219 h 33093"/>
              <a:gd name="T60" fmla="*/ 6937 w 33562"/>
              <a:gd name="T61" fmla="*/ 24980 h 33093"/>
              <a:gd name="T62" fmla="*/ 7190 w 33562"/>
              <a:gd name="T63" fmla="*/ 24611 h 33093"/>
              <a:gd name="T64" fmla="*/ 9652 w 33562"/>
              <a:gd name="T65" fmla="*/ 22085 h 33093"/>
              <a:gd name="T66" fmla="*/ 8151 w 33562"/>
              <a:gd name="T67" fmla="*/ 25547 h 33093"/>
              <a:gd name="T68" fmla="*/ 8114 w 33562"/>
              <a:gd name="T69" fmla="*/ 25895 h 33093"/>
              <a:gd name="T70" fmla="*/ 8485 w 33562"/>
              <a:gd name="T71" fmla="*/ 25933 h 33093"/>
              <a:gd name="T72" fmla="*/ 8610 w 33562"/>
              <a:gd name="T73" fmla="*/ 26832 h 33093"/>
              <a:gd name="T74" fmla="*/ 10277 w 33562"/>
              <a:gd name="T75" fmla="*/ 30420 h 33093"/>
              <a:gd name="T76" fmla="*/ 7779 w 33562"/>
              <a:gd name="T77" fmla="*/ 27256 h 33093"/>
              <a:gd name="T78" fmla="*/ 7434 w 33562"/>
              <a:gd name="T79" fmla="*/ 27400 h 33093"/>
              <a:gd name="T80" fmla="*/ 7072 w 33562"/>
              <a:gd name="T81" fmla="*/ 27447 h 33093"/>
              <a:gd name="T82" fmla="*/ 6612 w 33562"/>
              <a:gd name="T83" fmla="*/ 26978 h 33093"/>
              <a:gd name="T84" fmla="*/ 6394 w 33562"/>
              <a:gd name="T85" fmla="*/ 27278 h 33093"/>
              <a:gd name="T86" fmla="*/ 5638 w 33562"/>
              <a:gd name="T87" fmla="*/ 27019 h 33093"/>
              <a:gd name="T88" fmla="*/ 1680 w 33562"/>
              <a:gd name="T89" fmla="*/ 26782 h 33093"/>
              <a:gd name="T90" fmla="*/ 5657 w 33562"/>
              <a:gd name="T91" fmla="*/ 26201 h 33093"/>
              <a:gd name="T92" fmla="*/ 6049 w 33562"/>
              <a:gd name="T93" fmla="*/ 25751 h 33093"/>
              <a:gd name="T94" fmla="*/ 5736 w 33562"/>
              <a:gd name="T95" fmla="*/ 25528 h 33093"/>
              <a:gd name="T96" fmla="*/ 5947 w 33562"/>
              <a:gd name="T97" fmla="*/ 24695 h 33093"/>
              <a:gd name="T98" fmla="*/ 6225 w 33562"/>
              <a:gd name="T99" fmla="*/ 20652 h 33093"/>
              <a:gd name="T100" fmla="*/ 16017 w 33562"/>
              <a:gd name="T101" fmla="*/ 24834 h 33093"/>
              <a:gd name="T102" fmla="*/ 23687 w 33562"/>
              <a:gd name="T103" fmla="*/ 22590 h 33093"/>
              <a:gd name="T104" fmla="*/ 19281 w 33562"/>
              <a:gd name="T105" fmla="*/ 26885 h 33093"/>
              <a:gd name="T106" fmla="*/ 19070 w 33562"/>
              <a:gd name="T107" fmla="*/ 25621 h 33093"/>
              <a:gd name="T108" fmla="*/ 18076 w 33562"/>
              <a:gd name="T109" fmla="*/ 26613 h 33093"/>
              <a:gd name="T110" fmla="*/ 18395 w 33562"/>
              <a:gd name="T111" fmla="*/ 27454 h 33093"/>
              <a:gd name="T112" fmla="*/ 22783 w 33562"/>
              <a:gd name="T113" fmla="*/ 21817 h 33093"/>
              <a:gd name="T114" fmla="*/ 13175 w 33562"/>
              <a:gd name="T115" fmla="*/ 15073 h 33093"/>
              <a:gd name="T116" fmla="*/ 12890 w 33562"/>
              <a:gd name="T117" fmla="*/ 13732 h 3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562" h="33093">
                <a:moveTo>
                  <a:pt x="6243" y="19415"/>
                </a:moveTo>
                <a:cubicBezTo>
                  <a:pt x="7333" y="19279"/>
                  <a:pt x="8395" y="19415"/>
                  <a:pt x="9360" y="19770"/>
                </a:cubicBezTo>
                <a:cubicBezTo>
                  <a:pt x="9474" y="19501"/>
                  <a:pt x="9593" y="19297"/>
                  <a:pt x="9697" y="19272"/>
                </a:cubicBezTo>
                <a:cubicBezTo>
                  <a:pt x="10025" y="19193"/>
                  <a:pt x="10076" y="19150"/>
                  <a:pt x="10278" y="18804"/>
                </a:cubicBezTo>
                <a:cubicBezTo>
                  <a:pt x="10480" y="18458"/>
                  <a:pt x="10779" y="17536"/>
                  <a:pt x="10961" y="17494"/>
                </a:cubicBezTo>
                <a:cubicBezTo>
                  <a:pt x="11145" y="17452"/>
                  <a:pt x="11537" y="16669"/>
                  <a:pt x="11930" y="16055"/>
                </a:cubicBezTo>
                <a:cubicBezTo>
                  <a:pt x="12324" y="15440"/>
                  <a:pt x="12581" y="14485"/>
                  <a:pt x="12532" y="14397"/>
                </a:cubicBezTo>
                <a:cubicBezTo>
                  <a:pt x="12484" y="14309"/>
                  <a:pt x="11819" y="14561"/>
                  <a:pt x="11766" y="14436"/>
                </a:cubicBezTo>
                <a:cubicBezTo>
                  <a:pt x="11712" y="14311"/>
                  <a:pt x="11590" y="14081"/>
                  <a:pt x="11416" y="14046"/>
                </a:cubicBezTo>
                <a:cubicBezTo>
                  <a:pt x="11242" y="14011"/>
                  <a:pt x="11286" y="14364"/>
                  <a:pt x="11235" y="14558"/>
                </a:cubicBezTo>
                <a:cubicBezTo>
                  <a:pt x="11184" y="14753"/>
                  <a:pt x="11048" y="14864"/>
                  <a:pt x="11048" y="14864"/>
                </a:cubicBezTo>
                <a:cubicBezTo>
                  <a:pt x="11048" y="14864"/>
                  <a:pt x="10855" y="14832"/>
                  <a:pt x="10807" y="14593"/>
                </a:cubicBezTo>
                <a:cubicBezTo>
                  <a:pt x="10758" y="14355"/>
                  <a:pt x="10906" y="14034"/>
                  <a:pt x="11006" y="13928"/>
                </a:cubicBezTo>
                <a:cubicBezTo>
                  <a:pt x="11105" y="13821"/>
                  <a:pt x="11050" y="13827"/>
                  <a:pt x="10934" y="13654"/>
                </a:cubicBezTo>
                <a:cubicBezTo>
                  <a:pt x="10818" y="13479"/>
                  <a:pt x="10654" y="13067"/>
                  <a:pt x="10911" y="12715"/>
                </a:cubicBezTo>
                <a:cubicBezTo>
                  <a:pt x="11168" y="12362"/>
                  <a:pt x="11298" y="12196"/>
                  <a:pt x="11305" y="11950"/>
                </a:cubicBezTo>
                <a:cubicBezTo>
                  <a:pt x="11312" y="11704"/>
                  <a:pt x="11616" y="11270"/>
                  <a:pt x="12186" y="11011"/>
                </a:cubicBezTo>
                <a:cubicBezTo>
                  <a:pt x="12756" y="10751"/>
                  <a:pt x="12874" y="9437"/>
                  <a:pt x="12190" y="9239"/>
                </a:cubicBezTo>
                <a:cubicBezTo>
                  <a:pt x="11507" y="9042"/>
                  <a:pt x="9777" y="8146"/>
                  <a:pt x="9393" y="7327"/>
                </a:cubicBezTo>
                <a:cubicBezTo>
                  <a:pt x="9008" y="6508"/>
                  <a:pt x="9112" y="5835"/>
                  <a:pt x="8654" y="5629"/>
                </a:cubicBezTo>
                <a:cubicBezTo>
                  <a:pt x="8195" y="5422"/>
                  <a:pt x="7663" y="5376"/>
                  <a:pt x="7482" y="5586"/>
                </a:cubicBezTo>
                <a:cubicBezTo>
                  <a:pt x="7301" y="5798"/>
                  <a:pt x="7006" y="6295"/>
                  <a:pt x="6750" y="6055"/>
                </a:cubicBezTo>
                <a:cubicBezTo>
                  <a:pt x="6494" y="5815"/>
                  <a:pt x="6264" y="6088"/>
                  <a:pt x="6189" y="5947"/>
                </a:cubicBezTo>
                <a:cubicBezTo>
                  <a:pt x="6116" y="5805"/>
                  <a:pt x="6138" y="5679"/>
                  <a:pt x="5974" y="5718"/>
                </a:cubicBezTo>
                <a:cubicBezTo>
                  <a:pt x="5809" y="5758"/>
                  <a:pt x="5731" y="5730"/>
                  <a:pt x="5717" y="5619"/>
                </a:cubicBezTo>
                <a:cubicBezTo>
                  <a:pt x="5703" y="5507"/>
                  <a:pt x="5459" y="5358"/>
                  <a:pt x="5398" y="5563"/>
                </a:cubicBezTo>
                <a:cubicBezTo>
                  <a:pt x="5338" y="5768"/>
                  <a:pt x="5112" y="5763"/>
                  <a:pt x="5045" y="5300"/>
                </a:cubicBezTo>
                <a:cubicBezTo>
                  <a:pt x="4977" y="4837"/>
                  <a:pt x="5078" y="4568"/>
                  <a:pt x="4624" y="4398"/>
                </a:cubicBezTo>
                <a:cubicBezTo>
                  <a:pt x="4170" y="4229"/>
                  <a:pt x="3720" y="4699"/>
                  <a:pt x="3463" y="4750"/>
                </a:cubicBezTo>
                <a:cubicBezTo>
                  <a:pt x="3303" y="4782"/>
                  <a:pt x="3146" y="4556"/>
                  <a:pt x="3163" y="4096"/>
                </a:cubicBezTo>
                <a:cubicBezTo>
                  <a:pt x="3223" y="2468"/>
                  <a:pt x="4440" y="920"/>
                  <a:pt x="5938" y="352"/>
                </a:cubicBezTo>
                <a:cubicBezTo>
                  <a:pt x="6866" y="0"/>
                  <a:pt x="7225" y="296"/>
                  <a:pt x="7487" y="650"/>
                </a:cubicBezTo>
                <a:cubicBezTo>
                  <a:pt x="7781" y="1046"/>
                  <a:pt x="7877" y="1204"/>
                  <a:pt x="7786" y="1686"/>
                </a:cubicBezTo>
                <a:cubicBezTo>
                  <a:pt x="7695" y="2169"/>
                  <a:pt x="8263" y="3850"/>
                  <a:pt x="9346" y="3338"/>
                </a:cubicBezTo>
                <a:cubicBezTo>
                  <a:pt x="10430" y="2826"/>
                  <a:pt x="11779" y="2620"/>
                  <a:pt x="12557" y="2825"/>
                </a:cubicBezTo>
                <a:cubicBezTo>
                  <a:pt x="13336" y="3029"/>
                  <a:pt x="14072" y="3804"/>
                  <a:pt x="15376" y="4753"/>
                </a:cubicBezTo>
                <a:cubicBezTo>
                  <a:pt x="16680" y="5702"/>
                  <a:pt x="16557" y="5472"/>
                  <a:pt x="16902" y="5675"/>
                </a:cubicBezTo>
                <a:cubicBezTo>
                  <a:pt x="17247" y="5876"/>
                  <a:pt x="17386" y="5935"/>
                  <a:pt x="17541" y="6273"/>
                </a:cubicBezTo>
                <a:cubicBezTo>
                  <a:pt x="17697" y="6612"/>
                  <a:pt x="18072" y="6602"/>
                  <a:pt x="18584" y="6934"/>
                </a:cubicBezTo>
                <a:cubicBezTo>
                  <a:pt x="19096" y="7266"/>
                  <a:pt x="20423" y="8401"/>
                  <a:pt x="20557" y="9326"/>
                </a:cubicBezTo>
                <a:cubicBezTo>
                  <a:pt x="20691" y="10252"/>
                  <a:pt x="20506" y="11028"/>
                  <a:pt x="20248" y="11531"/>
                </a:cubicBezTo>
                <a:cubicBezTo>
                  <a:pt x="19991" y="12035"/>
                  <a:pt x="20165" y="12974"/>
                  <a:pt x="19732" y="14629"/>
                </a:cubicBezTo>
                <a:cubicBezTo>
                  <a:pt x="19298" y="16285"/>
                  <a:pt x="19072" y="16878"/>
                  <a:pt x="19390" y="17328"/>
                </a:cubicBezTo>
                <a:cubicBezTo>
                  <a:pt x="19710" y="17778"/>
                  <a:pt x="21628" y="19725"/>
                  <a:pt x="21714" y="19809"/>
                </a:cubicBezTo>
                <a:cubicBezTo>
                  <a:pt x="21799" y="19892"/>
                  <a:pt x="22008" y="19602"/>
                  <a:pt x="21906" y="19389"/>
                </a:cubicBezTo>
                <a:cubicBezTo>
                  <a:pt x="21804" y="19175"/>
                  <a:pt x="21614" y="19011"/>
                  <a:pt x="21850" y="18944"/>
                </a:cubicBezTo>
                <a:cubicBezTo>
                  <a:pt x="22087" y="18877"/>
                  <a:pt x="22427" y="17835"/>
                  <a:pt x="23016" y="16669"/>
                </a:cubicBezTo>
                <a:cubicBezTo>
                  <a:pt x="23604" y="15503"/>
                  <a:pt x="23572" y="15545"/>
                  <a:pt x="23514" y="15232"/>
                </a:cubicBezTo>
                <a:cubicBezTo>
                  <a:pt x="23456" y="14919"/>
                  <a:pt x="23604" y="14899"/>
                  <a:pt x="23301" y="14730"/>
                </a:cubicBezTo>
                <a:cubicBezTo>
                  <a:pt x="22997" y="14562"/>
                  <a:pt x="22622" y="14420"/>
                  <a:pt x="22159" y="14326"/>
                </a:cubicBezTo>
                <a:cubicBezTo>
                  <a:pt x="21696" y="14234"/>
                  <a:pt x="21539" y="13726"/>
                  <a:pt x="22157" y="13705"/>
                </a:cubicBezTo>
                <a:cubicBezTo>
                  <a:pt x="22775" y="13684"/>
                  <a:pt x="23591" y="14185"/>
                  <a:pt x="24689" y="14237"/>
                </a:cubicBezTo>
                <a:cubicBezTo>
                  <a:pt x="25787" y="14288"/>
                  <a:pt x="26382" y="14234"/>
                  <a:pt x="26549" y="14363"/>
                </a:cubicBezTo>
                <a:cubicBezTo>
                  <a:pt x="26715" y="14493"/>
                  <a:pt x="26982" y="14969"/>
                  <a:pt x="26064" y="15158"/>
                </a:cubicBezTo>
                <a:cubicBezTo>
                  <a:pt x="25147" y="15348"/>
                  <a:pt x="24591" y="15418"/>
                  <a:pt x="24431" y="15343"/>
                </a:cubicBezTo>
                <a:cubicBezTo>
                  <a:pt x="24271" y="15269"/>
                  <a:pt x="24230" y="15236"/>
                  <a:pt x="24230" y="15236"/>
                </a:cubicBezTo>
                <a:cubicBezTo>
                  <a:pt x="24230" y="15236"/>
                  <a:pt x="23866" y="15941"/>
                  <a:pt x="23978" y="16078"/>
                </a:cubicBezTo>
                <a:cubicBezTo>
                  <a:pt x="24088" y="16215"/>
                  <a:pt x="23885" y="16240"/>
                  <a:pt x="23752" y="16540"/>
                </a:cubicBezTo>
                <a:cubicBezTo>
                  <a:pt x="23620" y="16839"/>
                  <a:pt x="22636" y="19203"/>
                  <a:pt x="22617" y="19356"/>
                </a:cubicBezTo>
                <a:cubicBezTo>
                  <a:pt x="22598" y="19509"/>
                  <a:pt x="22393" y="19668"/>
                  <a:pt x="22610" y="19904"/>
                </a:cubicBezTo>
                <a:cubicBezTo>
                  <a:pt x="22721" y="20025"/>
                  <a:pt x="23237" y="20598"/>
                  <a:pt x="23712" y="21127"/>
                </a:cubicBezTo>
                <a:cubicBezTo>
                  <a:pt x="24441" y="20685"/>
                  <a:pt x="25272" y="20386"/>
                  <a:pt x="26173" y="20273"/>
                </a:cubicBezTo>
                <a:cubicBezTo>
                  <a:pt x="29591" y="19847"/>
                  <a:pt x="32709" y="22274"/>
                  <a:pt x="33135" y="25692"/>
                </a:cubicBezTo>
                <a:cubicBezTo>
                  <a:pt x="33562" y="29111"/>
                  <a:pt x="31135" y="32229"/>
                  <a:pt x="27716" y="32655"/>
                </a:cubicBezTo>
                <a:cubicBezTo>
                  <a:pt x="24420" y="33067"/>
                  <a:pt x="21402" y="30824"/>
                  <a:pt x="20810" y="27597"/>
                </a:cubicBezTo>
                <a:lnTo>
                  <a:pt x="19799" y="27668"/>
                </a:lnTo>
                <a:cubicBezTo>
                  <a:pt x="19614" y="27775"/>
                  <a:pt x="19406" y="27848"/>
                  <a:pt x="19181" y="27876"/>
                </a:cubicBezTo>
                <a:cubicBezTo>
                  <a:pt x="18893" y="27912"/>
                  <a:pt x="18614" y="27871"/>
                  <a:pt x="18363" y="27769"/>
                </a:cubicBezTo>
                <a:lnTo>
                  <a:pt x="18343" y="27770"/>
                </a:lnTo>
                <a:lnTo>
                  <a:pt x="18345" y="27761"/>
                </a:lnTo>
                <a:cubicBezTo>
                  <a:pt x="17881" y="27565"/>
                  <a:pt x="17520" y="27160"/>
                  <a:pt x="17395" y="26650"/>
                </a:cubicBezTo>
                <a:cubicBezTo>
                  <a:pt x="15858" y="26682"/>
                  <a:pt x="15995" y="26718"/>
                  <a:pt x="15359" y="26649"/>
                </a:cubicBezTo>
                <a:cubicBezTo>
                  <a:pt x="14710" y="26579"/>
                  <a:pt x="14991" y="26262"/>
                  <a:pt x="14703" y="26222"/>
                </a:cubicBezTo>
                <a:cubicBezTo>
                  <a:pt x="14498" y="26194"/>
                  <a:pt x="13998" y="26183"/>
                  <a:pt x="13728" y="26179"/>
                </a:cubicBezTo>
                <a:cubicBezTo>
                  <a:pt x="13658" y="29430"/>
                  <a:pt x="11214" y="32223"/>
                  <a:pt x="7892" y="32638"/>
                </a:cubicBezTo>
                <a:cubicBezTo>
                  <a:pt x="4241" y="33093"/>
                  <a:pt x="911" y="30502"/>
                  <a:pt x="456" y="26851"/>
                </a:cubicBezTo>
                <a:cubicBezTo>
                  <a:pt x="0" y="23200"/>
                  <a:pt x="2592" y="19871"/>
                  <a:pt x="6243" y="19415"/>
                </a:cubicBezTo>
                <a:close/>
                <a:moveTo>
                  <a:pt x="20788" y="27468"/>
                </a:moveTo>
                <a:cubicBezTo>
                  <a:pt x="20775" y="27392"/>
                  <a:pt x="20764" y="27314"/>
                  <a:pt x="20754" y="27237"/>
                </a:cubicBezTo>
                <a:cubicBezTo>
                  <a:pt x="20743" y="27143"/>
                  <a:pt x="20733" y="27049"/>
                  <a:pt x="20726" y="26957"/>
                </a:cubicBezTo>
                <a:lnTo>
                  <a:pt x="20665" y="26948"/>
                </a:lnTo>
                <a:lnTo>
                  <a:pt x="20461" y="26939"/>
                </a:lnTo>
                <a:cubicBezTo>
                  <a:pt x="20357" y="27166"/>
                  <a:pt x="20202" y="27365"/>
                  <a:pt x="20008" y="27522"/>
                </a:cubicBezTo>
                <a:lnTo>
                  <a:pt x="20788" y="27468"/>
                </a:lnTo>
                <a:close/>
                <a:moveTo>
                  <a:pt x="21934" y="27387"/>
                </a:moveTo>
                <a:lnTo>
                  <a:pt x="25541" y="27135"/>
                </a:lnTo>
                <a:lnTo>
                  <a:pt x="25623" y="27101"/>
                </a:lnTo>
                <a:lnTo>
                  <a:pt x="23716" y="26964"/>
                </a:lnTo>
                <a:lnTo>
                  <a:pt x="23681" y="26968"/>
                </a:lnTo>
                <a:cubicBezTo>
                  <a:pt x="23677" y="27003"/>
                  <a:pt x="23630" y="27163"/>
                  <a:pt x="23171" y="27266"/>
                </a:cubicBezTo>
                <a:cubicBezTo>
                  <a:pt x="22757" y="27359"/>
                  <a:pt x="22697" y="27221"/>
                  <a:pt x="22510" y="27114"/>
                </a:cubicBezTo>
                <a:lnTo>
                  <a:pt x="21902" y="27190"/>
                </a:lnTo>
                <a:cubicBezTo>
                  <a:pt x="21912" y="27256"/>
                  <a:pt x="21923" y="27322"/>
                  <a:pt x="21934" y="27387"/>
                </a:cubicBezTo>
                <a:close/>
                <a:moveTo>
                  <a:pt x="26661" y="27187"/>
                </a:moveTo>
                <a:lnTo>
                  <a:pt x="26373" y="27206"/>
                </a:lnTo>
                <a:lnTo>
                  <a:pt x="26154" y="27372"/>
                </a:lnTo>
                <a:cubicBezTo>
                  <a:pt x="26207" y="27456"/>
                  <a:pt x="26268" y="27534"/>
                  <a:pt x="26336" y="27605"/>
                </a:cubicBezTo>
                <a:lnTo>
                  <a:pt x="26661" y="27187"/>
                </a:lnTo>
                <a:close/>
                <a:moveTo>
                  <a:pt x="26220" y="27217"/>
                </a:moveTo>
                <a:lnTo>
                  <a:pt x="26075" y="27228"/>
                </a:lnTo>
                <a:cubicBezTo>
                  <a:pt x="26086" y="27252"/>
                  <a:pt x="26098" y="27275"/>
                  <a:pt x="26111" y="27299"/>
                </a:cubicBezTo>
                <a:lnTo>
                  <a:pt x="26220" y="27217"/>
                </a:lnTo>
                <a:close/>
                <a:moveTo>
                  <a:pt x="25736" y="27251"/>
                </a:moveTo>
                <a:lnTo>
                  <a:pt x="25420" y="27273"/>
                </a:lnTo>
                <a:lnTo>
                  <a:pt x="22293" y="28544"/>
                </a:lnTo>
                <a:cubicBezTo>
                  <a:pt x="22474" y="28951"/>
                  <a:pt x="22707" y="29328"/>
                  <a:pt x="22982" y="29667"/>
                </a:cubicBezTo>
                <a:lnTo>
                  <a:pt x="25853" y="27494"/>
                </a:lnTo>
                <a:cubicBezTo>
                  <a:pt x="25808" y="27418"/>
                  <a:pt x="25769" y="27336"/>
                  <a:pt x="25736" y="27251"/>
                </a:cubicBezTo>
                <a:close/>
                <a:moveTo>
                  <a:pt x="25152" y="27293"/>
                </a:moveTo>
                <a:lnTo>
                  <a:pt x="21960" y="27516"/>
                </a:lnTo>
                <a:cubicBezTo>
                  <a:pt x="22029" y="27847"/>
                  <a:pt x="22130" y="28166"/>
                  <a:pt x="22259" y="28467"/>
                </a:cubicBezTo>
                <a:lnTo>
                  <a:pt x="25152" y="27293"/>
                </a:lnTo>
                <a:close/>
                <a:moveTo>
                  <a:pt x="18651" y="24647"/>
                </a:moveTo>
                <a:lnTo>
                  <a:pt x="18687" y="24651"/>
                </a:lnTo>
                <a:cubicBezTo>
                  <a:pt x="18717" y="24647"/>
                  <a:pt x="18747" y="24642"/>
                  <a:pt x="18777" y="24638"/>
                </a:cubicBezTo>
                <a:cubicBezTo>
                  <a:pt x="19068" y="24601"/>
                  <a:pt x="19352" y="24644"/>
                  <a:pt x="19607" y="24751"/>
                </a:cubicBezTo>
                <a:cubicBezTo>
                  <a:pt x="20038" y="23750"/>
                  <a:pt x="20972" y="21860"/>
                  <a:pt x="20972" y="21860"/>
                </a:cubicBezTo>
                <a:cubicBezTo>
                  <a:pt x="20972" y="21860"/>
                  <a:pt x="18450" y="18991"/>
                  <a:pt x="17227" y="18239"/>
                </a:cubicBezTo>
                <a:cubicBezTo>
                  <a:pt x="16005" y="17487"/>
                  <a:pt x="15822" y="17378"/>
                  <a:pt x="15863" y="17711"/>
                </a:cubicBezTo>
                <a:cubicBezTo>
                  <a:pt x="15904" y="18046"/>
                  <a:pt x="17125" y="19533"/>
                  <a:pt x="17317" y="21224"/>
                </a:cubicBezTo>
                <a:cubicBezTo>
                  <a:pt x="17509" y="22914"/>
                  <a:pt x="17794" y="23538"/>
                  <a:pt x="18153" y="24002"/>
                </a:cubicBezTo>
                <a:cubicBezTo>
                  <a:pt x="18308" y="24203"/>
                  <a:pt x="18490" y="24417"/>
                  <a:pt x="18651" y="24647"/>
                </a:cubicBezTo>
                <a:close/>
                <a:moveTo>
                  <a:pt x="20379" y="24867"/>
                </a:moveTo>
                <a:lnTo>
                  <a:pt x="20895" y="24933"/>
                </a:lnTo>
                <a:cubicBezTo>
                  <a:pt x="21079" y="24208"/>
                  <a:pt x="21391" y="23530"/>
                  <a:pt x="21807" y="22925"/>
                </a:cubicBezTo>
                <a:lnTo>
                  <a:pt x="21338" y="22380"/>
                </a:lnTo>
                <a:lnTo>
                  <a:pt x="20379" y="24867"/>
                </a:lnTo>
                <a:close/>
                <a:moveTo>
                  <a:pt x="24927" y="25447"/>
                </a:moveTo>
                <a:lnTo>
                  <a:pt x="25956" y="25578"/>
                </a:lnTo>
                <a:cubicBezTo>
                  <a:pt x="25966" y="25565"/>
                  <a:pt x="25976" y="25550"/>
                  <a:pt x="25987" y="25537"/>
                </a:cubicBezTo>
                <a:lnTo>
                  <a:pt x="25237" y="24954"/>
                </a:lnTo>
                <a:cubicBezTo>
                  <a:pt x="25087" y="25118"/>
                  <a:pt x="24928" y="25272"/>
                  <a:pt x="24774" y="25382"/>
                </a:cubicBezTo>
                <a:lnTo>
                  <a:pt x="24927" y="25447"/>
                </a:lnTo>
                <a:close/>
                <a:moveTo>
                  <a:pt x="25876" y="25696"/>
                </a:moveTo>
                <a:lnTo>
                  <a:pt x="25359" y="25629"/>
                </a:lnTo>
                <a:lnTo>
                  <a:pt x="25807" y="25818"/>
                </a:lnTo>
                <a:cubicBezTo>
                  <a:pt x="25828" y="25776"/>
                  <a:pt x="25851" y="25735"/>
                  <a:pt x="25876" y="25696"/>
                </a:cubicBezTo>
                <a:close/>
                <a:moveTo>
                  <a:pt x="25052" y="25591"/>
                </a:moveTo>
                <a:lnTo>
                  <a:pt x="24525" y="25523"/>
                </a:lnTo>
                <a:cubicBezTo>
                  <a:pt x="24199" y="25679"/>
                  <a:pt x="23896" y="25833"/>
                  <a:pt x="23843" y="25963"/>
                </a:cubicBezTo>
                <a:lnTo>
                  <a:pt x="25661" y="26215"/>
                </a:lnTo>
                <a:cubicBezTo>
                  <a:pt x="25687" y="26104"/>
                  <a:pt x="25724" y="25996"/>
                  <a:pt x="25770" y="25894"/>
                </a:cubicBezTo>
                <a:lnTo>
                  <a:pt x="25052" y="25591"/>
                </a:lnTo>
                <a:close/>
                <a:moveTo>
                  <a:pt x="20865" y="25057"/>
                </a:moveTo>
                <a:lnTo>
                  <a:pt x="20332" y="24989"/>
                </a:lnTo>
                <a:lnTo>
                  <a:pt x="20300" y="25072"/>
                </a:lnTo>
                <a:cubicBezTo>
                  <a:pt x="20300" y="25072"/>
                  <a:pt x="20624" y="25409"/>
                  <a:pt x="20603" y="25694"/>
                </a:cubicBezTo>
                <a:lnTo>
                  <a:pt x="20584" y="25964"/>
                </a:lnTo>
                <a:lnTo>
                  <a:pt x="20586" y="25979"/>
                </a:lnTo>
                <a:cubicBezTo>
                  <a:pt x="20603" y="25976"/>
                  <a:pt x="20657" y="25964"/>
                  <a:pt x="20726" y="25950"/>
                </a:cubicBezTo>
                <a:cubicBezTo>
                  <a:pt x="20751" y="25647"/>
                  <a:pt x="20798" y="25348"/>
                  <a:pt x="20865" y="25057"/>
                </a:cubicBezTo>
                <a:close/>
                <a:moveTo>
                  <a:pt x="26670" y="21377"/>
                </a:moveTo>
                <a:lnTo>
                  <a:pt x="27108" y="24885"/>
                </a:lnTo>
                <a:cubicBezTo>
                  <a:pt x="27121" y="24883"/>
                  <a:pt x="27133" y="24881"/>
                  <a:pt x="27147" y="24879"/>
                </a:cubicBezTo>
                <a:cubicBezTo>
                  <a:pt x="27247" y="24867"/>
                  <a:pt x="27347" y="24864"/>
                  <a:pt x="27446" y="24868"/>
                </a:cubicBezTo>
                <a:lnTo>
                  <a:pt x="27918" y="21462"/>
                </a:lnTo>
                <a:cubicBezTo>
                  <a:pt x="27514" y="21384"/>
                  <a:pt x="27096" y="21354"/>
                  <a:pt x="26670" y="21377"/>
                </a:cubicBezTo>
                <a:close/>
                <a:moveTo>
                  <a:pt x="27147" y="25204"/>
                </a:moveTo>
                <a:lnTo>
                  <a:pt x="27181" y="25467"/>
                </a:lnTo>
                <a:lnTo>
                  <a:pt x="27334" y="25670"/>
                </a:lnTo>
                <a:lnTo>
                  <a:pt x="27402" y="25187"/>
                </a:lnTo>
                <a:cubicBezTo>
                  <a:pt x="27330" y="25185"/>
                  <a:pt x="27258" y="25189"/>
                  <a:pt x="27186" y="25198"/>
                </a:cubicBezTo>
                <a:cubicBezTo>
                  <a:pt x="27173" y="25200"/>
                  <a:pt x="27160" y="25202"/>
                  <a:pt x="27147" y="25204"/>
                </a:cubicBezTo>
                <a:close/>
                <a:moveTo>
                  <a:pt x="28000" y="21478"/>
                </a:moveTo>
                <a:lnTo>
                  <a:pt x="27529" y="24874"/>
                </a:lnTo>
                <a:cubicBezTo>
                  <a:pt x="27645" y="24885"/>
                  <a:pt x="27759" y="24908"/>
                  <a:pt x="27868" y="24941"/>
                </a:cubicBezTo>
                <a:lnTo>
                  <a:pt x="29162" y="21877"/>
                </a:lnTo>
                <a:cubicBezTo>
                  <a:pt x="28795" y="21699"/>
                  <a:pt x="28405" y="21565"/>
                  <a:pt x="28000" y="21478"/>
                </a:cubicBezTo>
                <a:close/>
                <a:moveTo>
                  <a:pt x="27485" y="25192"/>
                </a:moveTo>
                <a:lnTo>
                  <a:pt x="27406" y="25763"/>
                </a:lnTo>
                <a:lnTo>
                  <a:pt x="27460" y="25833"/>
                </a:lnTo>
                <a:cubicBezTo>
                  <a:pt x="27470" y="25834"/>
                  <a:pt x="27480" y="25835"/>
                  <a:pt x="27490" y="25837"/>
                </a:cubicBezTo>
                <a:lnTo>
                  <a:pt x="27743" y="25239"/>
                </a:lnTo>
                <a:cubicBezTo>
                  <a:pt x="27660" y="25215"/>
                  <a:pt x="27573" y="25199"/>
                  <a:pt x="27485" y="25192"/>
                </a:cubicBezTo>
                <a:close/>
                <a:moveTo>
                  <a:pt x="29237" y="21914"/>
                </a:moveTo>
                <a:lnTo>
                  <a:pt x="27948" y="24967"/>
                </a:lnTo>
                <a:cubicBezTo>
                  <a:pt x="28061" y="25007"/>
                  <a:pt x="28168" y="25059"/>
                  <a:pt x="28269" y="25120"/>
                </a:cubicBezTo>
                <a:lnTo>
                  <a:pt x="30244" y="22583"/>
                </a:lnTo>
                <a:cubicBezTo>
                  <a:pt x="29937" y="22321"/>
                  <a:pt x="29599" y="22097"/>
                  <a:pt x="29237" y="21914"/>
                </a:cubicBezTo>
                <a:close/>
                <a:moveTo>
                  <a:pt x="27824" y="25263"/>
                </a:moveTo>
                <a:lnTo>
                  <a:pt x="27573" y="25855"/>
                </a:lnTo>
                <a:cubicBezTo>
                  <a:pt x="27607" y="25865"/>
                  <a:pt x="27639" y="25876"/>
                  <a:pt x="27671" y="25889"/>
                </a:cubicBezTo>
                <a:lnTo>
                  <a:pt x="28071" y="25376"/>
                </a:lnTo>
                <a:cubicBezTo>
                  <a:pt x="27993" y="25331"/>
                  <a:pt x="27909" y="25293"/>
                  <a:pt x="27824" y="25263"/>
                </a:cubicBezTo>
                <a:close/>
                <a:moveTo>
                  <a:pt x="30307" y="22638"/>
                </a:moveTo>
                <a:lnTo>
                  <a:pt x="28340" y="25166"/>
                </a:lnTo>
                <a:cubicBezTo>
                  <a:pt x="28442" y="25234"/>
                  <a:pt x="28535" y="25314"/>
                  <a:pt x="28620" y="25401"/>
                </a:cubicBezTo>
                <a:lnTo>
                  <a:pt x="31104" y="23521"/>
                </a:lnTo>
                <a:cubicBezTo>
                  <a:pt x="30873" y="23196"/>
                  <a:pt x="30605" y="22899"/>
                  <a:pt x="30307" y="22638"/>
                </a:cubicBezTo>
                <a:close/>
                <a:moveTo>
                  <a:pt x="28142" y="25419"/>
                </a:moveTo>
                <a:lnTo>
                  <a:pt x="27747" y="25927"/>
                </a:lnTo>
                <a:cubicBezTo>
                  <a:pt x="27780" y="25946"/>
                  <a:pt x="27812" y="25967"/>
                  <a:pt x="27842" y="25990"/>
                </a:cubicBezTo>
                <a:lnTo>
                  <a:pt x="28363" y="25596"/>
                </a:lnTo>
                <a:cubicBezTo>
                  <a:pt x="28295" y="25530"/>
                  <a:pt x="28222" y="25471"/>
                  <a:pt x="28142" y="25419"/>
                </a:cubicBezTo>
                <a:close/>
                <a:moveTo>
                  <a:pt x="31153" y="23591"/>
                </a:moveTo>
                <a:lnTo>
                  <a:pt x="28677" y="25463"/>
                </a:lnTo>
                <a:cubicBezTo>
                  <a:pt x="28760" y="25558"/>
                  <a:pt x="28833" y="25661"/>
                  <a:pt x="28894" y="25772"/>
                </a:cubicBezTo>
                <a:lnTo>
                  <a:pt x="31700" y="24633"/>
                </a:lnTo>
                <a:cubicBezTo>
                  <a:pt x="31557" y="24261"/>
                  <a:pt x="31372" y="23912"/>
                  <a:pt x="31153" y="23591"/>
                </a:cubicBezTo>
                <a:close/>
                <a:moveTo>
                  <a:pt x="28421" y="25657"/>
                </a:moveTo>
                <a:lnTo>
                  <a:pt x="27907" y="26045"/>
                </a:lnTo>
                <a:cubicBezTo>
                  <a:pt x="27937" y="26075"/>
                  <a:pt x="27965" y="26106"/>
                  <a:pt x="27990" y="26139"/>
                </a:cubicBezTo>
                <a:lnTo>
                  <a:pt x="28595" y="25894"/>
                </a:lnTo>
                <a:cubicBezTo>
                  <a:pt x="28545" y="25809"/>
                  <a:pt x="28486" y="25730"/>
                  <a:pt x="28421" y="25657"/>
                </a:cubicBezTo>
                <a:close/>
                <a:moveTo>
                  <a:pt x="31729" y="24710"/>
                </a:moveTo>
                <a:lnTo>
                  <a:pt x="28933" y="25846"/>
                </a:lnTo>
                <a:cubicBezTo>
                  <a:pt x="28989" y="25962"/>
                  <a:pt x="29033" y="26084"/>
                  <a:pt x="29063" y="26213"/>
                </a:cubicBezTo>
                <a:lnTo>
                  <a:pt x="32001" y="25847"/>
                </a:lnTo>
                <a:lnTo>
                  <a:pt x="32000" y="25833"/>
                </a:lnTo>
                <a:cubicBezTo>
                  <a:pt x="31951" y="25442"/>
                  <a:pt x="31859" y="25066"/>
                  <a:pt x="31729" y="24710"/>
                </a:cubicBezTo>
                <a:close/>
                <a:moveTo>
                  <a:pt x="28635" y="25968"/>
                </a:moveTo>
                <a:lnTo>
                  <a:pt x="28038" y="26210"/>
                </a:lnTo>
                <a:cubicBezTo>
                  <a:pt x="28061" y="26249"/>
                  <a:pt x="28081" y="26290"/>
                  <a:pt x="28098" y="26333"/>
                </a:cubicBezTo>
                <a:lnTo>
                  <a:pt x="28743" y="26253"/>
                </a:lnTo>
                <a:cubicBezTo>
                  <a:pt x="28717" y="26152"/>
                  <a:pt x="28680" y="26057"/>
                  <a:pt x="28635" y="25968"/>
                </a:cubicBezTo>
                <a:close/>
                <a:moveTo>
                  <a:pt x="32011" y="25930"/>
                </a:moveTo>
                <a:lnTo>
                  <a:pt x="29081" y="26295"/>
                </a:lnTo>
                <a:cubicBezTo>
                  <a:pt x="29086" y="26329"/>
                  <a:pt x="29092" y="26362"/>
                  <a:pt x="29096" y="26397"/>
                </a:cubicBezTo>
                <a:cubicBezTo>
                  <a:pt x="29109" y="26497"/>
                  <a:pt x="29112" y="26596"/>
                  <a:pt x="29108" y="26692"/>
                </a:cubicBezTo>
                <a:lnTo>
                  <a:pt x="32001" y="27094"/>
                </a:lnTo>
                <a:cubicBezTo>
                  <a:pt x="32049" y="26715"/>
                  <a:pt x="32053" y="26324"/>
                  <a:pt x="32011" y="25930"/>
                </a:cubicBezTo>
                <a:close/>
                <a:moveTo>
                  <a:pt x="28762" y="26335"/>
                </a:moveTo>
                <a:lnTo>
                  <a:pt x="28124" y="26414"/>
                </a:lnTo>
                <a:cubicBezTo>
                  <a:pt x="28132" y="26448"/>
                  <a:pt x="28139" y="26482"/>
                  <a:pt x="28143" y="26517"/>
                </a:cubicBezTo>
                <a:cubicBezTo>
                  <a:pt x="28145" y="26531"/>
                  <a:pt x="28146" y="26545"/>
                  <a:pt x="28148" y="26559"/>
                </a:cubicBezTo>
                <a:lnTo>
                  <a:pt x="28789" y="26649"/>
                </a:lnTo>
                <a:cubicBezTo>
                  <a:pt x="28790" y="26579"/>
                  <a:pt x="28787" y="26509"/>
                  <a:pt x="28778" y="26437"/>
                </a:cubicBezTo>
                <a:cubicBezTo>
                  <a:pt x="28774" y="26403"/>
                  <a:pt x="28769" y="26369"/>
                  <a:pt x="28762" y="26335"/>
                </a:cubicBezTo>
                <a:close/>
                <a:moveTo>
                  <a:pt x="31990" y="27176"/>
                </a:moveTo>
                <a:lnTo>
                  <a:pt x="29102" y="26776"/>
                </a:lnTo>
                <a:cubicBezTo>
                  <a:pt x="29090" y="26914"/>
                  <a:pt x="29060" y="27047"/>
                  <a:pt x="29018" y="27174"/>
                </a:cubicBezTo>
                <a:lnTo>
                  <a:pt x="31696" y="28305"/>
                </a:lnTo>
                <a:cubicBezTo>
                  <a:pt x="31836" y="27945"/>
                  <a:pt x="31935" y="27566"/>
                  <a:pt x="31990" y="27176"/>
                </a:cubicBezTo>
                <a:close/>
                <a:moveTo>
                  <a:pt x="28784" y="26732"/>
                </a:moveTo>
                <a:lnTo>
                  <a:pt x="28149" y="26644"/>
                </a:lnTo>
                <a:cubicBezTo>
                  <a:pt x="28147" y="26697"/>
                  <a:pt x="28139" y="26748"/>
                  <a:pt x="28128" y="26799"/>
                </a:cubicBezTo>
                <a:lnTo>
                  <a:pt x="28721" y="27049"/>
                </a:lnTo>
                <a:cubicBezTo>
                  <a:pt x="28754" y="26948"/>
                  <a:pt x="28776" y="26841"/>
                  <a:pt x="28784" y="26732"/>
                </a:cubicBezTo>
                <a:close/>
                <a:moveTo>
                  <a:pt x="31665" y="28382"/>
                </a:moveTo>
                <a:lnTo>
                  <a:pt x="28989" y="27252"/>
                </a:lnTo>
                <a:cubicBezTo>
                  <a:pt x="28938" y="27382"/>
                  <a:pt x="28872" y="27503"/>
                  <a:pt x="28793" y="27617"/>
                </a:cubicBezTo>
                <a:lnTo>
                  <a:pt x="31100" y="29411"/>
                </a:lnTo>
                <a:cubicBezTo>
                  <a:pt x="31326" y="29093"/>
                  <a:pt x="31516" y="28747"/>
                  <a:pt x="31665" y="28382"/>
                </a:cubicBezTo>
                <a:close/>
                <a:moveTo>
                  <a:pt x="28693" y="27127"/>
                </a:moveTo>
                <a:lnTo>
                  <a:pt x="28103" y="26879"/>
                </a:lnTo>
                <a:cubicBezTo>
                  <a:pt x="28085" y="26930"/>
                  <a:pt x="28061" y="26978"/>
                  <a:pt x="28033" y="27025"/>
                </a:cubicBezTo>
                <a:lnTo>
                  <a:pt x="28540" y="27419"/>
                </a:lnTo>
                <a:cubicBezTo>
                  <a:pt x="28602" y="27329"/>
                  <a:pt x="28654" y="27230"/>
                  <a:pt x="28693" y="27127"/>
                </a:cubicBezTo>
                <a:close/>
                <a:moveTo>
                  <a:pt x="31051" y="29479"/>
                </a:moveTo>
                <a:lnTo>
                  <a:pt x="28744" y="27683"/>
                </a:lnTo>
                <a:cubicBezTo>
                  <a:pt x="28659" y="27793"/>
                  <a:pt x="28561" y="27892"/>
                  <a:pt x="28451" y="27979"/>
                </a:cubicBezTo>
                <a:lnTo>
                  <a:pt x="30243" y="30347"/>
                </a:lnTo>
                <a:cubicBezTo>
                  <a:pt x="30545" y="30089"/>
                  <a:pt x="30816" y="29798"/>
                  <a:pt x="31051" y="29479"/>
                </a:cubicBezTo>
                <a:close/>
                <a:moveTo>
                  <a:pt x="28491" y="27486"/>
                </a:moveTo>
                <a:lnTo>
                  <a:pt x="27986" y="27094"/>
                </a:lnTo>
                <a:cubicBezTo>
                  <a:pt x="27952" y="27137"/>
                  <a:pt x="27914" y="27177"/>
                  <a:pt x="27872" y="27213"/>
                </a:cubicBezTo>
                <a:lnTo>
                  <a:pt x="28259" y="27724"/>
                </a:lnTo>
                <a:cubicBezTo>
                  <a:pt x="28345" y="27654"/>
                  <a:pt x="28423" y="27574"/>
                  <a:pt x="28491" y="27486"/>
                </a:cubicBezTo>
                <a:close/>
                <a:moveTo>
                  <a:pt x="30179" y="30401"/>
                </a:moveTo>
                <a:lnTo>
                  <a:pt x="28385" y="28030"/>
                </a:lnTo>
                <a:cubicBezTo>
                  <a:pt x="28274" y="28111"/>
                  <a:pt x="28152" y="28179"/>
                  <a:pt x="28021" y="28232"/>
                </a:cubicBezTo>
                <a:lnTo>
                  <a:pt x="29166" y="31050"/>
                </a:lnTo>
                <a:cubicBezTo>
                  <a:pt x="29531" y="30873"/>
                  <a:pt x="29871" y="30654"/>
                  <a:pt x="30179" y="30401"/>
                </a:cubicBezTo>
                <a:close/>
                <a:moveTo>
                  <a:pt x="28192" y="27775"/>
                </a:moveTo>
                <a:lnTo>
                  <a:pt x="27805" y="27264"/>
                </a:lnTo>
                <a:cubicBezTo>
                  <a:pt x="27761" y="27295"/>
                  <a:pt x="27712" y="27321"/>
                  <a:pt x="27660" y="27342"/>
                </a:cubicBezTo>
                <a:lnTo>
                  <a:pt x="27901" y="27935"/>
                </a:lnTo>
                <a:cubicBezTo>
                  <a:pt x="28005" y="27892"/>
                  <a:pt x="28103" y="27838"/>
                  <a:pt x="28192" y="27775"/>
                </a:cubicBezTo>
                <a:close/>
                <a:moveTo>
                  <a:pt x="29091" y="31086"/>
                </a:moveTo>
                <a:lnTo>
                  <a:pt x="27943" y="28261"/>
                </a:lnTo>
                <a:cubicBezTo>
                  <a:pt x="27828" y="28303"/>
                  <a:pt x="27706" y="28332"/>
                  <a:pt x="27579" y="28347"/>
                </a:cubicBezTo>
                <a:cubicBezTo>
                  <a:pt x="27566" y="28349"/>
                  <a:pt x="27553" y="28350"/>
                  <a:pt x="27540" y="28352"/>
                </a:cubicBezTo>
                <a:lnTo>
                  <a:pt x="27928" y="31463"/>
                </a:lnTo>
                <a:cubicBezTo>
                  <a:pt x="28337" y="31383"/>
                  <a:pt x="28727" y="31255"/>
                  <a:pt x="29091" y="31086"/>
                </a:cubicBezTo>
                <a:close/>
                <a:moveTo>
                  <a:pt x="27822" y="27964"/>
                </a:moveTo>
                <a:lnTo>
                  <a:pt x="27581" y="27369"/>
                </a:lnTo>
                <a:cubicBezTo>
                  <a:pt x="27542" y="27380"/>
                  <a:pt x="27502" y="27389"/>
                  <a:pt x="27460" y="27394"/>
                </a:cubicBezTo>
                <a:cubicBezTo>
                  <a:pt x="27447" y="27395"/>
                  <a:pt x="27434" y="27397"/>
                  <a:pt x="27421" y="27398"/>
                </a:cubicBezTo>
                <a:lnTo>
                  <a:pt x="27500" y="28033"/>
                </a:lnTo>
                <a:cubicBezTo>
                  <a:pt x="27513" y="28032"/>
                  <a:pt x="27526" y="28031"/>
                  <a:pt x="27539" y="28029"/>
                </a:cubicBezTo>
                <a:cubicBezTo>
                  <a:pt x="27638" y="28017"/>
                  <a:pt x="27732" y="27994"/>
                  <a:pt x="27822" y="27964"/>
                </a:cubicBezTo>
                <a:close/>
                <a:moveTo>
                  <a:pt x="27846" y="31479"/>
                </a:moveTo>
                <a:lnTo>
                  <a:pt x="27457" y="28358"/>
                </a:lnTo>
                <a:cubicBezTo>
                  <a:pt x="27318" y="28365"/>
                  <a:pt x="27182" y="28357"/>
                  <a:pt x="27050" y="28333"/>
                </a:cubicBezTo>
                <a:lnTo>
                  <a:pt x="26604" y="31549"/>
                </a:lnTo>
                <a:cubicBezTo>
                  <a:pt x="26922" y="31569"/>
                  <a:pt x="27247" y="31560"/>
                  <a:pt x="27575" y="31519"/>
                </a:cubicBezTo>
                <a:cubicBezTo>
                  <a:pt x="27667" y="31509"/>
                  <a:pt x="27756" y="31495"/>
                  <a:pt x="27846" y="31479"/>
                </a:cubicBezTo>
                <a:close/>
                <a:moveTo>
                  <a:pt x="27417" y="28040"/>
                </a:moveTo>
                <a:lnTo>
                  <a:pt x="27337" y="27400"/>
                </a:lnTo>
                <a:cubicBezTo>
                  <a:pt x="27284" y="27398"/>
                  <a:pt x="27232" y="27391"/>
                  <a:pt x="27182" y="27379"/>
                </a:cubicBezTo>
                <a:lnTo>
                  <a:pt x="27094" y="28015"/>
                </a:lnTo>
                <a:cubicBezTo>
                  <a:pt x="27198" y="28035"/>
                  <a:pt x="27307" y="28044"/>
                  <a:pt x="27417" y="28040"/>
                </a:cubicBezTo>
                <a:close/>
                <a:moveTo>
                  <a:pt x="26520" y="31542"/>
                </a:moveTo>
                <a:lnTo>
                  <a:pt x="26968" y="28315"/>
                </a:lnTo>
                <a:cubicBezTo>
                  <a:pt x="26837" y="28285"/>
                  <a:pt x="26710" y="28240"/>
                  <a:pt x="26591" y="28181"/>
                </a:cubicBezTo>
                <a:lnTo>
                  <a:pt x="25282" y="31281"/>
                </a:lnTo>
                <a:cubicBezTo>
                  <a:pt x="25678" y="31418"/>
                  <a:pt x="26093" y="31507"/>
                  <a:pt x="26520" y="31542"/>
                </a:cubicBezTo>
                <a:close/>
                <a:moveTo>
                  <a:pt x="27012" y="27997"/>
                </a:moveTo>
                <a:lnTo>
                  <a:pt x="27101" y="27355"/>
                </a:lnTo>
                <a:cubicBezTo>
                  <a:pt x="27054" y="27339"/>
                  <a:pt x="27009" y="27318"/>
                  <a:pt x="26966" y="27293"/>
                </a:cubicBezTo>
                <a:lnTo>
                  <a:pt x="26716" y="27885"/>
                </a:lnTo>
                <a:cubicBezTo>
                  <a:pt x="26810" y="27933"/>
                  <a:pt x="26909" y="27970"/>
                  <a:pt x="27012" y="27997"/>
                </a:cubicBezTo>
                <a:close/>
                <a:moveTo>
                  <a:pt x="25203" y="31253"/>
                </a:moveTo>
                <a:lnTo>
                  <a:pt x="26517" y="28143"/>
                </a:lnTo>
                <a:cubicBezTo>
                  <a:pt x="26403" y="28079"/>
                  <a:pt x="26296" y="28003"/>
                  <a:pt x="26199" y="27916"/>
                </a:cubicBezTo>
                <a:lnTo>
                  <a:pt x="24061" y="30664"/>
                </a:lnTo>
                <a:cubicBezTo>
                  <a:pt x="24414" y="30907"/>
                  <a:pt x="24797" y="31105"/>
                  <a:pt x="25203" y="31253"/>
                </a:cubicBezTo>
                <a:close/>
                <a:moveTo>
                  <a:pt x="26643" y="27845"/>
                </a:moveTo>
                <a:lnTo>
                  <a:pt x="26895" y="27246"/>
                </a:lnTo>
                <a:cubicBezTo>
                  <a:pt x="26871" y="27228"/>
                  <a:pt x="26847" y="27208"/>
                  <a:pt x="26825" y="27187"/>
                </a:cubicBezTo>
                <a:lnTo>
                  <a:pt x="26770" y="27183"/>
                </a:lnTo>
                <a:lnTo>
                  <a:pt x="26396" y="27663"/>
                </a:lnTo>
                <a:cubicBezTo>
                  <a:pt x="26472" y="27732"/>
                  <a:pt x="26554" y="27793"/>
                  <a:pt x="26643" y="27845"/>
                </a:cubicBezTo>
                <a:close/>
                <a:moveTo>
                  <a:pt x="23992" y="30615"/>
                </a:moveTo>
                <a:lnTo>
                  <a:pt x="26138" y="27859"/>
                </a:lnTo>
                <a:cubicBezTo>
                  <a:pt x="26048" y="27771"/>
                  <a:pt x="25967" y="27672"/>
                  <a:pt x="25898" y="27566"/>
                </a:cubicBezTo>
                <a:lnTo>
                  <a:pt x="23035" y="29731"/>
                </a:lnTo>
                <a:cubicBezTo>
                  <a:pt x="23315" y="30066"/>
                  <a:pt x="23638" y="30364"/>
                  <a:pt x="23992" y="30615"/>
                </a:cubicBezTo>
                <a:close/>
                <a:moveTo>
                  <a:pt x="21891" y="27107"/>
                </a:moveTo>
                <a:lnTo>
                  <a:pt x="22356" y="27049"/>
                </a:lnTo>
                <a:cubicBezTo>
                  <a:pt x="22350" y="27047"/>
                  <a:pt x="22342" y="27045"/>
                  <a:pt x="22335" y="27043"/>
                </a:cubicBezTo>
                <a:cubicBezTo>
                  <a:pt x="22223" y="27013"/>
                  <a:pt x="22055" y="26996"/>
                  <a:pt x="21877" y="26987"/>
                </a:cubicBezTo>
                <a:cubicBezTo>
                  <a:pt x="21881" y="27022"/>
                  <a:pt x="21885" y="27059"/>
                  <a:pt x="21889" y="27095"/>
                </a:cubicBezTo>
                <a:lnTo>
                  <a:pt x="21891" y="27107"/>
                </a:lnTo>
                <a:close/>
                <a:moveTo>
                  <a:pt x="25421" y="26266"/>
                </a:moveTo>
                <a:lnTo>
                  <a:pt x="23849" y="26048"/>
                </a:lnTo>
                <a:cubicBezTo>
                  <a:pt x="23885" y="26104"/>
                  <a:pt x="23989" y="26153"/>
                  <a:pt x="24188" y="26192"/>
                </a:cubicBezTo>
                <a:cubicBezTo>
                  <a:pt x="24439" y="26244"/>
                  <a:pt x="24909" y="26262"/>
                  <a:pt x="25421" y="26266"/>
                </a:cubicBezTo>
                <a:close/>
                <a:moveTo>
                  <a:pt x="25980" y="26260"/>
                </a:moveTo>
                <a:lnTo>
                  <a:pt x="26013" y="26264"/>
                </a:lnTo>
                <a:cubicBezTo>
                  <a:pt x="26213" y="26261"/>
                  <a:pt x="26410" y="26257"/>
                  <a:pt x="26593" y="26253"/>
                </a:cubicBezTo>
                <a:lnTo>
                  <a:pt x="26579" y="26235"/>
                </a:lnTo>
                <a:lnTo>
                  <a:pt x="26066" y="26019"/>
                </a:lnTo>
                <a:cubicBezTo>
                  <a:pt x="26030" y="26096"/>
                  <a:pt x="26002" y="26176"/>
                  <a:pt x="25980" y="26260"/>
                </a:cubicBezTo>
                <a:close/>
                <a:moveTo>
                  <a:pt x="26103" y="25944"/>
                </a:moveTo>
                <a:lnTo>
                  <a:pt x="26475" y="26100"/>
                </a:lnTo>
                <a:lnTo>
                  <a:pt x="26215" y="25766"/>
                </a:lnTo>
                <a:cubicBezTo>
                  <a:pt x="26174" y="25823"/>
                  <a:pt x="26136" y="25881"/>
                  <a:pt x="26103" y="25944"/>
                </a:cubicBezTo>
                <a:close/>
                <a:moveTo>
                  <a:pt x="25293" y="24891"/>
                </a:moveTo>
                <a:lnTo>
                  <a:pt x="25907" y="25370"/>
                </a:lnTo>
                <a:lnTo>
                  <a:pt x="25420" y="24742"/>
                </a:lnTo>
                <a:cubicBezTo>
                  <a:pt x="25378" y="24791"/>
                  <a:pt x="25336" y="24842"/>
                  <a:pt x="25293" y="24891"/>
                </a:cubicBezTo>
                <a:close/>
                <a:moveTo>
                  <a:pt x="26369" y="24386"/>
                </a:moveTo>
                <a:lnTo>
                  <a:pt x="25260" y="21655"/>
                </a:lnTo>
                <a:cubicBezTo>
                  <a:pt x="24993" y="21748"/>
                  <a:pt x="24737" y="21863"/>
                  <a:pt x="24493" y="21996"/>
                </a:cubicBezTo>
                <a:lnTo>
                  <a:pt x="24576" y="22089"/>
                </a:lnTo>
                <a:cubicBezTo>
                  <a:pt x="24576" y="22089"/>
                  <a:pt x="24745" y="22388"/>
                  <a:pt x="24896" y="22389"/>
                </a:cubicBezTo>
                <a:cubicBezTo>
                  <a:pt x="25046" y="22389"/>
                  <a:pt x="25415" y="22324"/>
                  <a:pt x="25276" y="22417"/>
                </a:cubicBezTo>
                <a:cubicBezTo>
                  <a:pt x="25137" y="22509"/>
                  <a:pt x="25095" y="22778"/>
                  <a:pt x="25204" y="22896"/>
                </a:cubicBezTo>
                <a:cubicBezTo>
                  <a:pt x="25313" y="23015"/>
                  <a:pt x="25730" y="23340"/>
                  <a:pt x="25861" y="23644"/>
                </a:cubicBezTo>
                <a:cubicBezTo>
                  <a:pt x="25902" y="23736"/>
                  <a:pt x="26105" y="24027"/>
                  <a:pt x="26369" y="24386"/>
                </a:cubicBezTo>
                <a:close/>
                <a:moveTo>
                  <a:pt x="25339" y="21628"/>
                </a:moveTo>
                <a:lnTo>
                  <a:pt x="26569" y="24658"/>
                </a:lnTo>
                <a:cubicBezTo>
                  <a:pt x="26643" y="24757"/>
                  <a:pt x="26719" y="24859"/>
                  <a:pt x="26796" y="24961"/>
                </a:cubicBezTo>
                <a:cubicBezTo>
                  <a:pt x="26871" y="24935"/>
                  <a:pt x="26947" y="24915"/>
                  <a:pt x="27025" y="24899"/>
                </a:cubicBezTo>
                <a:lnTo>
                  <a:pt x="26587" y="21382"/>
                </a:lnTo>
                <a:cubicBezTo>
                  <a:pt x="26496" y="21389"/>
                  <a:pt x="26405" y="21397"/>
                  <a:pt x="26314" y="21409"/>
                </a:cubicBezTo>
                <a:cubicBezTo>
                  <a:pt x="25976" y="21451"/>
                  <a:pt x="25650" y="21525"/>
                  <a:pt x="25339" y="21628"/>
                </a:cubicBezTo>
                <a:close/>
                <a:moveTo>
                  <a:pt x="27079" y="25335"/>
                </a:moveTo>
                <a:lnTo>
                  <a:pt x="27065" y="25219"/>
                </a:lnTo>
                <a:cubicBezTo>
                  <a:pt x="27044" y="25223"/>
                  <a:pt x="27023" y="25228"/>
                  <a:pt x="27002" y="25234"/>
                </a:cubicBezTo>
                <a:lnTo>
                  <a:pt x="27079" y="25335"/>
                </a:lnTo>
                <a:close/>
                <a:moveTo>
                  <a:pt x="6307" y="20640"/>
                </a:moveTo>
                <a:lnTo>
                  <a:pt x="6765" y="24313"/>
                </a:lnTo>
                <a:cubicBezTo>
                  <a:pt x="6794" y="24308"/>
                  <a:pt x="6823" y="24304"/>
                  <a:pt x="6852" y="24300"/>
                </a:cubicBezTo>
                <a:cubicBezTo>
                  <a:pt x="6953" y="24288"/>
                  <a:pt x="7053" y="24284"/>
                  <a:pt x="7151" y="24288"/>
                </a:cubicBezTo>
                <a:lnTo>
                  <a:pt x="7660" y="20618"/>
                </a:lnTo>
                <a:cubicBezTo>
                  <a:pt x="7247" y="20572"/>
                  <a:pt x="6824" y="20575"/>
                  <a:pt x="6394" y="20628"/>
                </a:cubicBezTo>
                <a:cubicBezTo>
                  <a:pt x="6365" y="20632"/>
                  <a:pt x="6336" y="20636"/>
                  <a:pt x="6307" y="20640"/>
                </a:cubicBezTo>
                <a:close/>
                <a:moveTo>
                  <a:pt x="6805" y="24631"/>
                </a:moveTo>
                <a:lnTo>
                  <a:pt x="6850" y="24995"/>
                </a:lnTo>
                <a:cubicBezTo>
                  <a:pt x="6879" y="24989"/>
                  <a:pt x="6908" y="24984"/>
                  <a:pt x="6937" y="24980"/>
                </a:cubicBezTo>
                <a:cubicBezTo>
                  <a:pt x="6976" y="24975"/>
                  <a:pt x="7016" y="24972"/>
                  <a:pt x="7056" y="24972"/>
                </a:cubicBezTo>
                <a:lnTo>
                  <a:pt x="7106" y="24606"/>
                </a:lnTo>
                <a:cubicBezTo>
                  <a:pt x="7036" y="24604"/>
                  <a:pt x="6964" y="24608"/>
                  <a:pt x="6891" y="24617"/>
                </a:cubicBezTo>
                <a:cubicBezTo>
                  <a:pt x="6862" y="24620"/>
                  <a:pt x="6833" y="24625"/>
                  <a:pt x="6805" y="24631"/>
                </a:cubicBezTo>
                <a:close/>
                <a:moveTo>
                  <a:pt x="7742" y="20627"/>
                </a:moveTo>
                <a:lnTo>
                  <a:pt x="7234" y="24294"/>
                </a:lnTo>
                <a:cubicBezTo>
                  <a:pt x="7367" y="24307"/>
                  <a:pt x="7496" y="24335"/>
                  <a:pt x="7619" y="24376"/>
                </a:cubicBezTo>
                <a:lnTo>
                  <a:pt x="8727" y="21753"/>
                </a:lnTo>
                <a:cubicBezTo>
                  <a:pt x="8264" y="21436"/>
                  <a:pt x="8142" y="21038"/>
                  <a:pt x="8888" y="21238"/>
                </a:cubicBezTo>
                <a:cubicBezTo>
                  <a:pt x="8888" y="21238"/>
                  <a:pt x="8919" y="21115"/>
                  <a:pt x="8971" y="20929"/>
                </a:cubicBezTo>
                <a:cubicBezTo>
                  <a:pt x="8579" y="20783"/>
                  <a:pt x="8167" y="20680"/>
                  <a:pt x="7742" y="20627"/>
                </a:cubicBezTo>
                <a:close/>
                <a:moveTo>
                  <a:pt x="7190" y="24611"/>
                </a:moveTo>
                <a:lnTo>
                  <a:pt x="7140" y="24974"/>
                </a:lnTo>
                <a:cubicBezTo>
                  <a:pt x="7212" y="24979"/>
                  <a:pt x="7283" y="24991"/>
                  <a:pt x="7352" y="25011"/>
                </a:cubicBezTo>
                <a:lnTo>
                  <a:pt x="7495" y="24672"/>
                </a:lnTo>
                <a:cubicBezTo>
                  <a:pt x="7397" y="24640"/>
                  <a:pt x="7295" y="24620"/>
                  <a:pt x="7190" y="24611"/>
                </a:cubicBezTo>
                <a:close/>
                <a:moveTo>
                  <a:pt x="8792" y="21814"/>
                </a:moveTo>
                <a:lnTo>
                  <a:pt x="8086" y="23487"/>
                </a:lnTo>
                <a:lnTo>
                  <a:pt x="8811" y="21832"/>
                </a:lnTo>
                <a:lnTo>
                  <a:pt x="8792" y="21814"/>
                </a:lnTo>
                <a:close/>
                <a:moveTo>
                  <a:pt x="9220" y="23090"/>
                </a:moveTo>
                <a:lnTo>
                  <a:pt x="10326" y="21671"/>
                </a:lnTo>
                <a:cubicBezTo>
                  <a:pt x="10206" y="21582"/>
                  <a:pt x="10083" y="21497"/>
                  <a:pt x="9957" y="21418"/>
                </a:cubicBezTo>
                <a:cubicBezTo>
                  <a:pt x="9783" y="21791"/>
                  <a:pt x="9663" y="22053"/>
                  <a:pt x="9652" y="22085"/>
                </a:cubicBezTo>
                <a:cubicBezTo>
                  <a:pt x="9639" y="22123"/>
                  <a:pt x="9460" y="22538"/>
                  <a:pt x="9220" y="23090"/>
                </a:cubicBezTo>
                <a:close/>
                <a:moveTo>
                  <a:pt x="10392" y="21721"/>
                </a:moveTo>
                <a:lnTo>
                  <a:pt x="9086" y="23398"/>
                </a:lnTo>
                <a:cubicBezTo>
                  <a:pt x="8876" y="23883"/>
                  <a:pt x="8638" y="24430"/>
                  <a:pt x="8431" y="24906"/>
                </a:cubicBezTo>
                <a:lnTo>
                  <a:pt x="11363" y="22688"/>
                </a:lnTo>
                <a:cubicBezTo>
                  <a:pt x="11080" y="22325"/>
                  <a:pt x="10753" y="22000"/>
                  <a:pt x="10392" y="21721"/>
                </a:cubicBezTo>
                <a:close/>
                <a:moveTo>
                  <a:pt x="11414" y="22754"/>
                </a:moveTo>
                <a:lnTo>
                  <a:pt x="8462" y="24987"/>
                </a:lnTo>
                <a:cubicBezTo>
                  <a:pt x="8543" y="25094"/>
                  <a:pt x="8611" y="25213"/>
                  <a:pt x="8666" y="25338"/>
                </a:cubicBezTo>
                <a:lnTo>
                  <a:pt x="12095" y="23945"/>
                </a:lnTo>
                <a:cubicBezTo>
                  <a:pt x="11917" y="23516"/>
                  <a:pt x="11687" y="23117"/>
                  <a:pt x="11414" y="22754"/>
                </a:cubicBezTo>
                <a:close/>
                <a:moveTo>
                  <a:pt x="8151" y="25547"/>
                </a:moveTo>
                <a:lnTo>
                  <a:pt x="8370" y="25459"/>
                </a:lnTo>
                <a:cubicBezTo>
                  <a:pt x="8342" y="25394"/>
                  <a:pt x="8309" y="25332"/>
                  <a:pt x="8271" y="25273"/>
                </a:cubicBezTo>
                <a:lnTo>
                  <a:pt x="8151" y="25547"/>
                </a:lnTo>
                <a:close/>
                <a:moveTo>
                  <a:pt x="12126" y="24023"/>
                </a:moveTo>
                <a:lnTo>
                  <a:pt x="8697" y="25417"/>
                </a:lnTo>
                <a:cubicBezTo>
                  <a:pt x="8743" y="25541"/>
                  <a:pt x="8776" y="25673"/>
                  <a:pt x="8794" y="25811"/>
                </a:cubicBezTo>
                <a:lnTo>
                  <a:pt x="12466" y="25353"/>
                </a:lnTo>
                <a:cubicBezTo>
                  <a:pt x="12407" y="24886"/>
                  <a:pt x="12292" y="24441"/>
                  <a:pt x="12126" y="24023"/>
                </a:cubicBezTo>
                <a:close/>
                <a:moveTo>
                  <a:pt x="8401" y="25536"/>
                </a:moveTo>
                <a:lnTo>
                  <a:pt x="8104" y="25657"/>
                </a:lnTo>
                <a:lnTo>
                  <a:pt x="8076" y="25720"/>
                </a:lnTo>
                <a:cubicBezTo>
                  <a:pt x="8094" y="25776"/>
                  <a:pt x="8106" y="25835"/>
                  <a:pt x="8114" y="25895"/>
                </a:cubicBezTo>
                <a:lnTo>
                  <a:pt x="8477" y="25850"/>
                </a:lnTo>
                <a:cubicBezTo>
                  <a:pt x="8463" y="25741"/>
                  <a:pt x="8437" y="25636"/>
                  <a:pt x="8401" y="25536"/>
                </a:cubicBezTo>
                <a:close/>
                <a:moveTo>
                  <a:pt x="12475" y="25436"/>
                </a:moveTo>
                <a:lnTo>
                  <a:pt x="8802" y="25893"/>
                </a:lnTo>
                <a:cubicBezTo>
                  <a:pt x="8813" y="26031"/>
                  <a:pt x="8807" y="26166"/>
                  <a:pt x="8786" y="26296"/>
                </a:cubicBezTo>
                <a:lnTo>
                  <a:pt x="12453" y="26804"/>
                </a:lnTo>
                <a:cubicBezTo>
                  <a:pt x="12516" y="26361"/>
                  <a:pt x="12526" y="25901"/>
                  <a:pt x="12475" y="25436"/>
                </a:cubicBezTo>
                <a:close/>
                <a:moveTo>
                  <a:pt x="8485" y="25933"/>
                </a:moveTo>
                <a:lnTo>
                  <a:pt x="8121" y="25979"/>
                </a:lnTo>
                <a:cubicBezTo>
                  <a:pt x="8124" y="26055"/>
                  <a:pt x="8119" y="26130"/>
                  <a:pt x="8107" y="26203"/>
                </a:cubicBezTo>
                <a:lnTo>
                  <a:pt x="8470" y="26253"/>
                </a:lnTo>
                <a:cubicBezTo>
                  <a:pt x="8487" y="26149"/>
                  <a:pt x="8492" y="26042"/>
                  <a:pt x="8485" y="25933"/>
                </a:cubicBezTo>
                <a:close/>
                <a:moveTo>
                  <a:pt x="12440" y="26887"/>
                </a:moveTo>
                <a:lnTo>
                  <a:pt x="8771" y="26379"/>
                </a:lnTo>
                <a:cubicBezTo>
                  <a:pt x="8744" y="26510"/>
                  <a:pt x="8702" y="26637"/>
                  <a:pt x="8646" y="26757"/>
                </a:cubicBezTo>
                <a:lnTo>
                  <a:pt x="12056" y="28197"/>
                </a:lnTo>
                <a:cubicBezTo>
                  <a:pt x="12237" y="27783"/>
                  <a:pt x="12367" y="27343"/>
                  <a:pt x="12440" y="26887"/>
                </a:cubicBezTo>
                <a:close/>
                <a:moveTo>
                  <a:pt x="8455" y="26334"/>
                </a:moveTo>
                <a:lnTo>
                  <a:pt x="8090" y="26284"/>
                </a:lnTo>
                <a:cubicBezTo>
                  <a:pt x="8072" y="26356"/>
                  <a:pt x="8047" y="26425"/>
                  <a:pt x="8015" y="26490"/>
                </a:cubicBezTo>
                <a:lnTo>
                  <a:pt x="8352" y="26632"/>
                </a:lnTo>
                <a:cubicBezTo>
                  <a:pt x="8397" y="26538"/>
                  <a:pt x="8431" y="26438"/>
                  <a:pt x="8455" y="26334"/>
                </a:cubicBezTo>
                <a:close/>
                <a:moveTo>
                  <a:pt x="12023" y="28273"/>
                </a:moveTo>
                <a:lnTo>
                  <a:pt x="8610" y="26832"/>
                </a:lnTo>
                <a:cubicBezTo>
                  <a:pt x="8549" y="26948"/>
                  <a:pt x="8475" y="27057"/>
                  <a:pt x="8390" y="27156"/>
                </a:cubicBezTo>
                <a:lnTo>
                  <a:pt x="11311" y="29429"/>
                </a:lnTo>
                <a:cubicBezTo>
                  <a:pt x="11595" y="29076"/>
                  <a:pt x="11834" y="28687"/>
                  <a:pt x="12023" y="28273"/>
                </a:cubicBezTo>
                <a:close/>
                <a:moveTo>
                  <a:pt x="8314" y="26707"/>
                </a:moveTo>
                <a:lnTo>
                  <a:pt x="7975" y="26564"/>
                </a:lnTo>
                <a:cubicBezTo>
                  <a:pt x="7938" y="26624"/>
                  <a:pt x="7896" y="26682"/>
                  <a:pt x="7849" y="26735"/>
                </a:cubicBezTo>
                <a:lnTo>
                  <a:pt x="8138" y="26959"/>
                </a:lnTo>
                <a:cubicBezTo>
                  <a:pt x="8206" y="26883"/>
                  <a:pt x="8265" y="26797"/>
                  <a:pt x="8314" y="26707"/>
                </a:cubicBezTo>
                <a:close/>
                <a:moveTo>
                  <a:pt x="11259" y="29494"/>
                </a:moveTo>
                <a:lnTo>
                  <a:pt x="8335" y="27218"/>
                </a:lnTo>
                <a:cubicBezTo>
                  <a:pt x="8247" y="27311"/>
                  <a:pt x="8149" y="27395"/>
                  <a:pt x="8043" y="27467"/>
                </a:cubicBezTo>
                <a:lnTo>
                  <a:pt x="10277" y="30420"/>
                </a:lnTo>
                <a:cubicBezTo>
                  <a:pt x="10643" y="30152"/>
                  <a:pt x="10972" y="29840"/>
                  <a:pt x="11259" y="29494"/>
                </a:cubicBezTo>
                <a:close/>
                <a:moveTo>
                  <a:pt x="8081" y="27022"/>
                </a:moveTo>
                <a:lnTo>
                  <a:pt x="7790" y="26795"/>
                </a:lnTo>
                <a:cubicBezTo>
                  <a:pt x="7741" y="26842"/>
                  <a:pt x="7687" y="26883"/>
                  <a:pt x="7629" y="26919"/>
                </a:cubicBezTo>
                <a:lnTo>
                  <a:pt x="7850" y="27213"/>
                </a:lnTo>
                <a:cubicBezTo>
                  <a:pt x="7934" y="27157"/>
                  <a:pt x="8012" y="27092"/>
                  <a:pt x="8081" y="27022"/>
                </a:cubicBezTo>
                <a:close/>
                <a:moveTo>
                  <a:pt x="10210" y="30469"/>
                </a:moveTo>
                <a:lnTo>
                  <a:pt x="7973" y="27512"/>
                </a:lnTo>
                <a:cubicBezTo>
                  <a:pt x="7868" y="27577"/>
                  <a:pt x="7754" y="27630"/>
                  <a:pt x="7635" y="27671"/>
                </a:cubicBezTo>
                <a:lnTo>
                  <a:pt x="9028" y="31102"/>
                </a:lnTo>
                <a:cubicBezTo>
                  <a:pt x="9451" y="30939"/>
                  <a:pt x="9848" y="30725"/>
                  <a:pt x="10210" y="30469"/>
                </a:cubicBezTo>
                <a:close/>
                <a:moveTo>
                  <a:pt x="7779" y="27256"/>
                </a:moveTo>
                <a:lnTo>
                  <a:pt x="7556" y="26962"/>
                </a:lnTo>
                <a:cubicBezTo>
                  <a:pt x="7499" y="26992"/>
                  <a:pt x="7439" y="27016"/>
                  <a:pt x="7376" y="27035"/>
                </a:cubicBezTo>
                <a:lnTo>
                  <a:pt x="7514" y="27375"/>
                </a:lnTo>
                <a:cubicBezTo>
                  <a:pt x="7607" y="27344"/>
                  <a:pt x="7697" y="27305"/>
                  <a:pt x="7779" y="27256"/>
                </a:cubicBezTo>
                <a:close/>
                <a:moveTo>
                  <a:pt x="8950" y="31132"/>
                </a:moveTo>
                <a:lnTo>
                  <a:pt x="7555" y="27697"/>
                </a:lnTo>
                <a:cubicBezTo>
                  <a:pt x="7467" y="27723"/>
                  <a:pt x="7376" y="27742"/>
                  <a:pt x="7282" y="27753"/>
                </a:cubicBezTo>
                <a:cubicBezTo>
                  <a:pt x="7253" y="27757"/>
                  <a:pt x="7225" y="27760"/>
                  <a:pt x="7195" y="27762"/>
                </a:cubicBezTo>
                <a:lnTo>
                  <a:pt x="7654" y="31435"/>
                </a:lnTo>
                <a:cubicBezTo>
                  <a:pt x="7683" y="31432"/>
                  <a:pt x="7711" y="31429"/>
                  <a:pt x="7740" y="31425"/>
                </a:cubicBezTo>
                <a:cubicBezTo>
                  <a:pt x="8163" y="31373"/>
                  <a:pt x="8567" y="31273"/>
                  <a:pt x="8950" y="31132"/>
                </a:cubicBezTo>
                <a:close/>
                <a:moveTo>
                  <a:pt x="7434" y="27400"/>
                </a:moveTo>
                <a:lnTo>
                  <a:pt x="7295" y="27057"/>
                </a:lnTo>
                <a:cubicBezTo>
                  <a:pt x="7263" y="27064"/>
                  <a:pt x="7231" y="27070"/>
                  <a:pt x="7198" y="27074"/>
                </a:cubicBezTo>
                <a:cubicBezTo>
                  <a:pt x="7168" y="27077"/>
                  <a:pt x="7139" y="27079"/>
                  <a:pt x="7110" y="27080"/>
                </a:cubicBezTo>
                <a:lnTo>
                  <a:pt x="7156" y="27445"/>
                </a:lnTo>
                <a:cubicBezTo>
                  <a:pt x="7185" y="27443"/>
                  <a:pt x="7214" y="27441"/>
                  <a:pt x="7243" y="27437"/>
                </a:cubicBezTo>
                <a:cubicBezTo>
                  <a:pt x="7308" y="27428"/>
                  <a:pt x="7372" y="27416"/>
                  <a:pt x="7434" y="27400"/>
                </a:cubicBezTo>
                <a:close/>
                <a:moveTo>
                  <a:pt x="7570" y="31444"/>
                </a:moveTo>
                <a:lnTo>
                  <a:pt x="7112" y="27766"/>
                </a:lnTo>
                <a:cubicBezTo>
                  <a:pt x="6991" y="27769"/>
                  <a:pt x="6872" y="27760"/>
                  <a:pt x="6757" y="27739"/>
                </a:cubicBezTo>
                <a:lnTo>
                  <a:pt x="6248" y="31406"/>
                </a:lnTo>
                <a:cubicBezTo>
                  <a:pt x="6677" y="31472"/>
                  <a:pt x="7120" y="31485"/>
                  <a:pt x="7570" y="31444"/>
                </a:cubicBezTo>
                <a:close/>
                <a:moveTo>
                  <a:pt x="7072" y="27447"/>
                </a:moveTo>
                <a:lnTo>
                  <a:pt x="7026" y="27081"/>
                </a:lnTo>
                <a:cubicBezTo>
                  <a:pt x="6966" y="27079"/>
                  <a:pt x="6908" y="27071"/>
                  <a:pt x="6851" y="27059"/>
                </a:cubicBezTo>
                <a:lnTo>
                  <a:pt x="6800" y="27422"/>
                </a:lnTo>
                <a:cubicBezTo>
                  <a:pt x="6889" y="27439"/>
                  <a:pt x="6979" y="27448"/>
                  <a:pt x="7072" y="27447"/>
                </a:cubicBezTo>
                <a:close/>
                <a:moveTo>
                  <a:pt x="6166" y="31393"/>
                </a:moveTo>
                <a:lnTo>
                  <a:pt x="6675" y="27722"/>
                </a:lnTo>
                <a:cubicBezTo>
                  <a:pt x="6560" y="27695"/>
                  <a:pt x="6450" y="27658"/>
                  <a:pt x="6345" y="27609"/>
                </a:cubicBezTo>
                <a:lnTo>
                  <a:pt x="4905" y="31019"/>
                </a:lnTo>
                <a:cubicBezTo>
                  <a:pt x="5305" y="31193"/>
                  <a:pt x="5728" y="31319"/>
                  <a:pt x="6166" y="31393"/>
                </a:cubicBezTo>
                <a:close/>
                <a:moveTo>
                  <a:pt x="6718" y="27404"/>
                </a:moveTo>
                <a:lnTo>
                  <a:pt x="6770" y="27039"/>
                </a:lnTo>
                <a:cubicBezTo>
                  <a:pt x="6715" y="27023"/>
                  <a:pt x="6662" y="27003"/>
                  <a:pt x="6612" y="26978"/>
                </a:cubicBezTo>
                <a:lnTo>
                  <a:pt x="6469" y="27316"/>
                </a:lnTo>
                <a:cubicBezTo>
                  <a:pt x="6549" y="27352"/>
                  <a:pt x="6633" y="27383"/>
                  <a:pt x="6718" y="27404"/>
                </a:cubicBezTo>
                <a:close/>
                <a:moveTo>
                  <a:pt x="4829" y="30985"/>
                </a:moveTo>
                <a:lnTo>
                  <a:pt x="6269" y="27573"/>
                </a:lnTo>
                <a:cubicBezTo>
                  <a:pt x="6168" y="27521"/>
                  <a:pt x="6071" y="27458"/>
                  <a:pt x="5983" y="27387"/>
                </a:cubicBezTo>
                <a:lnTo>
                  <a:pt x="3710" y="30307"/>
                </a:lnTo>
                <a:cubicBezTo>
                  <a:pt x="4053" y="30576"/>
                  <a:pt x="4429" y="30805"/>
                  <a:pt x="4829" y="30985"/>
                </a:cubicBezTo>
                <a:close/>
                <a:moveTo>
                  <a:pt x="6394" y="27278"/>
                </a:moveTo>
                <a:lnTo>
                  <a:pt x="6538" y="26939"/>
                </a:lnTo>
                <a:cubicBezTo>
                  <a:pt x="6490" y="26911"/>
                  <a:pt x="6445" y="26881"/>
                  <a:pt x="6403" y="26846"/>
                </a:cubicBezTo>
                <a:lnTo>
                  <a:pt x="6179" y="27134"/>
                </a:lnTo>
                <a:cubicBezTo>
                  <a:pt x="6246" y="27189"/>
                  <a:pt x="6318" y="27237"/>
                  <a:pt x="6394" y="27278"/>
                </a:cubicBezTo>
                <a:close/>
                <a:moveTo>
                  <a:pt x="3645" y="30255"/>
                </a:moveTo>
                <a:lnTo>
                  <a:pt x="5918" y="27333"/>
                </a:lnTo>
                <a:cubicBezTo>
                  <a:pt x="5834" y="27259"/>
                  <a:pt x="5756" y="27176"/>
                  <a:pt x="5687" y="27087"/>
                </a:cubicBezTo>
                <a:lnTo>
                  <a:pt x="2736" y="29319"/>
                </a:lnTo>
                <a:cubicBezTo>
                  <a:pt x="3001" y="29667"/>
                  <a:pt x="3307" y="29982"/>
                  <a:pt x="3645" y="30255"/>
                </a:cubicBezTo>
                <a:close/>
                <a:moveTo>
                  <a:pt x="6115" y="27081"/>
                </a:moveTo>
                <a:lnTo>
                  <a:pt x="6340" y="26791"/>
                </a:lnTo>
                <a:cubicBezTo>
                  <a:pt x="6302" y="26755"/>
                  <a:pt x="6266" y="26715"/>
                  <a:pt x="6234" y="26672"/>
                </a:cubicBezTo>
                <a:lnTo>
                  <a:pt x="5942" y="26894"/>
                </a:lnTo>
                <a:cubicBezTo>
                  <a:pt x="5994" y="26962"/>
                  <a:pt x="6052" y="27024"/>
                  <a:pt x="6115" y="27081"/>
                </a:cubicBezTo>
                <a:close/>
                <a:moveTo>
                  <a:pt x="2686" y="29252"/>
                </a:moveTo>
                <a:lnTo>
                  <a:pt x="5638" y="27019"/>
                </a:lnTo>
                <a:cubicBezTo>
                  <a:pt x="5574" y="26927"/>
                  <a:pt x="5519" y="26829"/>
                  <a:pt x="5473" y="26726"/>
                </a:cubicBezTo>
                <a:lnTo>
                  <a:pt x="2044" y="28119"/>
                </a:lnTo>
                <a:cubicBezTo>
                  <a:pt x="2214" y="28526"/>
                  <a:pt x="2430" y="28905"/>
                  <a:pt x="2686" y="29252"/>
                </a:cubicBezTo>
                <a:close/>
                <a:moveTo>
                  <a:pt x="5893" y="26826"/>
                </a:moveTo>
                <a:lnTo>
                  <a:pt x="6185" y="26605"/>
                </a:lnTo>
                <a:cubicBezTo>
                  <a:pt x="6156" y="26562"/>
                  <a:pt x="6131" y="26515"/>
                  <a:pt x="6109" y="26467"/>
                </a:cubicBezTo>
                <a:lnTo>
                  <a:pt x="5769" y="26605"/>
                </a:lnTo>
                <a:cubicBezTo>
                  <a:pt x="5804" y="26683"/>
                  <a:pt x="5846" y="26757"/>
                  <a:pt x="5893" y="26826"/>
                </a:cubicBezTo>
                <a:close/>
                <a:moveTo>
                  <a:pt x="2013" y="28042"/>
                </a:moveTo>
                <a:lnTo>
                  <a:pt x="5442" y="26648"/>
                </a:lnTo>
                <a:cubicBezTo>
                  <a:pt x="5402" y="26545"/>
                  <a:pt x="5373" y="26436"/>
                  <a:pt x="5353" y="26324"/>
                </a:cubicBezTo>
                <a:lnTo>
                  <a:pt x="1680" y="26782"/>
                </a:lnTo>
                <a:cubicBezTo>
                  <a:pt x="1742" y="27222"/>
                  <a:pt x="1855" y="27645"/>
                  <a:pt x="2013" y="28042"/>
                </a:cubicBezTo>
                <a:close/>
                <a:moveTo>
                  <a:pt x="5738" y="26528"/>
                </a:moveTo>
                <a:lnTo>
                  <a:pt x="6077" y="26390"/>
                </a:lnTo>
                <a:cubicBezTo>
                  <a:pt x="6059" y="26342"/>
                  <a:pt x="6044" y="26291"/>
                  <a:pt x="6034" y="26239"/>
                </a:cubicBezTo>
                <a:lnTo>
                  <a:pt x="5670" y="26284"/>
                </a:lnTo>
                <a:cubicBezTo>
                  <a:pt x="5686" y="26369"/>
                  <a:pt x="5708" y="26450"/>
                  <a:pt x="5738" y="26528"/>
                </a:cubicBezTo>
                <a:close/>
                <a:moveTo>
                  <a:pt x="1669" y="26700"/>
                </a:moveTo>
                <a:lnTo>
                  <a:pt x="5341" y="26242"/>
                </a:lnTo>
                <a:cubicBezTo>
                  <a:pt x="5326" y="26126"/>
                  <a:pt x="5324" y="26013"/>
                  <a:pt x="5331" y="25901"/>
                </a:cubicBezTo>
                <a:lnTo>
                  <a:pt x="1663" y="25393"/>
                </a:lnTo>
                <a:cubicBezTo>
                  <a:pt x="1614" y="25818"/>
                  <a:pt x="1613" y="26256"/>
                  <a:pt x="1669" y="26700"/>
                </a:cubicBezTo>
                <a:close/>
                <a:moveTo>
                  <a:pt x="5657" y="26201"/>
                </a:moveTo>
                <a:lnTo>
                  <a:pt x="6021" y="26156"/>
                </a:lnTo>
                <a:cubicBezTo>
                  <a:pt x="6014" y="26102"/>
                  <a:pt x="6011" y="26049"/>
                  <a:pt x="6013" y="25996"/>
                </a:cubicBezTo>
                <a:lnTo>
                  <a:pt x="5649" y="25946"/>
                </a:lnTo>
                <a:cubicBezTo>
                  <a:pt x="5644" y="26029"/>
                  <a:pt x="5647" y="26115"/>
                  <a:pt x="5657" y="26201"/>
                </a:cubicBezTo>
                <a:close/>
                <a:moveTo>
                  <a:pt x="1673" y="25311"/>
                </a:moveTo>
                <a:lnTo>
                  <a:pt x="5340" y="25818"/>
                </a:lnTo>
                <a:cubicBezTo>
                  <a:pt x="5353" y="25703"/>
                  <a:pt x="5378" y="25591"/>
                  <a:pt x="5414" y="25483"/>
                </a:cubicBezTo>
                <a:lnTo>
                  <a:pt x="2001" y="24041"/>
                </a:lnTo>
                <a:cubicBezTo>
                  <a:pt x="1843" y="24445"/>
                  <a:pt x="1731" y="24871"/>
                  <a:pt x="1673" y="25311"/>
                </a:cubicBezTo>
                <a:close/>
                <a:moveTo>
                  <a:pt x="5656" y="25863"/>
                </a:moveTo>
                <a:lnTo>
                  <a:pt x="6019" y="25913"/>
                </a:lnTo>
                <a:cubicBezTo>
                  <a:pt x="6025" y="25857"/>
                  <a:pt x="6035" y="25804"/>
                  <a:pt x="6049" y="25751"/>
                </a:cubicBezTo>
                <a:lnTo>
                  <a:pt x="5710" y="25607"/>
                </a:lnTo>
                <a:cubicBezTo>
                  <a:pt x="5684" y="25690"/>
                  <a:pt x="5666" y="25775"/>
                  <a:pt x="5656" y="25863"/>
                </a:cubicBezTo>
                <a:close/>
                <a:moveTo>
                  <a:pt x="2033" y="23964"/>
                </a:moveTo>
                <a:lnTo>
                  <a:pt x="5442" y="25404"/>
                </a:lnTo>
                <a:cubicBezTo>
                  <a:pt x="5485" y="25294"/>
                  <a:pt x="5538" y="25190"/>
                  <a:pt x="5601" y="25091"/>
                </a:cubicBezTo>
                <a:lnTo>
                  <a:pt x="2677" y="22815"/>
                </a:lnTo>
                <a:cubicBezTo>
                  <a:pt x="2417" y="23170"/>
                  <a:pt x="2201" y="23555"/>
                  <a:pt x="2033" y="23964"/>
                </a:cubicBezTo>
                <a:close/>
                <a:moveTo>
                  <a:pt x="5736" y="25528"/>
                </a:moveTo>
                <a:lnTo>
                  <a:pt x="6074" y="25671"/>
                </a:lnTo>
                <a:cubicBezTo>
                  <a:pt x="6094" y="25617"/>
                  <a:pt x="6117" y="25565"/>
                  <a:pt x="6145" y="25515"/>
                </a:cubicBezTo>
                <a:lnTo>
                  <a:pt x="5854" y="25288"/>
                </a:lnTo>
                <a:cubicBezTo>
                  <a:pt x="5808" y="25364"/>
                  <a:pt x="5768" y="25444"/>
                  <a:pt x="5736" y="25528"/>
                </a:cubicBezTo>
                <a:close/>
                <a:moveTo>
                  <a:pt x="2726" y="22748"/>
                </a:moveTo>
                <a:lnTo>
                  <a:pt x="5647" y="25021"/>
                </a:lnTo>
                <a:cubicBezTo>
                  <a:pt x="5717" y="24924"/>
                  <a:pt x="5796" y="24833"/>
                  <a:pt x="5884" y="24751"/>
                </a:cubicBezTo>
                <a:lnTo>
                  <a:pt x="3647" y="21795"/>
                </a:lnTo>
                <a:cubicBezTo>
                  <a:pt x="3302" y="22075"/>
                  <a:pt x="2993" y="22395"/>
                  <a:pt x="2726" y="22748"/>
                </a:cubicBezTo>
                <a:close/>
                <a:moveTo>
                  <a:pt x="5899" y="25217"/>
                </a:moveTo>
                <a:lnTo>
                  <a:pt x="6189" y="25443"/>
                </a:lnTo>
                <a:cubicBezTo>
                  <a:pt x="6222" y="25393"/>
                  <a:pt x="6260" y="25346"/>
                  <a:pt x="6301" y="25302"/>
                </a:cubicBezTo>
                <a:lnTo>
                  <a:pt x="6078" y="25007"/>
                </a:lnTo>
                <a:cubicBezTo>
                  <a:pt x="6011" y="25072"/>
                  <a:pt x="5952" y="25142"/>
                  <a:pt x="5899" y="25217"/>
                </a:cubicBezTo>
                <a:close/>
                <a:moveTo>
                  <a:pt x="3713" y="21743"/>
                </a:moveTo>
                <a:lnTo>
                  <a:pt x="5947" y="24695"/>
                </a:lnTo>
                <a:cubicBezTo>
                  <a:pt x="6040" y="24617"/>
                  <a:pt x="6142" y="24547"/>
                  <a:pt x="6252" y="24490"/>
                </a:cubicBezTo>
                <a:lnTo>
                  <a:pt x="4856" y="21055"/>
                </a:lnTo>
                <a:cubicBezTo>
                  <a:pt x="4444" y="21238"/>
                  <a:pt x="4061" y="21470"/>
                  <a:pt x="3713" y="21743"/>
                </a:cubicBezTo>
                <a:close/>
                <a:moveTo>
                  <a:pt x="6140" y="24950"/>
                </a:moveTo>
                <a:lnTo>
                  <a:pt x="6361" y="25243"/>
                </a:lnTo>
                <a:cubicBezTo>
                  <a:pt x="6407" y="25202"/>
                  <a:pt x="6458" y="25163"/>
                  <a:pt x="6512" y="25130"/>
                </a:cubicBezTo>
                <a:lnTo>
                  <a:pt x="6372" y="24787"/>
                </a:lnTo>
                <a:cubicBezTo>
                  <a:pt x="6289" y="24834"/>
                  <a:pt x="6211" y="24889"/>
                  <a:pt x="6140" y="24950"/>
                </a:cubicBezTo>
                <a:close/>
                <a:moveTo>
                  <a:pt x="4932" y="21021"/>
                </a:moveTo>
                <a:lnTo>
                  <a:pt x="6327" y="24452"/>
                </a:lnTo>
                <a:cubicBezTo>
                  <a:pt x="6439" y="24399"/>
                  <a:pt x="6558" y="24358"/>
                  <a:pt x="6683" y="24330"/>
                </a:cubicBezTo>
                <a:lnTo>
                  <a:pt x="6225" y="20652"/>
                </a:lnTo>
                <a:cubicBezTo>
                  <a:pt x="5770" y="20723"/>
                  <a:pt x="5338" y="20849"/>
                  <a:pt x="4932" y="21021"/>
                </a:cubicBezTo>
                <a:close/>
                <a:moveTo>
                  <a:pt x="6447" y="24748"/>
                </a:moveTo>
                <a:lnTo>
                  <a:pt x="6585" y="25089"/>
                </a:lnTo>
                <a:cubicBezTo>
                  <a:pt x="6643" y="25058"/>
                  <a:pt x="6705" y="25034"/>
                  <a:pt x="6769" y="25015"/>
                </a:cubicBezTo>
                <a:lnTo>
                  <a:pt x="6723" y="24649"/>
                </a:lnTo>
                <a:cubicBezTo>
                  <a:pt x="6627" y="24673"/>
                  <a:pt x="6534" y="24706"/>
                  <a:pt x="6447" y="24748"/>
                </a:cubicBezTo>
                <a:close/>
                <a:moveTo>
                  <a:pt x="10478" y="20304"/>
                </a:moveTo>
                <a:cubicBezTo>
                  <a:pt x="12181" y="21320"/>
                  <a:pt x="13414" y="23082"/>
                  <a:pt x="13679" y="25202"/>
                </a:cubicBezTo>
                <a:cubicBezTo>
                  <a:pt x="13684" y="25242"/>
                  <a:pt x="13687" y="25283"/>
                  <a:pt x="13692" y="25322"/>
                </a:cubicBezTo>
                <a:lnTo>
                  <a:pt x="14808" y="25248"/>
                </a:lnTo>
                <a:cubicBezTo>
                  <a:pt x="14808" y="25248"/>
                  <a:pt x="14812" y="24984"/>
                  <a:pt x="15037" y="25125"/>
                </a:cubicBezTo>
                <a:cubicBezTo>
                  <a:pt x="15262" y="25266"/>
                  <a:pt x="15609" y="25186"/>
                  <a:pt x="16017" y="24834"/>
                </a:cubicBezTo>
                <a:cubicBezTo>
                  <a:pt x="16425" y="24482"/>
                  <a:pt x="16517" y="24319"/>
                  <a:pt x="16258" y="23296"/>
                </a:cubicBezTo>
                <a:cubicBezTo>
                  <a:pt x="15999" y="22274"/>
                  <a:pt x="14795" y="20162"/>
                  <a:pt x="13947" y="19100"/>
                </a:cubicBezTo>
                <a:cubicBezTo>
                  <a:pt x="13099" y="18037"/>
                  <a:pt x="12694" y="17504"/>
                  <a:pt x="12467" y="17344"/>
                </a:cubicBezTo>
                <a:cubicBezTo>
                  <a:pt x="12240" y="17184"/>
                  <a:pt x="12296" y="17478"/>
                  <a:pt x="11999" y="17816"/>
                </a:cubicBezTo>
                <a:cubicBezTo>
                  <a:pt x="11702" y="18155"/>
                  <a:pt x="11631" y="18032"/>
                  <a:pt x="11457" y="18299"/>
                </a:cubicBezTo>
                <a:cubicBezTo>
                  <a:pt x="11369" y="18435"/>
                  <a:pt x="10911" y="19388"/>
                  <a:pt x="10478" y="20304"/>
                </a:cubicBezTo>
                <a:close/>
                <a:moveTo>
                  <a:pt x="23687" y="22590"/>
                </a:moveTo>
                <a:cubicBezTo>
                  <a:pt x="23687" y="22590"/>
                  <a:pt x="23564" y="23122"/>
                  <a:pt x="23763" y="23201"/>
                </a:cubicBezTo>
                <a:cubicBezTo>
                  <a:pt x="23936" y="23268"/>
                  <a:pt x="24007" y="23142"/>
                  <a:pt x="24051" y="22980"/>
                </a:cubicBezTo>
                <a:lnTo>
                  <a:pt x="23704" y="22533"/>
                </a:lnTo>
                <a:cubicBezTo>
                  <a:pt x="23681" y="22552"/>
                  <a:pt x="23658" y="22571"/>
                  <a:pt x="23635" y="22591"/>
                </a:cubicBezTo>
                <a:lnTo>
                  <a:pt x="23687" y="22590"/>
                </a:lnTo>
                <a:close/>
                <a:moveTo>
                  <a:pt x="20132" y="26923"/>
                </a:moveTo>
                <a:lnTo>
                  <a:pt x="19701" y="26904"/>
                </a:lnTo>
                <a:cubicBezTo>
                  <a:pt x="19673" y="26936"/>
                  <a:pt x="19642" y="26966"/>
                  <a:pt x="19609" y="26994"/>
                </a:cubicBezTo>
                <a:lnTo>
                  <a:pt x="19828" y="27283"/>
                </a:lnTo>
                <a:cubicBezTo>
                  <a:pt x="19950" y="27182"/>
                  <a:pt x="20053" y="27060"/>
                  <a:pt x="20132" y="26923"/>
                </a:cubicBezTo>
                <a:close/>
                <a:moveTo>
                  <a:pt x="19281" y="26885"/>
                </a:moveTo>
                <a:lnTo>
                  <a:pt x="19227" y="26882"/>
                </a:lnTo>
                <a:lnTo>
                  <a:pt x="19235" y="26824"/>
                </a:lnTo>
                <a:lnTo>
                  <a:pt x="19122" y="26675"/>
                </a:lnTo>
                <a:lnTo>
                  <a:pt x="19166" y="27027"/>
                </a:lnTo>
                <a:cubicBezTo>
                  <a:pt x="19227" y="27012"/>
                  <a:pt x="19285" y="26991"/>
                  <a:pt x="19339" y="26963"/>
                </a:cubicBezTo>
                <a:lnTo>
                  <a:pt x="19281" y="26885"/>
                </a:lnTo>
                <a:close/>
                <a:moveTo>
                  <a:pt x="19342" y="25926"/>
                </a:moveTo>
                <a:cubicBezTo>
                  <a:pt x="19352" y="25830"/>
                  <a:pt x="19362" y="25736"/>
                  <a:pt x="19370" y="25651"/>
                </a:cubicBezTo>
                <a:lnTo>
                  <a:pt x="19212" y="26024"/>
                </a:lnTo>
                <a:lnTo>
                  <a:pt x="19342" y="25926"/>
                </a:lnTo>
                <a:close/>
                <a:moveTo>
                  <a:pt x="18928" y="25117"/>
                </a:moveTo>
                <a:cubicBezTo>
                  <a:pt x="18953" y="25172"/>
                  <a:pt x="18976" y="25230"/>
                  <a:pt x="18996" y="25287"/>
                </a:cubicBezTo>
                <a:cubicBezTo>
                  <a:pt x="19098" y="25289"/>
                  <a:pt x="19196" y="25306"/>
                  <a:pt x="19289" y="25338"/>
                </a:cubicBezTo>
                <a:lnTo>
                  <a:pt x="19430" y="25004"/>
                </a:lnTo>
                <a:cubicBezTo>
                  <a:pt x="19266" y="24944"/>
                  <a:pt x="19088" y="24916"/>
                  <a:pt x="18904" y="24927"/>
                </a:cubicBezTo>
                <a:lnTo>
                  <a:pt x="18928" y="25117"/>
                </a:lnTo>
                <a:close/>
                <a:moveTo>
                  <a:pt x="19046" y="25467"/>
                </a:moveTo>
                <a:cubicBezTo>
                  <a:pt x="19057" y="25518"/>
                  <a:pt x="19065" y="25570"/>
                  <a:pt x="19070" y="25621"/>
                </a:cubicBezTo>
                <a:cubicBezTo>
                  <a:pt x="19077" y="25691"/>
                  <a:pt x="19082" y="25758"/>
                  <a:pt x="19085" y="25821"/>
                </a:cubicBezTo>
                <a:lnTo>
                  <a:pt x="19220" y="25502"/>
                </a:lnTo>
                <a:cubicBezTo>
                  <a:pt x="19164" y="25485"/>
                  <a:pt x="19106" y="25473"/>
                  <a:pt x="19046" y="25467"/>
                </a:cubicBezTo>
                <a:close/>
                <a:moveTo>
                  <a:pt x="18541" y="26532"/>
                </a:moveTo>
                <a:cubicBezTo>
                  <a:pt x="18460" y="26554"/>
                  <a:pt x="18366" y="26574"/>
                  <a:pt x="18260" y="26590"/>
                </a:cubicBezTo>
                <a:cubicBezTo>
                  <a:pt x="18277" y="26628"/>
                  <a:pt x="18297" y="26665"/>
                  <a:pt x="18320" y="26699"/>
                </a:cubicBezTo>
                <a:lnTo>
                  <a:pt x="18541" y="26532"/>
                </a:lnTo>
                <a:close/>
                <a:moveTo>
                  <a:pt x="18076" y="26613"/>
                </a:moveTo>
                <a:cubicBezTo>
                  <a:pt x="17964" y="26626"/>
                  <a:pt x="17839" y="26634"/>
                  <a:pt x="17702" y="26641"/>
                </a:cubicBezTo>
                <a:cubicBezTo>
                  <a:pt x="17744" y="26781"/>
                  <a:pt x="17808" y="26909"/>
                  <a:pt x="17889" y="27025"/>
                </a:cubicBezTo>
                <a:lnTo>
                  <a:pt x="18179" y="26807"/>
                </a:lnTo>
                <a:cubicBezTo>
                  <a:pt x="18137" y="26747"/>
                  <a:pt x="18103" y="26682"/>
                  <a:pt x="18076" y="26613"/>
                </a:cubicBezTo>
                <a:close/>
                <a:moveTo>
                  <a:pt x="19668" y="27397"/>
                </a:moveTo>
                <a:lnTo>
                  <a:pt x="19448" y="27106"/>
                </a:lnTo>
                <a:cubicBezTo>
                  <a:pt x="19368" y="27151"/>
                  <a:pt x="19281" y="27184"/>
                  <a:pt x="19188" y="27205"/>
                </a:cubicBezTo>
                <a:lnTo>
                  <a:pt x="19233" y="27565"/>
                </a:lnTo>
                <a:cubicBezTo>
                  <a:pt x="19391" y="27535"/>
                  <a:pt x="19537" y="27477"/>
                  <a:pt x="19668" y="27397"/>
                </a:cubicBezTo>
                <a:close/>
                <a:moveTo>
                  <a:pt x="18746" y="26623"/>
                </a:moveTo>
                <a:lnTo>
                  <a:pt x="18450" y="26847"/>
                </a:lnTo>
                <a:cubicBezTo>
                  <a:pt x="18497" y="26889"/>
                  <a:pt x="18549" y="26926"/>
                  <a:pt x="18605" y="26956"/>
                </a:cubicBezTo>
                <a:lnTo>
                  <a:pt x="18746" y="26623"/>
                </a:lnTo>
                <a:close/>
                <a:moveTo>
                  <a:pt x="18306" y="26956"/>
                </a:moveTo>
                <a:lnTo>
                  <a:pt x="18014" y="27176"/>
                </a:lnTo>
                <a:cubicBezTo>
                  <a:pt x="18124" y="27291"/>
                  <a:pt x="18253" y="27385"/>
                  <a:pt x="18395" y="27454"/>
                </a:cubicBezTo>
                <a:lnTo>
                  <a:pt x="18536" y="27121"/>
                </a:lnTo>
                <a:cubicBezTo>
                  <a:pt x="18452" y="27077"/>
                  <a:pt x="18374" y="27022"/>
                  <a:pt x="18306" y="26956"/>
                </a:cubicBezTo>
                <a:close/>
                <a:moveTo>
                  <a:pt x="18927" y="26699"/>
                </a:moveTo>
                <a:lnTo>
                  <a:pt x="18789" y="27027"/>
                </a:lnTo>
                <a:cubicBezTo>
                  <a:pt x="18848" y="27041"/>
                  <a:pt x="18909" y="27049"/>
                  <a:pt x="18971" y="27049"/>
                </a:cubicBezTo>
                <a:lnTo>
                  <a:pt x="18927" y="26699"/>
                </a:lnTo>
                <a:close/>
                <a:moveTo>
                  <a:pt x="18719" y="27192"/>
                </a:moveTo>
                <a:lnTo>
                  <a:pt x="18577" y="27528"/>
                </a:lnTo>
                <a:cubicBezTo>
                  <a:pt x="18723" y="27574"/>
                  <a:pt x="18878" y="27596"/>
                  <a:pt x="19038" y="27588"/>
                </a:cubicBezTo>
                <a:lnTo>
                  <a:pt x="18993" y="27227"/>
                </a:lnTo>
                <a:cubicBezTo>
                  <a:pt x="18898" y="27229"/>
                  <a:pt x="18806" y="27217"/>
                  <a:pt x="18719" y="27192"/>
                </a:cubicBezTo>
                <a:close/>
                <a:moveTo>
                  <a:pt x="22783" y="21817"/>
                </a:moveTo>
                <a:cubicBezTo>
                  <a:pt x="22868" y="21740"/>
                  <a:pt x="22956" y="21665"/>
                  <a:pt x="23047" y="21592"/>
                </a:cubicBezTo>
                <a:lnTo>
                  <a:pt x="22265" y="20305"/>
                </a:lnTo>
                <a:cubicBezTo>
                  <a:pt x="22265" y="20305"/>
                  <a:pt x="21932" y="20498"/>
                  <a:pt x="22033" y="20711"/>
                </a:cubicBezTo>
                <a:cubicBezTo>
                  <a:pt x="22106" y="20863"/>
                  <a:pt x="22487" y="21402"/>
                  <a:pt x="22783" y="21817"/>
                </a:cubicBezTo>
                <a:close/>
                <a:moveTo>
                  <a:pt x="16666" y="17093"/>
                </a:moveTo>
                <a:cubicBezTo>
                  <a:pt x="17234" y="17343"/>
                  <a:pt x="16905" y="16551"/>
                  <a:pt x="16905" y="16283"/>
                </a:cubicBezTo>
                <a:cubicBezTo>
                  <a:pt x="16905" y="16000"/>
                  <a:pt x="16740" y="15951"/>
                  <a:pt x="16616" y="16089"/>
                </a:cubicBezTo>
                <a:cubicBezTo>
                  <a:pt x="16492" y="16228"/>
                  <a:pt x="16121" y="16806"/>
                  <a:pt x="16350" y="16937"/>
                </a:cubicBezTo>
                <a:cubicBezTo>
                  <a:pt x="16450" y="16994"/>
                  <a:pt x="16567" y="17048"/>
                  <a:pt x="16666" y="17093"/>
                </a:cubicBezTo>
                <a:close/>
                <a:moveTo>
                  <a:pt x="12890" y="13732"/>
                </a:moveTo>
                <a:cubicBezTo>
                  <a:pt x="12890" y="13732"/>
                  <a:pt x="13387" y="13553"/>
                  <a:pt x="13542" y="13986"/>
                </a:cubicBezTo>
                <a:cubicBezTo>
                  <a:pt x="13697" y="14419"/>
                  <a:pt x="13239" y="14779"/>
                  <a:pt x="13175" y="15073"/>
                </a:cubicBezTo>
                <a:cubicBezTo>
                  <a:pt x="13110" y="15365"/>
                  <a:pt x="13699" y="15645"/>
                  <a:pt x="13882" y="15639"/>
                </a:cubicBezTo>
                <a:cubicBezTo>
                  <a:pt x="14066" y="15632"/>
                  <a:pt x="14105" y="15410"/>
                  <a:pt x="14404" y="14181"/>
                </a:cubicBezTo>
                <a:cubicBezTo>
                  <a:pt x="14704" y="12952"/>
                  <a:pt x="15264" y="11942"/>
                  <a:pt x="15628" y="11360"/>
                </a:cubicBezTo>
                <a:cubicBezTo>
                  <a:pt x="15991" y="10778"/>
                  <a:pt x="16082" y="10565"/>
                  <a:pt x="15991" y="10375"/>
                </a:cubicBezTo>
                <a:cubicBezTo>
                  <a:pt x="15900" y="10185"/>
                  <a:pt x="15834" y="10327"/>
                  <a:pt x="15706" y="10511"/>
                </a:cubicBezTo>
                <a:cubicBezTo>
                  <a:pt x="15579" y="10695"/>
                  <a:pt x="15028" y="10714"/>
                  <a:pt x="14844" y="10586"/>
                </a:cubicBezTo>
                <a:cubicBezTo>
                  <a:pt x="14661" y="10458"/>
                  <a:pt x="14593" y="9911"/>
                  <a:pt x="14496" y="10075"/>
                </a:cubicBezTo>
                <a:cubicBezTo>
                  <a:pt x="14399" y="10238"/>
                  <a:pt x="14073" y="11520"/>
                  <a:pt x="13699" y="11886"/>
                </a:cubicBezTo>
                <a:cubicBezTo>
                  <a:pt x="13326" y="12251"/>
                  <a:pt x="13291" y="12373"/>
                  <a:pt x="13346" y="12551"/>
                </a:cubicBezTo>
                <a:cubicBezTo>
                  <a:pt x="13402" y="12728"/>
                  <a:pt x="13464" y="12822"/>
                  <a:pt x="13235" y="13001"/>
                </a:cubicBezTo>
                <a:cubicBezTo>
                  <a:pt x="13006" y="13180"/>
                  <a:pt x="12929" y="13240"/>
                  <a:pt x="12863" y="13382"/>
                </a:cubicBezTo>
                <a:cubicBezTo>
                  <a:pt x="12798" y="13525"/>
                  <a:pt x="12890" y="13732"/>
                  <a:pt x="12890" y="13732"/>
                </a:cubicBezTo>
                <a:close/>
              </a:path>
            </a:pathLst>
          </a:cu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F:\360云盘\02-个人资料\！PPT图片及版面资源\04-PPT精选插图\04-背景图\多边形临时\polygon-24.jpg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b="67919"/>
          <a:stretch>
            <a:fillRect/>
          </a:stretch>
        </p:blipFill>
        <p:spPr bwMode="auto">
          <a:xfrm>
            <a:off x="-900" y="0"/>
            <a:ext cx="91449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360云盘\02-个人资料\！PPT图片及版面资源\04-PPT精选插图\04-背景图\多边形临时\polygon-24.jpg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t="81081"/>
          <a:stretch>
            <a:fillRect/>
          </a:stretch>
        </p:blipFill>
        <p:spPr bwMode="auto">
          <a:xfrm>
            <a:off x="-450" y="4857750"/>
            <a:ext cx="91449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1"/>
          <p:cNvSpPr/>
          <p:nvPr userDrawn="1"/>
        </p:nvSpPr>
        <p:spPr>
          <a:xfrm>
            <a:off x="0" y="127655"/>
            <a:ext cx="9144900" cy="527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5"/>
          <p:cNvSpPr txBox="1"/>
          <p:nvPr userDrawn="1"/>
        </p:nvSpPr>
        <p:spPr>
          <a:xfrm>
            <a:off x="8189025" y="4908634"/>
            <a:ext cx="406040" cy="2308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fld id="{2EEF1883-7A0E-4F66-9932-E581691AD397}" type="slidenum">
              <a:rPr lang="zh-CN" altLang="en-US" sz="1050" b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燕尾形 22">
            <a:hlinkClick r:id="" action="ppaction://hlinkshowjump?jump=previousslide"/>
          </p:cNvPr>
          <p:cNvSpPr/>
          <p:nvPr userDrawn="1"/>
        </p:nvSpPr>
        <p:spPr>
          <a:xfrm flipH="1">
            <a:off x="8105192" y="5004177"/>
            <a:ext cx="64800" cy="81000"/>
          </a:xfrm>
          <a:prstGeom prst="chevron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燕尾形 25">
            <a:hlinkClick r:id="" action="ppaction://hlinkshowjump?jump=nextslide"/>
          </p:cNvPr>
          <p:cNvSpPr/>
          <p:nvPr userDrawn="1"/>
        </p:nvSpPr>
        <p:spPr>
          <a:xfrm>
            <a:off x="8605782" y="5004177"/>
            <a:ext cx="64800" cy="81000"/>
          </a:xfrm>
          <a:prstGeom prst="chevron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Oval 82"/>
          <p:cNvSpPr>
            <a:spLocks noChangeArrowheads="1"/>
          </p:cNvSpPr>
          <p:nvPr userDrawn="1"/>
        </p:nvSpPr>
        <p:spPr bwMode="auto">
          <a:xfrm>
            <a:off x="161744" y="104650"/>
            <a:ext cx="560737" cy="55924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311"/>
          <p:cNvSpPr/>
          <p:nvPr userDrawn="1"/>
        </p:nvSpPr>
        <p:spPr bwMode="auto">
          <a:xfrm>
            <a:off x="281050" y="267203"/>
            <a:ext cx="314670" cy="226681"/>
          </a:xfrm>
          <a:custGeom>
            <a:avLst/>
            <a:gdLst>
              <a:gd name="T0" fmla="*/ 166 w 211"/>
              <a:gd name="T1" fmla="*/ 38 h 152"/>
              <a:gd name="T2" fmla="*/ 122 w 211"/>
              <a:gd name="T3" fmla="*/ 0 h 152"/>
              <a:gd name="T4" fmla="*/ 122 w 211"/>
              <a:gd name="T5" fmla="*/ 46 h 152"/>
              <a:gd name="T6" fmla="*/ 0 w 211"/>
              <a:gd name="T7" fmla="*/ 46 h 152"/>
              <a:gd name="T8" fmla="*/ 0 w 211"/>
              <a:gd name="T9" fmla="*/ 106 h 152"/>
              <a:gd name="T10" fmla="*/ 122 w 211"/>
              <a:gd name="T11" fmla="*/ 106 h 152"/>
              <a:gd name="T12" fmla="*/ 122 w 211"/>
              <a:gd name="T13" fmla="*/ 152 h 152"/>
              <a:gd name="T14" fmla="*/ 166 w 211"/>
              <a:gd name="T15" fmla="*/ 115 h 152"/>
              <a:gd name="T16" fmla="*/ 211 w 211"/>
              <a:gd name="T17" fmla="*/ 75 h 152"/>
              <a:gd name="T18" fmla="*/ 166 w 211"/>
              <a:gd name="T19" fmla="*/ 3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152">
                <a:moveTo>
                  <a:pt x="166" y="38"/>
                </a:moveTo>
                <a:lnTo>
                  <a:pt x="122" y="0"/>
                </a:lnTo>
                <a:lnTo>
                  <a:pt x="122" y="46"/>
                </a:lnTo>
                <a:lnTo>
                  <a:pt x="0" y="46"/>
                </a:lnTo>
                <a:lnTo>
                  <a:pt x="0" y="106"/>
                </a:lnTo>
                <a:lnTo>
                  <a:pt x="122" y="106"/>
                </a:lnTo>
                <a:lnTo>
                  <a:pt x="122" y="152"/>
                </a:lnTo>
                <a:lnTo>
                  <a:pt x="166" y="115"/>
                </a:lnTo>
                <a:lnTo>
                  <a:pt x="211" y="75"/>
                </a:lnTo>
                <a:lnTo>
                  <a:pt x="166" y="38"/>
                </a:lnTo>
                <a:close/>
              </a:path>
            </a:pathLst>
          </a:custGeom>
          <a:solidFill>
            <a:srgbClr val="5C5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578C-31B7-4091-9A51-7A2976A126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7049-50E2-412E-A16A-5EE79341C9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/>
          <p:nvPr/>
        </p:nvSpPr>
        <p:spPr bwMode="ltGray">
          <a:xfrm>
            <a:off x="1219200" y="2724150"/>
            <a:ext cx="7162800" cy="2419350"/>
          </a:xfrm>
          <a:prstGeom prst="rect">
            <a:avLst/>
          </a:prstGeom>
        </p:spPr>
        <p:txBody>
          <a:bodyPr tIns="109728" bIns="109728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000" b="1" dirty="0">
                <a:cs typeface="+mn-ea"/>
                <a:sym typeface="+mn-lt"/>
              </a:rPr>
              <a:t>北京八维研修学院</a:t>
            </a:r>
            <a:endParaRPr lang="en-US" altLang="zh-CN" sz="4000" b="1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cs typeface="+mn-ea"/>
                <a:sym typeface="+mn-lt"/>
              </a:rPr>
              <a:t>【</a:t>
            </a:r>
            <a:r>
              <a:rPr lang="zh-CN" altLang="en-US" sz="2400" b="1" dirty="0">
                <a:cs typeface="+mn-ea"/>
                <a:sym typeface="+mn-lt"/>
              </a:rPr>
              <a:t>考试管理系统项目答辩</a:t>
            </a:r>
            <a:r>
              <a:rPr lang="en-US" altLang="zh-CN" sz="2400" b="1" dirty="0">
                <a:cs typeface="+mn-ea"/>
                <a:sym typeface="+mn-lt"/>
              </a:rPr>
              <a:t>】</a:t>
            </a:r>
            <a:endParaRPr lang="en-US" altLang="zh-CN" sz="2400" b="1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cs typeface="+mn-ea"/>
                <a:sym typeface="+mn-lt"/>
              </a:rPr>
              <a:t>			  		</a:t>
            </a:r>
            <a:r>
              <a:rPr lang="en-US" altLang="zh-CN" sz="2400" b="1" dirty="0">
                <a:cs typeface="+mn-ea"/>
                <a:sym typeface="+mn-lt"/>
              </a:rPr>
              <a:t>——</a:t>
            </a:r>
            <a:r>
              <a:rPr lang="zh-CN" altLang="en-US" sz="2400" b="1" dirty="0">
                <a:cs typeface="+mn-ea"/>
                <a:sym typeface="+mn-lt"/>
              </a:rPr>
              <a:t>陈强</a:t>
            </a:r>
            <a:endParaRPr lang="en-US" sz="2800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35" y="716915"/>
            <a:ext cx="8086725" cy="152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前端思路：</a:t>
            </a:r>
            <a:endParaRPr lang="zh-CN" altLang="en-US" sz="2000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r>
              <a:rPr lang="zh-CN" altLang="en-US" b="1" dirty="0">
                <a:solidFill>
                  <a:schemeClr val="tx1"/>
                </a:solidFill>
              </a:rPr>
              <a:t>根据页面的功能分析出每个页面之间的联系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	                                                                                  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54000" y="1656715"/>
          <a:ext cx="8636000" cy="205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135" y="3641090"/>
            <a:ext cx="580136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困难点：</a:t>
            </a:r>
            <a:endParaRPr lang="zh-C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 b="1"/>
              <a:t>页面之间的联系与组员之间的配合</a:t>
            </a:r>
            <a:endParaRPr lang="zh-CN" altLang="en-US" b="1"/>
          </a:p>
        </p:txBody>
      </p:sp>
    </p:spTree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470" y="825500"/>
            <a:ext cx="878649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后端思路：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1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每个页面都需要公共数据，如考试类型、课程类型以及每个页面的字段展示；</a:t>
            </a:r>
            <a:endParaRPr lang="zh-CN" altLang="en-US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2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数据库的构建采用多表查询的思想构建；</a:t>
            </a:r>
            <a:r>
              <a:rPr lang="en-US" altLang="zh-CN" sz="2400" b="1" dirty="0">
                <a:solidFill>
                  <a:srgbClr val="FF0000"/>
                </a:solidFill>
              </a:rPr>
              <a:t>	  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   3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zh-CN" altLang="en-US" sz="2000" b="1" dirty="0">
                <a:solidFill>
                  <a:schemeClr val="tx1"/>
                </a:solidFill>
              </a:rPr>
              <a:t>确定每个表之间的联系。</a:t>
            </a:r>
            <a:r>
              <a:rPr lang="en-US" altLang="zh-CN" sz="2400" b="1" dirty="0">
                <a:solidFill>
                  <a:srgbClr val="FF0000"/>
                </a:solidFill>
              </a:rPr>
              <a:t>                                                                          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355" y="2901950"/>
            <a:ext cx="58013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困难点：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</a:t>
            </a:r>
            <a:r>
              <a:rPr lang="en-US" altLang="zh-CN" b="1"/>
              <a:t>1</a:t>
            </a:r>
            <a:r>
              <a:rPr lang="zh-CN" altLang="en-US" b="1"/>
              <a:t>、多</a:t>
            </a:r>
            <a:r>
              <a:rPr lang="zh-CN" altLang="en-US" b="1"/>
              <a:t>表查询的</a:t>
            </a:r>
            <a:r>
              <a:rPr lang="en-US" altLang="zh-CN" b="1"/>
              <a:t>sql</a:t>
            </a:r>
            <a:r>
              <a:rPr lang="zh-CN" altLang="en-US" b="1"/>
              <a:t>语句，常出现</a:t>
            </a:r>
            <a:r>
              <a:rPr lang="en-US" altLang="zh-CN" b="1"/>
              <a:t>bug</a:t>
            </a:r>
            <a:r>
              <a:rPr lang="zh-CN" altLang="en-US" b="1"/>
              <a:t>；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    2</a:t>
            </a:r>
            <a:r>
              <a:rPr lang="zh-CN" altLang="en-US" b="1"/>
              <a:t>、</a:t>
            </a:r>
            <a:r>
              <a:rPr lang="zh-CN" altLang="en-US" b="1"/>
              <a:t>多条件模糊搜索，</a:t>
            </a:r>
            <a:r>
              <a:rPr lang="en-US" altLang="zh-CN" b="1"/>
              <a:t>sql</a:t>
            </a:r>
            <a:r>
              <a:rPr lang="zh-CN" altLang="en-US" b="1"/>
              <a:t>语句冗余；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    3</a:t>
            </a:r>
            <a:r>
              <a:rPr lang="zh-CN" altLang="en-US" b="1"/>
              <a:t>、</a:t>
            </a:r>
            <a:r>
              <a:rPr lang="zh-CN" altLang="en-US" b="1"/>
              <a:t>增删改查时，容易忘掉某个表的某个字段</a:t>
            </a:r>
            <a:endParaRPr lang="zh-CN" altLang="en-US" b="1"/>
          </a:p>
        </p:txBody>
      </p:sp>
    </p:spTree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38200" y="133350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页面开发之路由权限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QQ图片201909082048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753745"/>
            <a:ext cx="1633220" cy="4067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55060" y="1166495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管理者、出题者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484755" y="1282065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484755" y="2134235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484755" y="2920365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484755" y="3764915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484755" y="4498340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55060" y="2018030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管理者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15385" y="2804160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管理者、出题者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15385" y="3648710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管理者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5385" y="4360545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管理者、出题者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978535"/>
            <a:ext cx="1873250" cy="1384300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7620000" y="2647950"/>
            <a:ext cx="304800" cy="9144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21880" y="3764915"/>
            <a:ext cx="108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学生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权限难点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980384"/>
            <a:ext cx="818197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难点一：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根据登陆者的身份确立展示的页面路由；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解决：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通过字段的判断来解决页面的展示情况；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难点二：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用户手动调整上方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地址栏的跳转；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解决：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高阶组件的应用拦截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                                                                                              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项目不足处以及改正方向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625" y="865505"/>
            <a:ext cx="7397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、后端权限不完善；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、添加试题的富文本域，不能多功能的支持多种标签以及图片的处理；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、代码的优化、拆分以及多功能的复用，完善不全；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、页面的排版问题，限于表面排版，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有待提高。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2438400" y="3384887"/>
            <a:ext cx="3950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谢 谢 聆 听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13"/>
          <p:cNvSpPr/>
          <p:nvPr/>
        </p:nvSpPr>
        <p:spPr>
          <a:xfrm>
            <a:off x="914400" y="1003661"/>
            <a:ext cx="7498080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14"/>
          <p:cNvSpPr txBox="1"/>
          <p:nvPr/>
        </p:nvSpPr>
        <p:spPr>
          <a:xfrm>
            <a:off x="2133600" y="209550"/>
            <a:ext cx="4877787" cy="7189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   </a:t>
            </a:r>
            <a:r>
              <a:rPr lang="en-US" altLang="zh-CN" sz="3200" dirty="0">
                <a:solidFill>
                  <a:schemeClr val="accent1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grpSp>
        <p:nvGrpSpPr>
          <p:cNvPr id="32" name="组合 10"/>
          <p:cNvGrpSpPr/>
          <p:nvPr/>
        </p:nvGrpSpPr>
        <p:grpSpPr>
          <a:xfrm>
            <a:off x="1828800" y="1385970"/>
            <a:ext cx="5410200" cy="552430"/>
            <a:chOff x="4874443" y="1988840"/>
            <a:chExt cx="7213600" cy="736573"/>
          </a:xfrm>
        </p:grpSpPr>
        <p:sp>
          <p:nvSpPr>
            <p:cNvPr id="33" name="圆角矩形 25"/>
            <p:cNvSpPr/>
            <p:nvPr/>
          </p:nvSpPr>
          <p:spPr>
            <a:xfrm>
              <a:off x="4874443" y="2221357"/>
              <a:ext cx="7213600" cy="50405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43205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项目构建与任务分配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5"/>
            <p:cNvSpPr/>
            <p:nvPr/>
          </p:nvSpPr>
          <p:spPr>
            <a:xfrm>
              <a:off x="9481963" y="1988840"/>
              <a:ext cx="2301280" cy="484545"/>
            </a:xfrm>
            <a:prstGeom prst="roundRect">
              <a:avLst>
                <a:gd name="adj" fmla="val 972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Part 01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10"/>
          <p:cNvGrpSpPr/>
          <p:nvPr/>
        </p:nvGrpSpPr>
        <p:grpSpPr>
          <a:xfrm>
            <a:off x="1816395" y="2112788"/>
            <a:ext cx="5410200" cy="552430"/>
            <a:chOff x="4874443" y="1988840"/>
            <a:chExt cx="7213600" cy="736573"/>
          </a:xfrm>
        </p:grpSpPr>
        <p:sp>
          <p:nvSpPr>
            <p:cNvPr id="45" name="圆角矩形 25"/>
            <p:cNvSpPr/>
            <p:nvPr/>
          </p:nvSpPr>
          <p:spPr>
            <a:xfrm>
              <a:off x="4874443" y="2221357"/>
              <a:ext cx="7213600" cy="50405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43205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登录与权限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5"/>
            <p:cNvSpPr/>
            <p:nvPr/>
          </p:nvSpPr>
          <p:spPr>
            <a:xfrm>
              <a:off x="9481963" y="1988840"/>
              <a:ext cx="2301280" cy="484545"/>
            </a:xfrm>
            <a:prstGeom prst="roundRect">
              <a:avLst>
                <a:gd name="adj" fmla="val 972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Part 02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10"/>
          <p:cNvGrpSpPr/>
          <p:nvPr/>
        </p:nvGrpSpPr>
        <p:grpSpPr>
          <a:xfrm>
            <a:off x="1816395" y="2876550"/>
            <a:ext cx="5410200" cy="526375"/>
            <a:chOff x="4857903" y="2350680"/>
            <a:chExt cx="7213600" cy="701833"/>
          </a:xfrm>
        </p:grpSpPr>
        <p:sp>
          <p:nvSpPr>
            <p:cNvPr id="48" name="圆角矩形 25"/>
            <p:cNvSpPr/>
            <p:nvPr/>
          </p:nvSpPr>
          <p:spPr>
            <a:xfrm>
              <a:off x="4857903" y="2548457"/>
              <a:ext cx="7213600" cy="50405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43205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页面开发与解决难点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5"/>
            <p:cNvSpPr/>
            <p:nvPr/>
          </p:nvSpPr>
          <p:spPr>
            <a:xfrm>
              <a:off x="9465423" y="2350680"/>
              <a:ext cx="2301280" cy="484545"/>
            </a:xfrm>
            <a:prstGeom prst="roundRect">
              <a:avLst>
                <a:gd name="adj" fmla="val 972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Part 03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13"/>
          <p:cNvSpPr/>
          <p:nvPr/>
        </p:nvSpPr>
        <p:spPr>
          <a:xfrm>
            <a:off x="3657600" y="2539582"/>
            <a:ext cx="512867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-11875" y="1884764"/>
            <a:ext cx="3821875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8600" dirty="0">
                <a:solidFill>
                  <a:schemeClr val="accent1"/>
                </a:solidFill>
                <a:latin typeface="Impact" panose="020B0806030902050204" pitchFamily="34" charset="0"/>
              </a:rPr>
              <a:t>PART 01</a:t>
            </a:r>
            <a:endParaRPr lang="zh-CN" altLang="en-US" sz="8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4628515" y="1920240"/>
            <a:ext cx="2931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项目构建与任务分配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24231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13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1445" y="152711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项目构建与任务分配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3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1" b="36644"/>
          <a:stretch>
            <a:fillRect/>
          </a:stretch>
        </p:blipFill>
        <p:spPr>
          <a:xfrm>
            <a:off x="-20432" y="2447925"/>
            <a:ext cx="9183482" cy="2409825"/>
          </a:xfrm>
          <a:prstGeom prst="rect">
            <a:avLst/>
          </a:prstGeom>
        </p:spPr>
      </p:pic>
      <p:grpSp>
        <p:nvGrpSpPr>
          <p:cNvPr id="23" name="组合 5"/>
          <p:cNvGrpSpPr/>
          <p:nvPr/>
        </p:nvGrpSpPr>
        <p:grpSpPr>
          <a:xfrm rot="5400000">
            <a:off x="2934209" y="1605866"/>
            <a:ext cx="1465040" cy="1194234"/>
            <a:chOff x="3456897" y="3211271"/>
            <a:chExt cx="1232193" cy="1004428"/>
          </a:xfrm>
        </p:grpSpPr>
        <p:sp>
          <p:nvSpPr>
            <p:cNvPr id="24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椭圆 7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3"/>
          <p:cNvGrpSpPr/>
          <p:nvPr/>
        </p:nvGrpSpPr>
        <p:grpSpPr>
          <a:xfrm rot="5400000">
            <a:off x="4249913" y="1616582"/>
            <a:ext cx="1465040" cy="1194234"/>
            <a:chOff x="3456897" y="3211271"/>
            <a:chExt cx="1232193" cy="1004428"/>
          </a:xfrm>
        </p:grpSpPr>
        <p:sp>
          <p:nvSpPr>
            <p:cNvPr id="27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椭圆 25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6"/>
          <p:cNvGrpSpPr/>
          <p:nvPr/>
        </p:nvGrpSpPr>
        <p:grpSpPr>
          <a:xfrm rot="5400000">
            <a:off x="1618505" y="1616582"/>
            <a:ext cx="1465040" cy="1194234"/>
            <a:chOff x="3456897" y="3211271"/>
            <a:chExt cx="1232193" cy="1004428"/>
          </a:xfrm>
        </p:grpSpPr>
        <p:sp>
          <p:nvSpPr>
            <p:cNvPr id="30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28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29"/>
          <p:cNvGrpSpPr/>
          <p:nvPr/>
        </p:nvGrpSpPr>
        <p:grpSpPr>
          <a:xfrm rot="5400000">
            <a:off x="302801" y="1616582"/>
            <a:ext cx="1465040" cy="1194234"/>
            <a:chOff x="3456897" y="3211271"/>
            <a:chExt cx="1232193" cy="1004428"/>
          </a:xfrm>
        </p:grpSpPr>
        <p:sp>
          <p:nvSpPr>
            <p:cNvPr id="33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椭圆 3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17"/>
          <p:cNvSpPr txBox="1"/>
          <p:nvPr/>
        </p:nvSpPr>
        <p:spPr>
          <a:xfrm>
            <a:off x="510308" y="1825071"/>
            <a:ext cx="1048757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8"/>
          <p:cNvSpPr txBox="1"/>
          <p:nvPr/>
        </p:nvSpPr>
        <p:spPr>
          <a:xfrm>
            <a:off x="1786036" y="1824677"/>
            <a:ext cx="1162106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负责人搭建脚手架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9"/>
          <p:cNvSpPr txBox="1"/>
          <p:nvPr/>
        </p:nvSpPr>
        <p:spPr>
          <a:xfrm>
            <a:off x="3107627" y="1940857"/>
            <a:ext cx="1117574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任务下发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0"/>
          <p:cNvSpPr txBox="1"/>
          <p:nvPr/>
        </p:nvSpPr>
        <p:spPr>
          <a:xfrm>
            <a:off x="4403967" y="1801487"/>
            <a:ext cx="1156931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每日任务总结与合并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352800" y="951230"/>
            <a:ext cx="5450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、以文件夹的形式区分每个人的页面开发；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、确定公共文件的书写规范格式。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3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、集思广益此项目用到的技术；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869315"/>
            <a:ext cx="2155825" cy="3834765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1445" y="152711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项目构建目录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13"/>
          <p:cNvSpPr/>
          <p:nvPr/>
        </p:nvSpPr>
        <p:spPr>
          <a:xfrm>
            <a:off x="3657600" y="2539582"/>
            <a:ext cx="512867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-11875" y="1884764"/>
            <a:ext cx="3821875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8600" dirty="0">
                <a:solidFill>
                  <a:schemeClr val="accent1"/>
                </a:solidFill>
                <a:latin typeface="Impact" panose="020B0806030902050204" pitchFamily="34" charset="0"/>
              </a:rPr>
              <a:t>PART 02</a:t>
            </a:r>
            <a:endParaRPr lang="zh-CN" altLang="en-US" sz="8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4724400" y="2033885"/>
            <a:ext cx="2755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登录与权限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24231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~59BMZ1WEM%9A%IQ5`)0}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737870"/>
            <a:ext cx="9130665" cy="41789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09624" y="205085"/>
            <a:ext cx="81819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登录与权限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8890" y="775970"/>
            <a:ext cx="9161145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一、登录</a:t>
            </a:r>
            <a:r>
              <a:rPr lang="en-US" altLang="zh-CN" dirty="0"/>
              <a:t>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（临时储存验证码与过期时间的设置）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</a:t>
            </a:r>
            <a:r>
              <a:rPr lang="en-US" altLang="zh-CN" sz="1600" dirty="0"/>
              <a:t>2</a:t>
            </a:r>
            <a:r>
              <a:rPr lang="zh-CN" altLang="en-US" sz="1600" dirty="0"/>
              <a:t>、jsencrypt和node-jsencrypt加密密码的确认方式</a:t>
            </a:r>
            <a:r>
              <a:rPr lang="en-US" altLang="zh-CN" sz="1600" dirty="0"/>
              <a:t>(</a:t>
            </a:r>
            <a:r>
              <a:rPr lang="zh-CN" altLang="en-US" sz="1600" dirty="0"/>
              <a:t>利用私钥和公钥对密码进行加密和解密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</a:t>
            </a:r>
            <a:r>
              <a:rPr lang="en-US" altLang="zh-CN" sz="1600" dirty="0"/>
              <a:t>3</a:t>
            </a:r>
            <a:r>
              <a:rPr lang="zh-CN" altLang="en-US" sz="1600" dirty="0"/>
              <a:t>、jwt-simple（</a:t>
            </a:r>
            <a:r>
              <a:rPr lang="en-US" altLang="zh-CN" sz="1600" dirty="0"/>
              <a:t>token</a:t>
            </a:r>
            <a:r>
              <a:rPr lang="zh-CN" altLang="en-US" sz="1600" dirty="0"/>
              <a:t>加密方式的确立）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二、</a:t>
            </a:r>
            <a:r>
              <a:rPr lang="zh-CN" sz="2000" b="1" dirty="0"/>
              <a:t>权限</a:t>
            </a:r>
            <a:r>
              <a:rPr lang="zh-CN" altLang="en-US" dirty="0"/>
              <a:t>   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sz="1600" dirty="0"/>
              <a:t>1</a:t>
            </a:r>
            <a:r>
              <a:rPr lang="zh-CN" altLang="en-US" sz="1600" dirty="0"/>
              <a:t>、登录成功</a:t>
            </a:r>
            <a:r>
              <a:rPr lang="zh-CN" sz="1600" dirty="0"/>
              <a:t>接收到该用户的三个标识（</a:t>
            </a:r>
            <a:r>
              <a:rPr lang="en-US" altLang="zh-CN" sz="1600" dirty="0"/>
              <a:t>uid</a:t>
            </a:r>
            <a:r>
              <a:rPr lang="zh-CN" altLang="en-US" sz="1600" dirty="0"/>
              <a:t>、</a:t>
            </a:r>
            <a:r>
              <a:rPr lang="en-US" altLang="zh-CN" sz="1600" dirty="0"/>
              <a:t>type</a:t>
            </a:r>
            <a:r>
              <a:rPr lang="zh-CN" altLang="en-US" sz="1600" dirty="0"/>
              <a:t>、</a:t>
            </a:r>
            <a:r>
              <a:rPr lang="en-US" altLang="zh-CN" sz="1600" dirty="0"/>
              <a:t>token</a:t>
            </a:r>
            <a:r>
              <a:rPr lang="zh-CN" sz="1600" dirty="0"/>
              <a:t>）；</a:t>
            </a:r>
            <a:endParaRPr lang="zh-CN" sz="1600" dirty="0"/>
          </a:p>
          <a:p>
            <a:pPr>
              <a:lnSpc>
                <a:spcPct val="150000"/>
              </a:lnSpc>
            </a:pPr>
            <a:r>
              <a:rPr lang="zh-CN" sz="1600" dirty="0"/>
              <a:t>      </a:t>
            </a:r>
            <a:r>
              <a:rPr lang="en-US" altLang="zh-CN" sz="1600" dirty="0"/>
              <a:t>2</a:t>
            </a:r>
            <a:r>
              <a:rPr lang="zh-CN" altLang="en-US" sz="1600" dirty="0"/>
              <a:t>、将用户标识存到</a:t>
            </a:r>
            <a:r>
              <a:rPr lang="en-US" altLang="zh-CN" sz="1600" dirty="0"/>
              <a:t>dva</a:t>
            </a:r>
            <a:r>
              <a:rPr lang="zh-CN" altLang="en-US" sz="1600" dirty="0"/>
              <a:t>仓库与</a:t>
            </a:r>
            <a:r>
              <a:rPr lang="en-US" altLang="zh-CN" sz="1600" dirty="0"/>
              <a:t>cookie</a:t>
            </a:r>
            <a:r>
              <a:rPr lang="zh-CN" altLang="en-US" sz="1600" dirty="0"/>
              <a:t>中；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</a:t>
            </a:r>
            <a:r>
              <a:rPr lang="en-US" altLang="zh-CN" sz="1600" dirty="0"/>
              <a:t>3</a:t>
            </a:r>
            <a:r>
              <a:rPr lang="zh-CN" altLang="en-US" sz="1600" dirty="0"/>
              <a:t>、利用</a:t>
            </a:r>
            <a:r>
              <a:rPr lang="en-US" altLang="zh-CN" sz="1600" dirty="0"/>
              <a:t>cookie</a:t>
            </a:r>
            <a:r>
              <a:rPr lang="zh-CN" altLang="en-US" sz="1600" dirty="0"/>
              <a:t>的过期性以及能被服务端访问的特性，来判断用户是否长时间停留在此页面；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4</a:t>
            </a:r>
            <a:r>
              <a:rPr lang="zh-CN" altLang="en-US" sz="1600" dirty="0"/>
              <a:t>、根据页面功能的需求决定登陆者是否有权限访问。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13"/>
          <p:cNvSpPr/>
          <p:nvPr/>
        </p:nvSpPr>
        <p:spPr>
          <a:xfrm>
            <a:off x="3657600" y="2539582"/>
            <a:ext cx="512867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-11875" y="1884764"/>
            <a:ext cx="3821875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8600" dirty="0">
                <a:solidFill>
                  <a:schemeClr val="accent1"/>
                </a:solidFill>
                <a:latin typeface="Impact" panose="020B0806030902050204" pitchFamily="34" charset="0"/>
              </a:rPr>
              <a:t>PART 03</a:t>
            </a:r>
            <a:endParaRPr lang="zh-CN" altLang="en-US" sz="8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4724400" y="2033905"/>
            <a:ext cx="320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页面开发与难点解决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242310"/>
            <a:ext cx="3429000" cy="19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13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商务多彩蓝粉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75E"/>
      </a:accent1>
      <a:accent2>
        <a:srgbClr val="FF5215"/>
      </a:accent2>
      <a:accent3>
        <a:srgbClr val="31859C"/>
      </a:accent3>
      <a:accent4>
        <a:srgbClr val="FF8860"/>
      </a:accent4>
      <a:accent5>
        <a:srgbClr val="262626"/>
      </a:accent5>
      <a:accent6>
        <a:srgbClr val="31859C"/>
      </a:accent6>
      <a:hlink>
        <a:srgbClr val="0000FF"/>
      </a:hlink>
      <a:folHlink>
        <a:srgbClr val="800080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商务多彩蓝粉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75E"/>
      </a:accent1>
      <a:accent2>
        <a:srgbClr val="FF5215"/>
      </a:accent2>
      <a:accent3>
        <a:srgbClr val="31859C"/>
      </a:accent3>
      <a:accent4>
        <a:srgbClr val="FF8860"/>
      </a:accent4>
      <a:accent5>
        <a:srgbClr val="262626"/>
      </a:accent5>
      <a:accent6>
        <a:srgbClr val="31859C"/>
      </a:accent6>
      <a:hlink>
        <a:srgbClr val="0000FF"/>
      </a:hlink>
      <a:folHlink>
        <a:srgbClr val="800080"/>
      </a:folHlink>
    </a:clrScheme>
    <a:fontScheme name="Custom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24-浅色-办公趣味-多彩</Template>
  <TotalTime>0</TotalTime>
  <Words>1291</Words>
  <Application>WPS 演示</Application>
  <PresentationFormat>全屏显示(16:9)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Agency FB</vt:lpstr>
      <vt:lpstr>Yu Gothic UI</vt:lpstr>
      <vt:lpstr>Adobe 宋体 Std L</vt:lpstr>
      <vt:lpstr>Impact</vt:lpstr>
      <vt:lpstr>Calibri</vt:lpstr>
      <vt:lpstr>Arial Unicode MS</vt:lpstr>
      <vt:lpstr>Office Theme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qiang</cp:lastModifiedBy>
  <cp:revision>404</cp:revision>
  <dcterms:created xsi:type="dcterms:W3CDTF">2015-07-29T09:05:00Z</dcterms:created>
  <dcterms:modified xsi:type="dcterms:W3CDTF">2019-09-11T10:49:29Z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2052-11.1.0.8976</vt:lpwstr>
  </property>
</Properties>
</file>