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Team Members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latin typeface="Arial"/>
                <a:ea typeface="Arial"/>
                <a:cs typeface="Arial"/>
                <a:sym typeface="Arial"/>
              </a:rPr>
              <a:t>(Mentor name here)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what the project will achieve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Say why the project is important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High level Methodology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8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GB" sz="1800"/>
              <a:t>It is hard even for people to distinguish the difference in the leaves</a:t>
            </a:r>
            <a:endParaRPr sz="1800"/>
          </a:p>
          <a:p>
            <a:pPr indent="-346859" lvl="0" marL="431999" marR="0" rtl="0" algn="l">
              <a:spcBef>
                <a:spcPts val="1417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Basic approach is to train the network for classification using multi-class crossentropy</a:t>
            </a:r>
            <a:endParaRPr sz="1800"/>
          </a:p>
          <a:p>
            <a:pPr indent="-346859" lvl="0" marL="431999" marR="0" rtl="0" algn="l">
              <a:spcBef>
                <a:spcPts val="1417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But we have adopted to use the triplet loss as we think by providing strong positive and negative example</a:t>
            </a:r>
            <a:br>
              <a:rPr lang="en-GB" sz="1800"/>
            </a:br>
            <a:r>
              <a:rPr lang="en-GB" sz="1800"/>
              <a:t>it will help </a:t>
            </a:r>
            <a:endParaRPr sz="1800"/>
          </a:p>
          <a:p>
            <a:pPr indent="-342900" lvl="1" marL="914400" marR="0" rtl="0" algn="l">
              <a:spcBef>
                <a:spcPts val="1417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bring the pictures of the same class together </a:t>
            </a:r>
            <a:endParaRPr sz="1800"/>
          </a:p>
          <a:p>
            <a:pPr indent="-342900" lvl="1" marL="914400" marR="0" rtl="0" algn="l">
              <a:spcBef>
                <a:spcPts val="1417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of different class farther apart in feature space</a:t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Training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552950" y="1172525"/>
            <a:ext cx="40227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87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lang="en-GB" sz="1200"/>
              <a:t>A Siamese network using CNN</a:t>
            </a:r>
            <a:endParaRPr sz="1200"/>
          </a:p>
          <a:p>
            <a:pPr indent="-308759" lvl="0" marL="431999" marR="0" rtl="0" algn="l">
              <a:spcBef>
                <a:spcPts val="1417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Train the model using Triplet loss</a:t>
            </a:r>
            <a:endParaRPr sz="1200"/>
          </a:p>
          <a:p>
            <a:pPr indent="-308759" lvl="0" marL="431999" marR="0" rtl="0" algn="l">
              <a:spcBef>
                <a:spcPts val="1417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Preprocessing basically consists of mean normalization and resizing</a:t>
            </a:r>
            <a:endParaRPr sz="1200"/>
          </a:p>
          <a:p>
            <a:pPr indent="-308759" lvl="0" marL="431999" marR="0" rtl="0" algn="l">
              <a:spcBef>
                <a:spcPts val="1417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Selection of Positive and and Negative Image</a:t>
            </a:r>
            <a:endParaRPr b="1" sz="1200"/>
          </a:p>
          <a:p>
            <a:pPr indent="-304800" lvl="1" marL="914400" marR="0" rtl="0" algn="l">
              <a:spcBef>
                <a:spcPts val="1417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For every anchor image of class, we pass through the siamese network and obtain the feature vector of images.</a:t>
            </a:r>
            <a:endParaRPr sz="1200"/>
          </a:p>
          <a:p>
            <a:pPr indent="-304800" lvl="1" marL="914400" marR="0" rtl="0" algn="l">
              <a:spcBef>
                <a:spcPts val="1417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Select the image of the </a:t>
            </a:r>
            <a:r>
              <a:rPr b="1" lang="en-GB" sz="1200"/>
              <a:t>same class</a:t>
            </a:r>
            <a:r>
              <a:rPr lang="en-GB" sz="1200"/>
              <a:t> with </a:t>
            </a:r>
            <a:r>
              <a:rPr b="1" lang="en-GB" sz="1200"/>
              <a:t>least similarity in feature vector</a:t>
            </a:r>
            <a:r>
              <a:rPr lang="en-GB" sz="1200"/>
              <a:t> as </a:t>
            </a:r>
            <a:r>
              <a:rPr b="1" lang="en-GB" sz="1200"/>
              <a:t>positive image</a:t>
            </a:r>
            <a:r>
              <a:rPr lang="en-GB" sz="1200"/>
              <a:t> </a:t>
            </a:r>
            <a:endParaRPr sz="1200"/>
          </a:p>
          <a:p>
            <a:pPr indent="-304800" lvl="1" marL="9144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Select the image of the </a:t>
            </a:r>
            <a:r>
              <a:rPr b="1" lang="en-GB" sz="1200">
                <a:solidFill>
                  <a:schemeClr val="dk1"/>
                </a:solidFill>
              </a:rPr>
              <a:t>different class</a:t>
            </a:r>
            <a:r>
              <a:rPr lang="en-GB" sz="1200">
                <a:solidFill>
                  <a:schemeClr val="dk1"/>
                </a:solidFill>
              </a:rPr>
              <a:t> with </a:t>
            </a:r>
            <a:r>
              <a:rPr b="1" lang="en-GB" sz="1200">
                <a:solidFill>
                  <a:schemeClr val="dk1"/>
                </a:solidFill>
              </a:rPr>
              <a:t>most similarity in feature vector</a:t>
            </a:r>
            <a:r>
              <a:rPr lang="en-GB" sz="1200">
                <a:solidFill>
                  <a:schemeClr val="dk1"/>
                </a:solidFill>
              </a:rPr>
              <a:t> as </a:t>
            </a:r>
            <a:r>
              <a:rPr b="1" lang="en-GB" sz="1200">
                <a:solidFill>
                  <a:schemeClr val="dk1"/>
                </a:solidFill>
              </a:rPr>
              <a:t>negative image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spcBef>
                <a:spcPts val="1417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 sz="1200"/>
          </a:p>
        </p:txBody>
      </p:sp>
      <p:sp>
        <p:nvSpPr>
          <p:cNvPr id="93" name="Google Shape;93;p18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0" y="1059225"/>
            <a:ext cx="5798950" cy="4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Testing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205494" y="1326600"/>
            <a:ext cx="3370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8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GB" sz="1800"/>
              <a:t>Pass in the network and calculate the similarity measure between the template image of individual class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75" y="920125"/>
            <a:ext cx="5738350" cy="4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latin typeface="Arial"/>
                <a:ea typeface="Arial"/>
                <a:cs typeface="Arial"/>
                <a:sym typeface="Arial"/>
              </a:rPr>
              <a:t>Additional information (optional)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latin typeface="Arial"/>
                <a:ea typeface="Arial"/>
                <a:cs typeface="Arial"/>
                <a:sym typeface="Arial"/>
              </a:rPr>
              <a:t>Provide more information here if needed e.g. commercialisation, environmental, societal opportunities etc.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