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embeddedFontLst>
    <p:embeddedFont>
      <p:font typeface="Playfair Displ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f5ea2c5d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f5ea2c5d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f5ea2c5d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bf5ea2c5d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f5ea2c5d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4bf5ea2c5d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f5ea2c5d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f5ea2c5d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5ea2c5d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bf5ea2c5d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463" y="43893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Tutor for children</a:t>
            </a:r>
            <a:endParaRPr b="1" i="0" sz="4400" u="none" cap="none" strike="noStrike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27100" y="1282875"/>
            <a:ext cx="33570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Abishek Prasanna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Chanda Hyoju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Daking Rai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Manish Chaulagain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Prabin Raj Shakya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50700" y="889938"/>
            <a:ext cx="34644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Rashik Shrestha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Raj Kumar Pradhan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Reema Prajapati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Regent Vaidya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Santosh Khanal</a:t>
            </a:r>
            <a:endParaRPr b="1"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2913050" y="3761500"/>
            <a:ext cx="4199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000">
                <a:solidFill>
                  <a:srgbClr val="000000"/>
                </a:solidFill>
              </a:rPr>
              <a:t>Mentor: Sujaya Neupane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Method details – 2 (optional)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771560" y="5180760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5" y="1796150"/>
            <a:ext cx="3890250" cy="23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475" y="1796150"/>
            <a:ext cx="3890250" cy="2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419800" y="2115975"/>
            <a:ext cx="4135500" cy="11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B315B1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7200">
              <a:solidFill>
                <a:srgbClr val="B315B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04000" y="14553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Personalised learning</a:t>
            </a:r>
            <a:r>
              <a:rPr lang="en-GB" sz="2000"/>
              <a:t> for 2-6 years aged kid 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63" y="1832850"/>
            <a:ext cx="5429695" cy="29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4000" y="119112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Teach kids to draw </a:t>
            </a:r>
            <a:r>
              <a:rPr b="1" lang="en-GB" sz="2000"/>
              <a:t>shapes </a:t>
            </a:r>
            <a:r>
              <a:rPr lang="en-GB" sz="2000"/>
              <a:t>and write alphabets and numbers</a:t>
            </a:r>
            <a:endParaRPr sz="2000"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0" y="2170713"/>
            <a:ext cx="3822640" cy="25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00" y="2962025"/>
            <a:ext cx="2096700" cy="17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6825" y="2962025"/>
            <a:ext cx="1601955" cy="17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Teach Kids to write </a:t>
            </a:r>
            <a:r>
              <a:rPr b="1" lang="en-GB" sz="2000"/>
              <a:t>Nepali </a:t>
            </a:r>
            <a:r>
              <a:rPr lang="en-GB" sz="2000"/>
              <a:t>alphabets and numbers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63" y="2087925"/>
            <a:ext cx="1986365" cy="17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713" y="1952450"/>
            <a:ext cx="1339115" cy="17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8"/>
          <p:cNvSpPr/>
          <p:nvPr/>
        </p:nvSpPr>
        <p:spPr>
          <a:xfrm>
            <a:off x="1771560" y="5180760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87" y="1581675"/>
            <a:ext cx="4630250" cy="2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838" y="1414163"/>
            <a:ext cx="2016747" cy="352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Personalised learning through tracking the mistakes and providing exercises to help overcome the mistake</a:t>
            </a:r>
            <a:endParaRPr sz="20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250" y="2347950"/>
            <a:ext cx="42862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20"/>
          <p:cNvSpPr/>
          <p:nvPr/>
        </p:nvSpPr>
        <p:spPr>
          <a:xfrm>
            <a:off x="1771560" y="5180760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725" y="1595750"/>
            <a:ext cx="52006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High level Methodology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65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lang="en-GB" sz="2600"/>
              <a:t>Attention to compare image patches to compute similarity and judge parts that are misspecified.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6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lang="en-GB" sz="2600"/>
              <a:t>Omniglot dataset has a collection of handwriting samples in multiple different languages. DHCD dataset has a collection of about 2000 images per Nepali alphabet.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6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lang="en-GB" sz="2600"/>
              <a:t>Convolutional feature comparison on raw pixel data, to compare corresponding portions in two images.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771560" y="5180760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Method details – 1</a:t>
            </a:r>
            <a:endParaRPr b="0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771560" y="5180760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0" y="1096323"/>
            <a:ext cx="8229600" cy="37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25" y="5058400"/>
            <a:ext cx="10080600" cy="612300"/>
          </a:xfrm>
          <a:prstGeom prst="rect">
            <a:avLst/>
          </a:prstGeom>
          <a:solidFill>
            <a:srgbClr val="B315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27110" y="5146535"/>
            <a:ext cx="6501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