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Team Members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latin typeface="Arial"/>
                <a:ea typeface="Arial"/>
                <a:cs typeface="Arial"/>
                <a:sym typeface="Arial"/>
              </a:rPr>
              <a:t>(Mentor name here)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Say what the project will achieve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Key Benefits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Say why the project is important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High level Methodology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Say at a high level how you will implement the project without going into details of any machine learning method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Say what datasets you will you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What are the labels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How you will train it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Method details – 1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Provide details of the machine learning setup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How exactly will you train your model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Method details – 2 (optional)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Provide more details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Additional information (optional)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Provide more information here if needed e.g. commercialisation, environmental, societal opportunities etc.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