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f" sz="4400" u="none" cap="none" strike="noStrike">
                <a:latin typeface="Arial"/>
                <a:ea typeface="Arial"/>
                <a:cs typeface="Arial"/>
                <a:sym typeface="Arial"/>
              </a:rPr>
              <a:t>Project Title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f" sz="3200" u="none" cap="none" strike="noStrike">
                <a:latin typeface="Arial"/>
                <a:ea typeface="Arial"/>
                <a:cs typeface="Arial"/>
                <a:sym typeface="Arial"/>
              </a:rPr>
              <a:t>Team Members here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f" sz="2000" u="none" cap="none" strike="noStrike">
                <a:latin typeface="Arial"/>
                <a:ea typeface="Arial"/>
                <a:cs typeface="Arial"/>
                <a:sym typeface="Arial"/>
              </a:rPr>
              <a:t>(Mentor name here)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771560" y="5180760"/>
            <a:ext cx="65008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af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f" sz="4400" u="none" cap="none" strike="noStrike"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af" sz="3200" u="none" cap="none" strike="noStrike">
                <a:latin typeface="Arial"/>
                <a:ea typeface="Arial"/>
                <a:cs typeface="Arial"/>
                <a:sym typeface="Arial"/>
              </a:rPr>
              <a:t>Say what the project will achieve here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771560" y="5180760"/>
            <a:ext cx="65008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af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f" sz="4400" u="none" cap="none" strike="noStrike">
                <a:latin typeface="Arial"/>
                <a:ea typeface="Arial"/>
                <a:cs typeface="Arial"/>
                <a:sym typeface="Arial"/>
              </a:rPr>
              <a:t>Key Benefits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af" sz="3200" u="none" cap="none" strike="noStrike">
                <a:latin typeface="Arial"/>
                <a:ea typeface="Arial"/>
                <a:cs typeface="Arial"/>
                <a:sym typeface="Arial"/>
              </a:rPr>
              <a:t>Say why the project is important here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771560" y="5180760"/>
            <a:ext cx="65008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af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f" sz="4400" u="none" cap="none" strike="noStrike">
                <a:latin typeface="Arial"/>
                <a:ea typeface="Arial"/>
                <a:cs typeface="Arial"/>
                <a:sym typeface="Arial"/>
              </a:rPr>
              <a:t>High level Methodology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af" sz="3200" u="none" cap="none" strike="noStrike">
                <a:latin typeface="Arial"/>
                <a:ea typeface="Arial"/>
                <a:cs typeface="Arial"/>
                <a:sym typeface="Arial"/>
              </a:rPr>
              <a:t>Say at a high level how you will implement the project without going into details of any machine learning method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af" sz="3200" u="none" cap="none" strike="noStrike">
                <a:latin typeface="Arial"/>
                <a:ea typeface="Arial"/>
                <a:cs typeface="Arial"/>
                <a:sym typeface="Arial"/>
              </a:rPr>
              <a:t>Say what datasets you will you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af" sz="3200" u="none" cap="none" strike="noStrike">
                <a:latin typeface="Arial"/>
                <a:ea typeface="Arial"/>
                <a:cs typeface="Arial"/>
                <a:sym typeface="Arial"/>
              </a:rPr>
              <a:t>What are the labels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af" sz="3200" u="none" cap="none" strike="noStrike">
                <a:latin typeface="Arial"/>
                <a:ea typeface="Arial"/>
                <a:cs typeface="Arial"/>
                <a:sym typeface="Arial"/>
              </a:rPr>
              <a:t>How you will train it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1771560" y="5180760"/>
            <a:ext cx="65008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af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f" sz="4400" u="none" cap="none" strike="noStrike">
                <a:latin typeface="Arial"/>
                <a:ea typeface="Arial"/>
                <a:cs typeface="Arial"/>
                <a:sym typeface="Arial"/>
              </a:rPr>
              <a:t>Method details – 1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af" sz="3200" u="none" cap="none" strike="noStrike">
                <a:latin typeface="Arial"/>
                <a:ea typeface="Arial"/>
                <a:cs typeface="Arial"/>
                <a:sym typeface="Arial"/>
              </a:rPr>
              <a:t>Provide details of the machine learning setup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af" sz="3200" u="none" cap="none" strike="noStrike">
                <a:latin typeface="Arial"/>
                <a:ea typeface="Arial"/>
                <a:cs typeface="Arial"/>
                <a:sym typeface="Arial"/>
              </a:rPr>
              <a:t>How exactly will you train your model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1771560" y="5180760"/>
            <a:ext cx="65008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af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f" sz="4400" u="none" cap="none" strike="noStrike">
                <a:latin typeface="Arial"/>
                <a:ea typeface="Arial"/>
                <a:cs typeface="Arial"/>
                <a:sym typeface="Arial"/>
              </a:rPr>
              <a:t>Method details – 2 (optional)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af" sz="3200" u="none" cap="none" strike="noStrike">
                <a:latin typeface="Arial"/>
                <a:ea typeface="Arial"/>
                <a:cs typeface="Arial"/>
                <a:sym typeface="Arial"/>
              </a:rPr>
              <a:t>Provide more details here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1771560" y="5180760"/>
            <a:ext cx="65008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af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f" sz="4400" u="none" cap="none" strike="noStrike">
                <a:latin typeface="Arial"/>
                <a:ea typeface="Arial"/>
                <a:cs typeface="Arial"/>
                <a:sym typeface="Arial"/>
              </a:rPr>
              <a:t>Additional information (optional)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af" sz="3200" u="none" cap="none" strike="noStrike">
                <a:latin typeface="Arial"/>
                <a:ea typeface="Arial"/>
                <a:cs typeface="Arial"/>
                <a:sym typeface="Arial"/>
              </a:rPr>
              <a:t>Provide more information here if needed e.g. commercialisation, environmental, societal opportunities etc.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1771560" y="5180760"/>
            <a:ext cx="65008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af" sz="1800" u="none" cap="none" strike="noStrike">
                <a:latin typeface="Arial"/>
                <a:ea typeface="Arial"/>
                <a:cs typeface="Arial"/>
                <a:sym typeface="Arial"/>
              </a:rPr>
              <a:t>First AI Winter School in AI                         December  2018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