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1" r:id="rId5"/>
    <p:sldId id="316" r:id="rId6"/>
    <p:sldId id="310" r:id="rId7"/>
    <p:sldId id="319" r:id="rId8"/>
    <p:sldId id="306" r:id="rId9"/>
    <p:sldId id="258" r:id="rId10"/>
    <p:sldId id="315" r:id="rId11"/>
    <p:sldId id="312" r:id="rId12"/>
    <p:sldId id="259" r:id="rId13"/>
    <p:sldId id="322" r:id="rId14"/>
    <p:sldId id="320" r:id="rId15"/>
    <p:sldId id="321" r:id="rId16"/>
    <p:sldId id="317" r:id="rId17"/>
    <p:sldId id="368" r:id="rId18"/>
    <p:sldId id="367" r:id="rId19"/>
    <p:sldId id="318" r:id="rId20"/>
    <p:sldId id="261" r:id="rId21"/>
    <p:sldId id="270" r:id="rId22"/>
    <p:sldId id="271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14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705786"/>
            <a:ext cx="12192000" cy="4875863"/>
            <a:chOff x="0" y="1395055"/>
            <a:chExt cx="9144000" cy="3762130"/>
          </a:xfrm>
        </p:grpSpPr>
        <p:pic>
          <p:nvPicPr>
            <p:cNvPr id="8" name="Picture 2" descr="D:\SLIDEtoME\TP模板\新建文件夹 (9)\bg2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394" b="35514"/>
            <a:stretch>
              <a:fillRect/>
            </a:stretch>
          </p:blipFill>
          <p:spPr bwMode="auto">
            <a:xfrm>
              <a:off x="0" y="1694062"/>
              <a:ext cx="9144000" cy="3164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0" y="1395055"/>
              <a:ext cx="9144000" cy="615269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541916"/>
              <a:ext cx="9144000" cy="615269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2057400"/>
            <a:ext cx="8324850" cy="1247775"/>
          </a:xfrm>
        </p:spPr>
        <p:txBody>
          <a:bodyPr anchor="b">
            <a:normAutofit/>
          </a:bodyPr>
          <a:lstStyle>
            <a:lvl1pPr algn="ctr">
              <a:defRPr sz="31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3459162"/>
            <a:ext cx="8324850" cy="43749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76A-497F-479E-8CD8-C45B6BA9D8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5A63-29E5-4368-BC58-BC552C0E1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381001"/>
            <a:ext cx="10515601" cy="57832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76A-497F-479E-8CD8-C45B6BA9D8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5A63-29E5-4368-BC58-BC552C0E1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2914650"/>
            <a:ext cx="9561512" cy="933450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6800" y="3857626"/>
            <a:ext cx="9561512" cy="381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76A-497F-479E-8CD8-C45B6BA9D8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5A63-29E5-4368-BC58-BC552C0E1408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660400" y="0"/>
            <a:ext cx="0" cy="6858000"/>
          </a:xfrm>
          <a:prstGeom prst="line">
            <a:avLst/>
          </a:prstGeom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0" y="3848100"/>
            <a:ext cx="12192000" cy="0"/>
          </a:xfrm>
          <a:prstGeom prst="line">
            <a:avLst/>
          </a:prstGeom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2711450"/>
            <a:ext cx="2171700" cy="15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6000" dirty="0">
              <a:solidFill>
                <a:srgbClr val="FCFCFC"/>
              </a:solidFill>
              <a:latin typeface="Gungsuh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3500"/>
            <a:ext cx="5181600" cy="47672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3500"/>
            <a:ext cx="5181600" cy="47672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76A-497F-479E-8CD8-C45B6BA9D8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5A63-29E5-4368-BC58-BC552C0E1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913"/>
            <a:ext cx="10515600" cy="7254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00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6950"/>
            <a:ext cx="5157787" cy="39227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00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6950"/>
            <a:ext cx="5183188" cy="39227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76A-497F-479E-8CD8-C45B6BA9D8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5A63-29E5-4368-BC58-BC552C0E1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67250" y="3271819"/>
            <a:ext cx="3543300" cy="781378"/>
          </a:xfrm>
        </p:spPr>
        <p:txBody>
          <a:bodyPr>
            <a:noAutofit/>
          </a:bodyPr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76A-497F-479E-8CD8-C45B6BA9D8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5A63-29E5-4368-BC58-BC552C0E140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空心弧 6"/>
          <p:cNvSpPr/>
          <p:nvPr/>
        </p:nvSpPr>
        <p:spPr bwMode="auto">
          <a:xfrm rot="7086271">
            <a:off x="7079024" y="2921146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76A-497F-479E-8CD8-C45B6BA9D8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5A63-29E5-4368-BC58-BC552C0E1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44" y="1143000"/>
            <a:ext cx="9409112" cy="685800"/>
          </a:xfrm>
        </p:spPr>
        <p:txBody>
          <a:bodyPr anchor="ctr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6178" y="1954211"/>
            <a:ext cx="4243009" cy="4276725"/>
          </a:xfrm>
          <a:solidFill>
            <a:srgbClr val="EEEEEE"/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2322" y="1954212"/>
            <a:ext cx="4302918" cy="42767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76A-497F-479E-8CD8-C45B6BA9D8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5A63-29E5-4368-BC58-BC552C0E1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53650" y="365125"/>
            <a:ext cx="1200150" cy="5811838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6305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C76A-497F-479E-8CD8-C45B6BA9D8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75A63-29E5-4368-BC58-BC552C0E14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SLIDEtoME\TP模板\新建文件夹 (9)\bg3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99"/>
          <a:stretch>
            <a:fillRect/>
          </a:stretch>
        </p:blipFill>
        <p:spPr bwMode="auto">
          <a:xfrm flipH="1">
            <a:off x="0" y="0"/>
            <a:ext cx="12192000" cy="10465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48789"/>
            <a:ext cx="10515600" cy="7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195364"/>
            <a:ext cx="10515600" cy="4981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0C76A-497F-479E-8CD8-C45B6BA9D8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75A63-29E5-4368-BC58-BC552C0E14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75000"/>
        <a:buFont typeface="Wingdings" panose="05000000000000000000" pitchFamily="2" charset="2"/>
        <a:buChar char=""/>
        <a:defRPr sz="2400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36.xml"/><Relationship Id="rId32" Type="http://schemas.openxmlformats.org/officeDocument/2006/relationships/tags" Target="../tags/tag35.xml"/><Relationship Id="rId31" Type="http://schemas.openxmlformats.org/officeDocument/2006/relationships/tags" Target="../tags/tag34.xml"/><Relationship Id="rId30" Type="http://schemas.openxmlformats.org/officeDocument/2006/relationships/tags" Target="../tags/tag33.xml"/><Relationship Id="rId3" Type="http://schemas.openxmlformats.org/officeDocument/2006/relationships/tags" Target="../tags/tag6.xml"/><Relationship Id="rId29" Type="http://schemas.openxmlformats.org/officeDocument/2006/relationships/tags" Target="../tags/tag32.xml"/><Relationship Id="rId28" Type="http://schemas.openxmlformats.org/officeDocument/2006/relationships/tags" Target="../tags/tag31.xml"/><Relationship Id="rId27" Type="http://schemas.openxmlformats.org/officeDocument/2006/relationships/tags" Target="../tags/tag30.xml"/><Relationship Id="rId26" Type="http://schemas.openxmlformats.org/officeDocument/2006/relationships/tags" Target="../tags/tag29.xml"/><Relationship Id="rId25" Type="http://schemas.openxmlformats.org/officeDocument/2006/relationships/tags" Target="../tags/tag28.xml"/><Relationship Id="rId24" Type="http://schemas.openxmlformats.org/officeDocument/2006/relationships/tags" Target="../tags/tag27.xml"/><Relationship Id="rId23" Type="http://schemas.openxmlformats.org/officeDocument/2006/relationships/tags" Target="../tags/tag26.xml"/><Relationship Id="rId22" Type="http://schemas.openxmlformats.org/officeDocument/2006/relationships/tags" Target="../tags/tag25.xml"/><Relationship Id="rId21" Type="http://schemas.openxmlformats.org/officeDocument/2006/relationships/tags" Target="../tags/tag24.xml"/><Relationship Id="rId20" Type="http://schemas.openxmlformats.org/officeDocument/2006/relationships/tags" Target="../tags/tag23.xml"/><Relationship Id="rId2" Type="http://schemas.openxmlformats.org/officeDocument/2006/relationships/tags" Target="../tags/tag5.xml"/><Relationship Id="rId19" Type="http://schemas.openxmlformats.org/officeDocument/2006/relationships/tags" Target="../tags/tag22.xml"/><Relationship Id="rId18" Type="http://schemas.openxmlformats.org/officeDocument/2006/relationships/tags" Target="../tags/tag21.xml"/><Relationship Id="rId17" Type="http://schemas.openxmlformats.org/officeDocument/2006/relationships/tags" Target="../tags/tag20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18310"/>
            <a:ext cx="9144000" cy="1541145"/>
          </a:xfrm>
        </p:spPr>
        <p:txBody>
          <a:bodyPr>
            <a:normAutofit/>
          </a:bodyPr>
          <a:p>
            <a:pPr algn="ctr"/>
            <a:r>
              <a:rPr lang="en-US" altLang="zh-CN">
                <a:solidFill>
                  <a:srgbClr val="00B0F0"/>
                </a:solidFill>
                <a:latin typeface="Times New Roman" panose="02020603050405020304" charset="0"/>
              </a:rPr>
              <a:t>   Decoding Visual Information use MVPA</a:t>
            </a:r>
            <a:br>
              <a:rPr lang="en-US" altLang="zh-CN">
                <a:solidFill>
                  <a:srgbClr val="00B0F0"/>
                </a:solidFill>
                <a:latin typeface="Times New Roman" panose="02020603050405020304" charset="0"/>
              </a:rPr>
            </a:br>
            <a:r>
              <a:rPr lang="en-US" altLang="zh-CN">
                <a:solidFill>
                  <a:srgbClr val="00B0F0"/>
                </a:solidFill>
                <a:latin typeface="Times New Roman" panose="02020603050405020304" charset="0"/>
              </a:rPr>
              <a:t>     Datasets:Haxby_dataset</a:t>
            </a:r>
            <a:endParaRPr lang="en-US" altLang="zh-CN">
              <a:solidFill>
                <a:srgbClr val="00B0F0"/>
              </a:solidFill>
              <a:latin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44600" y="3572510"/>
            <a:ext cx="9062720" cy="1824990"/>
          </a:xfrm>
        </p:spPr>
        <p:txBody>
          <a:bodyPr/>
          <a:p>
            <a:r>
              <a:rPr lang="en-US" altLang="zh-CN" b="1">
                <a:solidFill>
                  <a:srgbClr val="00B0F0"/>
                </a:solidFill>
                <a:latin typeface="Times New Roman" panose="02020603050405020304" charset="0"/>
              </a:rPr>
              <a:t>ALee</a:t>
            </a:r>
            <a:endParaRPr lang="en-US" altLang="zh-CN" b="1">
              <a:solidFill>
                <a:srgbClr val="00B0F0"/>
              </a:solidFill>
              <a:latin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" y="281305"/>
            <a:ext cx="4828540" cy="5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5" y="412115"/>
            <a:ext cx="4091305" cy="4356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74480" y="5196840"/>
            <a:ext cx="2819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</a:t>
            </a:r>
            <a:r>
              <a:rPr lang="en-US" altLang="zh-CN" sz="2000" b="1">
                <a:solidFill>
                  <a:schemeClr val="accent5"/>
                </a:solidFill>
              </a:rPr>
              <a:t>        </a:t>
            </a:r>
            <a:r>
              <a:rPr lang="en-US" altLang="zh-CN" sz="2000" b="1">
                <a:solidFill>
                  <a:srgbClr val="000000"/>
                </a:solidFill>
              </a:rPr>
              <a:t>4/8/2017</a:t>
            </a:r>
            <a:endParaRPr lang="en-US" altLang="zh-CN" sz="2000" b="1">
              <a:solidFill>
                <a:srgbClr val="00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内容占位符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0335" y="2033270"/>
            <a:ext cx="9371330" cy="27920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211955" y="5178425"/>
            <a:ext cx="3524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0000"/>
                </a:solidFill>
              </a:rPr>
              <a:t>             </a:t>
            </a:r>
            <a:r>
              <a:rPr lang="en-US" altLang="zh-CN" sz="2400">
                <a:solidFill>
                  <a:srgbClr val="000000"/>
                </a:solidFill>
              </a:rPr>
              <a:t>  </a:t>
            </a:r>
            <a:r>
              <a:rPr lang="en-US" altLang="zh-CN" sz="2800">
                <a:solidFill>
                  <a:srgbClr val="000000"/>
                </a:solidFill>
              </a:rPr>
              <a:t>vt mask_img</a:t>
            </a:r>
            <a:endParaRPr lang="en-US" altLang="zh-CN" sz="280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5360" y="5255260"/>
            <a:ext cx="2682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‹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  <a:sym typeface="+mn-ea"/>
              </a:rPr>
              <a:t>VOI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›</a:t>
            </a:r>
            <a:endParaRPr lang="en-US" altLang="zh-CN" sz="2000" b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385" y="1038860"/>
            <a:ext cx="9841865" cy="5242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89720" y="5882640"/>
            <a:ext cx="2941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    Breiman etc al, 2001</a:t>
            </a:r>
            <a:endParaRPr lang="en-US" altLang="zh-CN" sz="2000" b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8445" y="327660"/>
            <a:ext cx="4129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5"/>
                </a:solidFill>
                <a:latin typeface="Times New Roman" panose="02020603050405020304" charset="0"/>
              </a:rPr>
              <a:t>Support Vector Machine</a:t>
            </a:r>
            <a:endParaRPr lang="en-US" altLang="zh-CN" sz="2800" b="1">
              <a:solidFill>
                <a:schemeClr val="accent5"/>
              </a:solidFill>
              <a:latin typeface="Times New Roman" panose="02020603050405020304" charset="0"/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9837420" y="4945380"/>
            <a:ext cx="1645920" cy="8382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535" y="1078230"/>
            <a:ext cx="7658735" cy="55556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40675" y="6235065"/>
            <a:ext cx="4037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GB" sz="20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sym typeface="+mn-ea"/>
              </a:rPr>
              <a:t>Alexandra Woolgar, John Duncan</a:t>
            </a:r>
            <a:endParaRPr lang="en-GB" altLang="en-US" sz="2000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530" y="1101090"/>
            <a:ext cx="10003790" cy="4942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63000" y="1219200"/>
            <a:ext cx="3139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        Leave One label Out</a:t>
            </a:r>
            <a:endParaRPr lang="en-US" altLang="zh-CN" sz="2000" b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34" name=" 134"/>
          <p:cNvSpPr/>
          <p:nvPr/>
        </p:nvSpPr>
        <p:spPr>
          <a:xfrm>
            <a:off x="8533765" y="1470660"/>
            <a:ext cx="746125" cy="411480"/>
          </a:xfrm>
          <a:custGeom>
            <a:avLst/>
            <a:gdLst>
              <a:gd name="connsiteX0" fmla="*/ 1720704 w 1721074"/>
              <a:gd name="connsiteY0" fmla="*/ 0 h 1180530"/>
              <a:gd name="connsiteX1" fmla="*/ 1721074 w 1721074"/>
              <a:gd name="connsiteY1" fmla="*/ 328961 h 1180530"/>
              <a:gd name="connsiteX2" fmla="*/ 1609393 w 1721074"/>
              <a:gd name="connsiteY2" fmla="*/ 253106 h 1180530"/>
              <a:gd name="connsiteX3" fmla="*/ 1153934 w 1721074"/>
              <a:gd name="connsiteY3" fmla="*/ 933995 h 1180530"/>
              <a:gd name="connsiteX4" fmla="*/ 899597 w 1721074"/>
              <a:gd name="connsiteY4" fmla="*/ 519521 h 1180530"/>
              <a:gd name="connsiteX5" fmla="*/ 532223 w 1721074"/>
              <a:gd name="connsiteY5" fmla="*/ 1009354 h 1180530"/>
              <a:gd name="connsiteX6" fmla="*/ 292016 w 1721074"/>
              <a:gd name="connsiteY6" fmla="*/ 792697 h 1180530"/>
              <a:gd name="connsiteX7" fmla="*/ 0 w 1721074"/>
              <a:gd name="connsiteY7" fmla="*/ 1180530 h 1180530"/>
              <a:gd name="connsiteX8" fmla="*/ 0 w 1721074"/>
              <a:gd name="connsiteY8" fmla="*/ 996382 h 1180530"/>
              <a:gd name="connsiteX9" fmla="*/ 277886 w 1721074"/>
              <a:gd name="connsiteY9" fmla="*/ 613720 h 1180530"/>
              <a:gd name="connsiteX10" fmla="*/ 503963 w 1721074"/>
              <a:gd name="connsiteY10" fmla="*/ 839796 h 1180530"/>
              <a:gd name="connsiteX11" fmla="*/ 923147 w 1721074"/>
              <a:gd name="connsiteY11" fmla="*/ 316994 h 1180530"/>
              <a:gd name="connsiteX12" fmla="*/ 1158644 w 1721074"/>
              <a:gd name="connsiteY12" fmla="*/ 731468 h 1180530"/>
              <a:gd name="connsiteX13" fmla="*/ 1529274 w 1721074"/>
              <a:gd name="connsiteY13" fmla="*/ 198688 h 1180530"/>
              <a:gd name="connsiteX14" fmla="*/ 1414772 w 1721074"/>
              <a:gd name="connsiteY14" fmla="*/ 120917 h 118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1074" h="1180530">
                <a:moveTo>
                  <a:pt x="1720704" y="0"/>
                </a:moveTo>
                <a:lnTo>
                  <a:pt x="1721074" y="328961"/>
                </a:lnTo>
                <a:lnTo>
                  <a:pt x="1609393" y="253106"/>
                </a:lnTo>
                <a:lnTo>
                  <a:pt x="1153934" y="933995"/>
                </a:lnTo>
                <a:lnTo>
                  <a:pt x="899597" y="519521"/>
                </a:lnTo>
                <a:lnTo>
                  <a:pt x="532223" y="1009354"/>
                </a:lnTo>
                <a:lnTo>
                  <a:pt x="292016" y="792697"/>
                </a:lnTo>
                <a:lnTo>
                  <a:pt x="0" y="1180530"/>
                </a:lnTo>
                <a:lnTo>
                  <a:pt x="0" y="996382"/>
                </a:lnTo>
                <a:lnTo>
                  <a:pt x="277886" y="613720"/>
                </a:lnTo>
                <a:lnTo>
                  <a:pt x="503963" y="839796"/>
                </a:lnTo>
                <a:lnTo>
                  <a:pt x="923147" y="316994"/>
                </a:lnTo>
                <a:lnTo>
                  <a:pt x="1158644" y="731468"/>
                </a:lnTo>
                <a:lnTo>
                  <a:pt x="1529274" y="198688"/>
                </a:lnTo>
                <a:lnTo>
                  <a:pt x="1414772" y="120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1931670"/>
            <a:ext cx="4847590" cy="2476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05635" y="4755515"/>
            <a:ext cx="2514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faces and houses</a:t>
            </a:r>
            <a:endParaRPr lang="en-US" altLang="zh-CN" sz="2000" b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42025" y="1931670"/>
            <a:ext cx="7971155" cy="3222625"/>
            <a:chOff x="1554" y="5701"/>
            <a:chExt cx="12553" cy="507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4" y="5701"/>
              <a:ext cx="8792" cy="39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503" y="10148"/>
              <a:ext cx="960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charset="0"/>
                </a:rPr>
                <a:t>   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charset="0"/>
                </a:rPr>
                <a:t>faces and cats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559675" y="5342255"/>
            <a:ext cx="3843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Accuracy (mean):      68.9815%</a:t>
            </a:r>
            <a:endParaRPr lang="en-US" altLang="zh-CN" sz="2000" b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49705" y="5280660"/>
            <a:ext cx="3688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 Accuracy(mean):   ?</a:t>
            </a:r>
            <a:endParaRPr lang="en-US" altLang="zh-CN" sz="2000" b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373380"/>
            <a:ext cx="3535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5"/>
                </a:solidFill>
                <a:latin typeface="Times New Roman" panose="02020603050405020304" charset="0"/>
              </a:rPr>
              <a:t>The First Method</a:t>
            </a:r>
            <a:endParaRPr lang="en-US" altLang="zh-CN" sz="2800" b="1">
              <a:solidFill>
                <a:schemeClr val="accent5"/>
              </a:solidFill>
              <a:latin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8120" y="304800"/>
            <a:ext cx="4069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5"/>
                </a:solidFill>
                <a:latin typeface="Times New Roman" panose="02020603050405020304" charset="0"/>
              </a:rPr>
              <a:t> Searchlight</a:t>
            </a:r>
            <a:endParaRPr lang="en-US" altLang="zh-CN" sz="2800" b="1">
              <a:solidFill>
                <a:schemeClr val="accent5"/>
              </a:solidFill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" y="1686560"/>
            <a:ext cx="2820670" cy="40112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40" y="1686560"/>
            <a:ext cx="2917190" cy="40112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rot="10800000" flipV="1">
            <a:off x="8030845" y="5889625"/>
            <a:ext cx="2411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  faces and houses</a:t>
            </a:r>
            <a:endParaRPr lang="en-US" altLang="zh-CN" sz="2000" b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64995" y="5889625"/>
            <a:ext cx="2526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 faces and cats</a:t>
            </a:r>
            <a:endParaRPr lang="en-US" altLang="zh-CN" sz="2000" b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120" y="304800"/>
            <a:ext cx="4069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5"/>
                </a:solidFill>
                <a:latin typeface="Times New Roman" panose="02020603050405020304" charset="0"/>
              </a:rPr>
              <a:t> Searchlight</a:t>
            </a:r>
            <a:endParaRPr lang="en-US" altLang="zh-CN" sz="2800" b="1">
              <a:solidFill>
                <a:schemeClr val="accent5"/>
              </a:solidFill>
              <a:latin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530" y="1665605"/>
            <a:ext cx="3077845" cy="4031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790" y="1686560"/>
            <a:ext cx="3003550" cy="4011295"/>
          </a:xfrm>
          <a:prstGeom prst="rect">
            <a:avLst/>
          </a:prstGeom>
        </p:spPr>
      </p:pic>
      <p:sp>
        <p:nvSpPr>
          <p:cNvPr id="230" name=" 230"/>
          <p:cNvSpPr/>
          <p:nvPr/>
        </p:nvSpPr>
        <p:spPr>
          <a:xfrm>
            <a:off x="6022340" y="2552700"/>
            <a:ext cx="701040" cy="1508760"/>
          </a:xfrm>
          <a:custGeom>
            <a:avLst/>
            <a:gdLst>
              <a:gd name="connsiteX0" fmla="*/ 1491342 w 1491342"/>
              <a:gd name="connsiteY0" fmla="*/ 0 h 2231572"/>
              <a:gd name="connsiteX1" fmla="*/ 32657 w 1491342"/>
              <a:gd name="connsiteY1" fmla="*/ 1143000 h 2231572"/>
              <a:gd name="connsiteX2" fmla="*/ 685800 w 1491342"/>
              <a:gd name="connsiteY2" fmla="*/ 1284515 h 2231572"/>
              <a:gd name="connsiteX3" fmla="*/ 0 w 1491342"/>
              <a:gd name="connsiteY3" fmla="*/ 2231572 h 2231572"/>
              <a:gd name="connsiteX4" fmla="*/ 1404257 w 1491342"/>
              <a:gd name="connsiteY4" fmla="*/ 1143000 h 2231572"/>
              <a:gd name="connsiteX5" fmla="*/ 794657 w 1491342"/>
              <a:gd name="connsiteY5" fmla="*/ 990600 h 2231572"/>
              <a:gd name="connsiteX6" fmla="*/ 1491342 w 1491342"/>
              <a:gd name="connsiteY6" fmla="*/ 0 h 2231572"/>
              <a:gd name="connsiteX0-1" fmla="*/ 1491342 w 1491342"/>
              <a:gd name="connsiteY0-2" fmla="*/ 0 h 2231572"/>
              <a:gd name="connsiteX1-3" fmla="*/ 32657 w 1491342"/>
              <a:gd name="connsiteY1-4" fmla="*/ 1143000 h 2231572"/>
              <a:gd name="connsiteX2-5" fmla="*/ 685800 w 1491342"/>
              <a:gd name="connsiteY2-6" fmla="*/ 1284515 h 2231572"/>
              <a:gd name="connsiteX3-7" fmla="*/ 0 w 1491342"/>
              <a:gd name="connsiteY3-8" fmla="*/ 2231572 h 2231572"/>
              <a:gd name="connsiteX4-9" fmla="*/ 1404257 w 1491342"/>
              <a:gd name="connsiteY4-10" fmla="*/ 1143000 h 2231572"/>
              <a:gd name="connsiteX5-11" fmla="*/ 794657 w 1491342"/>
              <a:gd name="connsiteY5-12" fmla="*/ 990600 h 2231572"/>
              <a:gd name="connsiteX6-13" fmla="*/ 1491342 w 1491342"/>
              <a:gd name="connsiteY6-14" fmla="*/ 0 h 2231572"/>
              <a:gd name="connsiteX0-15" fmla="*/ 1491342 w 1491342"/>
              <a:gd name="connsiteY0-16" fmla="*/ 0 h 2231572"/>
              <a:gd name="connsiteX1-17" fmla="*/ 32657 w 1491342"/>
              <a:gd name="connsiteY1-18" fmla="*/ 1143000 h 2231572"/>
              <a:gd name="connsiteX2-19" fmla="*/ 685800 w 1491342"/>
              <a:gd name="connsiteY2-20" fmla="*/ 1284515 h 2231572"/>
              <a:gd name="connsiteX3-21" fmla="*/ 0 w 1491342"/>
              <a:gd name="connsiteY3-22" fmla="*/ 2231572 h 2231572"/>
              <a:gd name="connsiteX4-23" fmla="*/ 1404257 w 1491342"/>
              <a:gd name="connsiteY4-24" fmla="*/ 1143000 h 2231572"/>
              <a:gd name="connsiteX5-25" fmla="*/ 794657 w 1491342"/>
              <a:gd name="connsiteY5-26" fmla="*/ 990600 h 2231572"/>
              <a:gd name="connsiteX6-27" fmla="*/ 1491342 w 1491342"/>
              <a:gd name="connsiteY6-28" fmla="*/ 0 h 22315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91342" h="2231572">
                <a:moveTo>
                  <a:pt x="1491342" y="0"/>
                </a:moveTo>
                <a:cubicBezTo>
                  <a:pt x="1364342" y="25400"/>
                  <a:pt x="166914" y="928914"/>
                  <a:pt x="32657" y="1143000"/>
                </a:cubicBezTo>
                <a:cubicBezTo>
                  <a:pt x="-101600" y="1357086"/>
                  <a:pt x="691243" y="1103086"/>
                  <a:pt x="685800" y="1284515"/>
                </a:cubicBezTo>
                <a:lnTo>
                  <a:pt x="0" y="2231572"/>
                </a:lnTo>
                <a:cubicBezTo>
                  <a:pt x="119743" y="2207986"/>
                  <a:pt x="1271814" y="1349829"/>
                  <a:pt x="1404257" y="1143000"/>
                </a:cubicBezTo>
                <a:cubicBezTo>
                  <a:pt x="1536700" y="936171"/>
                  <a:pt x="780143" y="1181100"/>
                  <a:pt x="794657" y="990600"/>
                </a:cubicBezTo>
                <a:lnTo>
                  <a:pt x="14913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0255" y="1205865"/>
            <a:ext cx="5099050" cy="5216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1501775"/>
            <a:ext cx="8888730" cy="4390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1281430"/>
            <a:ext cx="10549890" cy="53257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2287905" y="1650365"/>
            <a:ext cx="7691120" cy="4597400"/>
            <a:chOff x="3827" y="2840"/>
            <a:chExt cx="11119" cy="6745"/>
          </a:xfrm>
        </p:grpSpPr>
        <p:grpSp>
          <p:nvGrpSpPr>
            <p:cNvPr id="82" name="组合 81"/>
            <p:cNvGrpSpPr/>
            <p:nvPr>
              <p:custDataLst>
                <p:tags r:id="rId1"/>
              </p:custDataLst>
            </p:nvPr>
          </p:nvGrpSpPr>
          <p:grpSpPr>
            <a:xfrm>
              <a:off x="11781" y="2840"/>
              <a:ext cx="3165" cy="1778"/>
              <a:chOff x="7706308" y="1803623"/>
              <a:chExt cx="1784521" cy="1002273"/>
            </a:xfrm>
          </p:grpSpPr>
          <p:sp>
            <p:nvSpPr>
              <p:cNvPr id="3" name="圆角矩形 2"/>
              <p:cNvSpPr/>
              <p:nvPr>
                <p:custDataLst>
                  <p:tags r:id="rId2"/>
                </p:custDataLst>
              </p:nvPr>
            </p:nvSpPr>
            <p:spPr>
              <a:xfrm>
                <a:off x="7853721" y="1949017"/>
                <a:ext cx="1637108" cy="856879"/>
              </a:xfrm>
              <a:prstGeom prst="roundRect">
                <a:avLst>
                  <a:gd name="adj" fmla="val 50000"/>
                </a:avLst>
              </a:prstGeom>
              <a:solidFill>
                <a:srgbClr val="2E82CB"/>
              </a:solidFill>
              <a:ln w="28575">
                <a:solidFill>
                  <a:sysClr val="window" lastClr="FFFFF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rgbClr val="2E82CB">
                  <a:shade val="50000"/>
                </a:srgbClr>
              </a:lnRef>
              <a:fillRef idx="1">
                <a:srgbClr val="2E82CB"/>
              </a:fillRef>
              <a:effectRef idx="0">
                <a:srgbClr val="2E82CB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4" name="圆角矩形 3"/>
              <p:cNvSpPr/>
              <p:nvPr>
                <p:custDataLst>
                  <p:tags r:id="rId3"/>
                </p:custDataLst>
              </p:nvPr>
            </p:nvSpPr>
            <p:spPr>
              <a:xfrm>
                <a:off x="7706308" y="1803623"/>
                <a:ext cx="1637108" cy="8568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ysClr val="window" lastClr="FFFFFF"/>
                  </a:gs>
                </a:gsLst>
                <a:lin ang="27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2E82CB">
                  <a:shade val="50000"/>
                </a:srgbClr>
              </a:lnRef>
              <a:fillRef idx="1">
                <a:srgbClr val="2E82CB"/>
              </a:fillRef>
              <a:effectRef idx="0">
                <a:srgbClr val="2E82CB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5" name="文本框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833816" y="1908897"/>
                <a:ext cx="518091" cy="646331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p>
                <a:r>
                  <a:rPr lang="en-US" altLang="zh-CN" sz="3600" b="1" smtClean="0">
                    <a:solidFill>
                      <a:srgbClr val="2E82CB"/>
                    </a:solidFill>
                    <a:sym typeface="Arial" panose="020B0604020202020204" pitchFamily="34" charset="0"/>
                  </a:rPr>
                  <a:t>A</a:t>
                </a:r>
                <a:endParaRPr lang="zh-CN" altLang="en-US" sz="3600" b="1">
                  <a:solidFill>
                    <a:srgbClr val="2E82CB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6" name="KSO_Shape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8641620" y="1973686"/>
                <a:ext cx="488499" cy="516752"/>
              </a:xfrm>
              <a:custGeom>
                <a:avLst/>
                <a:gdLst>
                  <a:gd name="T0" fmla="*/ 626247 w 3476"/>
                  <a:gd name="T1" fmla="*/ 450588 h 3680"/>
                  <a:gd name="T2" fmla="*/ 644838 w 3476"/>
                  <a:gd name="T3" fmla="*/ 556264 h 3680"/>
                  <a:gd name="T4" fmla="*/ 722630 w 3476"/>
                  <a:gd name="T5" fmla="*/ 658515 h 3680"/>
                  <a:gd name="T6" fmla="*/ 1089571 w 3476"/>
                  <a:gd name="T7" fmla="*/ 380138 h 3680"/>
                  <a:gd name="T8" fmla="*/ 1073915 w 3476"/>
                  <a:gd name="T9" fmla="*/ 1030825 h 3680"/>
                  <a:gd name="T10" fmla="*/ 1505438 w 3476"/>
                  <a:gd name="T11" fmla="*/ 1489241 h 3680"/>
                  <a:gd name="T12" fmla="*/ 1700651 w 3476"/>
                  <a:gd name="T13" fmla="*/ 1489241 h 3680"/>
                  <a:gd name="T14" fmla="*/ 1700651 w 3476"/>
                  <a:gd name="T15" fmla="*/ 1800397 h 3680"/>
                  <a:gd name="T16" fmla="*/ 700124 w 3476"/>
                  <a:gd name="T17" fmla="*/ 1800397 h 3680"/>
                  <a:gd name="T18" fmla="*/ 700124 w 3476"/>
                  <a:gd name="T19" fmla="*/ 1489241 h 3680"/>
                  <a:gd name="T20" fmla="*/ 766174 w 3476"/>
                  <a:gd name="T21" fmla="*/ 1489241 h 3680"/>
                  <a:gd name="T22" fmla="*/ 766174 w 3476"/>
                  <a:gd name="T23" fmla="*/ 1220160 h 3680"/>
                  <a:gd name="T24" fmla="*/ 234842 w 3476"/>
                  <a:gd name="T25" fmla="*/ 1028379 h 3680"/>
                  <a:gd name="T26" fmla="*/ 612058 w 3476"/>
                  <a:gd name="T27" fmla="*/ 742175 h 3680"/>
                  <a:gd name="T28" fmla="*/ 533288 w 3476"/>
                  <a:gd name="T29" fmla="*/ 637967 h 3680"/>
                  <a:gd name="T30" fmla="*/ 440330 w 3476"/>
                  <a:gd name="T31" fmla="*/ 591978 h 3680"/>
                  <a:gd name="T32" fmla="*/ 462835 w 3476"/>
                  <a:gd name="T33" fmla="*/ 428084 h 3680"/>
                  <a:gd name="T34" fmla="*/ 626247 w 3476"/>
                  <a:gd name="T35" fmla="*/ 450588 h 3680"/>
                  <a:gd name="T36" fmla="*/ 0 w 3476"/>
                  <a:gd name="T37" fmla="*/ 416342 h 3680"/>
                  <a:gd name="T38" fmla="*/ 106168 w 3476"/>
                  <a:gd name="T39" fmla="*/ 447164 h 3680"/>
                  <a:gd name="T40" fmla="*/ 274961 w 3476"/>
                  <a:gd name="T41" fmla="*/ 192760 h 3680"/>
                  <a:gd name="T42" fmla="*/ 588085 w 3476"/>
                  <a:gd name="T43" fmla="*/ 112525 h 3680"/>
                  <a:gd name="T44" fmla="*/ 589063 w 3476"/>
                  <a:gd name="T45" fmla="*/ 1957 h 3680"/>
                  <a:gd name="T46" fmla="*/ 212337 w 3476"/>
                  <a:gd name="T47" fmla="*/ 101762 h 3680"/>
                  <a:gd name="T48" fmla="*/ 0 w 3476"/>
                  <a:gd name="T49" fmla="*/ 416342 h 3680"/>
                  <a:gd name="T50" fmla="*/ 218697 w 3476"/>
                  <a:gd name="T51" fmla="*/ 439825 h 3680"/>
                  <a:gd name="T52" fmla="*/ 325355 w 3476"/>
                  <a:gd name="T53" fmla="*/ 470647 h 3680"/>
                  <a:gd name="T54" fmla="*/ 406082 w 3476"/>
                  <a:gd name="T55" fmla="*/ 348338 h 3680"/>
                  <a:gd name="T56" fmla="*/ 559219 w 3476"/>
                  <a:gd name="T57" fmla="*/ 309688 h 3680"/>
                  <a:gd name="T58" fmla="*/ 560197 w 3476"/>
                  <a:gd name="T59" fmla="*/ 198631 h 3680"/>
                  <a:gd name="T60" fmla="*/ 342968 w 3476"/>
                  <a:gd name="T61" fmla="*/ 257339 h 3680"/>
                  <a:gd name="T62" fmla="*/ 218697 w 3476"/>
                  <a:gd name="T63" fmla="*/ 439825 h 3680"/>
                  <a:gd name="T64" fmla="*/ 1236348 w 3476"/>
                  <a:gd name="T65" fmla="*/ 1489241 h 3680"/>
                  <a:gd name="T66" fmla="*/ 963833 w 3476"/>
                  <a:gd name="T67" fmla="*/ 1199612 h 3680"/>
                  <a:gd name="T68" fmla="*/ 962365 w 3476"/>
                  <a:gd name="T69" fmla="*/ 1200102 h 3680"/>
                  <a:gd name="T70" fmla="*/ 962365 w 3476"/>
                  <a:gd name="T71" fmla="*/ 1489241 h 3680"/>
                  <a:gd name="T72" fmla="*/ 1236348 w 3476"/>
                  <a:gd name="T73" fmla="*/ 1489241 h 368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476" h="3680">
                    <a:moveTo>
                      <a:pt x="1280" y="921"/>
                    </a:moveTo>
                    <a:cubicBezTo>
                      <a:pt x="1329" y="985"/>
                      <a:pt x="1340" y="1066"/>
                      <a:pt x="1318" y="1137"/>
                    </a:cubicBezTo>
                    <a:cubicBezTo>
                      <a:pt x="1477" y="1346"/>
                      <a:pt x="1477" y="1346"/>
                      <a:pt x="1477" y="1346"/>
                    </a:cubicBezTo>
                    <a:cubicBezTo>
                      <a:pt x="2227" y="777"/>
                      <a:pt x="2227" y="777"/>
                      <a:pt x="2227" y="777"/>
                    </a:cubicBezTo>
                    <a:cubicBezTo>
                      <a:pt x="2522" y="1184"/>
                      <a:pt x="2497" y="1730"/>
                      <a:pt x="2195" y="2107"/>
                    </a:cubicBezTo>
                    <a:cubicBezTo>
                      <a:pt x="3077" y="3044"/>
                      <a:pt x="3077" y="3044"/>
                      <a:pt x="3077" y="3044"/>
                    </a:cubicBezTo>
                    <a:cubicBezTo>
                      <a:pt x="3476" y="3044"/>
                      <a:pt x="3476" y="3044"/>
                      <a:pt x="3476" y="3044"/>
                    </a:cubicBezTo>
                    <a:cubicBezTo>
                      <a:pt x="3476" y="3680"/>
                      <a:pt x="3476" y="3680"/>
                      <a:pt x="3476" y="3680"/>
                    </a:cubicBezTo>
                    <a:cubicBezTo>
                      <a:pt x="1431" y="3680"/>
                      <a:pt x="1431" y="3680"/>
                      <a:pt x="1431" y="3680"/>
                    </a:cubicBezTo>
                    <a:cubicBezTo>
                      <a:pt x="1431" y="3044"/>
                      <a:pt x="1431" y="3044"/>
                      <a:pt x="1431" y="3044"/>
                    </a:cubicBezTo>
                    <a:cubicBezTo>
                      <a:pt x="1566" y="3044"/>
                      <a:pt x="1566" y="3044"/>
                      <a:pt x="1566" y="3044"/>
                    </a:cubicBezTo>
                    <a:cubicBezTo>
                      <a:pt x="1566" y="2494"/>
                      <a:pt x="1566" y="2494"/>
                      <a:pt x="1566" y="2494"/>
                    </a:cubicBezTo>
                    <a:cubicBezTo>
                      <a:pt x="1171" y="2577"/>
                      <a:pt x="746" y="2438"/>
                      <a:pt x="480" y="2102"/>
                    </a:cubicBezTo>
                    <a:cubicBezTo>
                      <a:pt x="1251" y="1517"/>
                      <a:pt x="1251" y="1517"/>
                      <a:pt x="1251" y="1517"/>
                    </a:cubicBezTo>
                    <a:cubicBezTo>
                      <a:pt x="1090" y="1304"/>
                      <a:pt x="1090" y="1304"/>
                      <a:pt x="1090" y="1304"/>
                    </a:cubicBezTo>
                    <a:cubicBezTo>
                      <a:pt x="1018" y="1304"/>
                      <a:pt x="947" y="1272"/>
                      <a:pt x="900" y="1210"/>
                    </a:cubicBezTo>
                    <a:cubicBezTo>
                      <a:pt x="820" y="1105"/>
                      <a:pt x="841" y="955"/>
                      <a:pt x="946" y="875"/>
                    </a:cubicBezTo>
                    <a:cubicBezTo>
                      <a:pt x="1051" y="796"/>
                      <a:pt x="1201" y="816"/>
                      <a:pt x="1280" y="921"/>
                    </a:cubicBezTo>
                    <a:close/>
                    <a:moveTo>
                      <a:pt x="0" y="851"/>
                    </a:moveTo>
                    <a:cubicBezTo>
                      <a:pt x="217" y="914"/>
                      <a:pt x="217" y="914"/>
                      <a:pt x="217" y="914"/>
                    </a:cubicBezTo>
                    <a:cubicBezTo>
                      <a:pt x="286" y="678"/>
                      <a:pt x="401" y="506"/>
                      <a:pt x="562" y="394"/>
                    </a:cubicBezTo>
                    <a:cubicBezTo>
                      <a:pt x="726" y="281"/>
                      <a:pt x="940" y="227"/>
                      <a:pt x="1202" y="230"/>
                    </a:cubicBezTo>
                    <a:cubicBezTo>
                      <a:pt x="1204" y="4"/>
                      <a:pt x="1204" y="4"/>
                      <a:pt x="1204" y="4"/>
                    </a:cubicBezTo>
                    <a:cubicBezTo>
                      <a:pt x="894" y="0"/>
                      <a:pt x="636" y="68"/>
                      <a:pt x="434" y="208"/>
                    </a:cubicBezTo>
                    <a:cubicBezTo>
                      <a:pt x="229" y="350"/>
                      <a:pt x="84" y="564"/>
                      <a:pt x="0" y="851"/>
                    </a:cubicBezTo>
                    <a:close/>
                    <a:moveTo>
                      <a:pt x="447" y="899"/>
                    </a:moveTo>
                    <a:cubicBezTo>
                      <a:pt x="665" y="962"/>
                      <a:pt x="665" y="962"/>
                      <a:pt x="665" y="962"/>
                    </a:cubicBezTo>
                    <a:cubicBezTo>
                      <a:pt x="698" y="848"/>
                      <a:pt x="753" y="765"/>
                      <a:pt x="830" y="712"/>
                    </a:cubicBezTo>
                    <a:cubicBezTo>
                      <a:pt x="908" y="657"/>
                      <a:pt x="1013" y="631"/>
                      <a:pt x="1143" y="633"/>
                    </a:cubicBezTo>
                    <a:cubicBezTo>
                      <a:pt x="1145" y="406"/>
                      <a:pt x="1145" y="406"/>
                      <a:pt x="1145" y="406"/>
                    </a:cubicBezTo>
                    <a:cubicBezTo>
                      <a:pt x="967" y="405"/>
                      <a:pt x="819" y="444"/>
                      <a:pt x="701" y="526"/>
                    </a:cubicBezTo>
                    <a:cubicBezTo>
                      <a:pt x="581" y="609"/>
                      <a:pt x="496" y="733"/>
                      <a:pt x="447" y="899"/>
                    </a:cubicBezTo>
                    <a:close/>
                    <a:moveTo>
                      <a:pt x="2527" y="3044"/>
                    </a:moveTo>
                    <a:cubicBezTo>
                      <a:pt x="1970" y="2452"/>
                      <a:pt x="1970" y="2452"/>
                      <a:pt x="1970" y="2452"/>
                    </a:cubicBezTo>
                    <a:cubicBezTo>
                      <a:pt x="1967" y="2453"/>
                      <a:pt x="1967" y="2453"/>
                      <a:pt x="1967" y="2453"/>
                    </a:cubicBezTo>
                    <a:cubicBezTo>
                      <a:pt x="1967" y="3044"/>
                      <a:pt x="1967" y="3044"/>
                      <a:pt x="1967" y="3044"/>
                    </a:cubicBezTo>
                    <a:lnTo>
                      <a:pt x="2527" y="3044"/>
                    </a:lnTo>
                    <a:close/>
                  </a:path>
                </a:pathLst>
              </a:custGeom>
              <a:solidFill>
                <a:srgbClr val="2E82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 anchorCtr="1">
                <a:normAutofit/>
              </a:bodyPr>
              <a:p>
                <a:endParaRPr lang="zh-CN" altLang="en-US" sz="1600">
                  <a:sym typeface="Arial" panose="020B0604020202020204" pitchFamily="34" charset="0"/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 rot="10800000" flipH="1">
                <a:off x="8348748" y="2039317"/>
                <a:ext cx="260298" cy="385491"/>
                <a:chOff x="3099646" y="1492209"/>
                <a:chExt cx="1496171" cy="2215770"/>
              </a:xfrm>
              <a:solidFill>
                <a:srgbClr val="E7E6E6">
                  <a:lumMod val="50000"/>
                </a:srgbClr>
              </a:solidFill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3099646" y="1492209"/>
                  <a:ext cx="1481447" cy="1418552"/>
                  <a:chOff x="3099646" y="1492209"/>
                  <a:chExt cx="1481447" cy="1418552"/>
                </a:xfrm>
                <a:grpFill/>
              </p:grpSpPr>
              <p:sp>
                <p:nvSpPr>
                  <p:cNvPr id="12" name="椭圆 11"/>
                  <p:cNvSpPr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3099646" y="2346397"/>
                    <a:ext cx="564364" cy="56436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2E82CB">
                      <a:shade val="50000"/>
                    </a:srgbClr>
                  </a:lnRef>
                  <a:fillRef idx="1">
                    <a:srgbClr val="2E82CB"/>
                  </a:fillRef>
                  <a:effectRef idx="0">
                    <a:srgbClr val="2E82CB"/>
                  </a:effectRef>
                  <a:fontRef idx="minor">
                    <a:sysClr val="window" lastClr="FFFFFF"/>
                  </a:fontRef>
                </p:style>
                <p:txBody>
                  <a:bodyPr rtlCol="0" anchor="ctr">
                    <a:normAutofit fontScale="25000" lnSpcReduction="20000"/>
                  </a:bodyPr>
                  <a:p>
                    <a:pPr algn="ctr"/>
                    <a:endParaRPr lang="zh-CN" altLang="en-US" sz="1600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椭圆 12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4240947" y="1492209"/>
                    <a:ext cx="340146" cy="3401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2E82CB">
                      <a:shade val="50000"/>
                    </a:srgbClr>
                  </a:lnRef>
                  <a:fillRef idx="1">
                    <a:srgbClr val="2E82CB"/>
                  </a:fillRef>
                  <a:effectRef idx="0">
                    <a:srgbClr val="2E82CB"/>
                  </a:effectRef>
                  <a:fontRef idx="minor">
                    <a:sysClr val="window" lastClr="FFFFFF"/>
                  </a:fontRef>
                </p:style>
                <p:txBody>
                  <a:bodyPr rtlCol="0" anchor="ctr">
                    <a:normAutofit fontScale="25000" lnSpcReduction="20000"/>
                  </a:bodyPr>
                  <a:p>
                    <a:pPr algn="ctr"/>
                    <a:endParaRPr lang="zh-CN" altLang="en-US" sz="1600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4" name="椭圆 13"/>
                  <p:cNvSpPr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3691276" y="1859871"/>
                    <a:ext cx="461347" cy="4613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2E82CB">
                      <a:shade val="50000"/>
                    </a:srgbClr>
                  </a:lnRef>
                  <a:fillRef idx="1">
                    <a:srgbClr val="2E82CB"/>
                  </a:fillRef>
                  <a:effectRef idx="0">
                    <a:srgbClr val="2E82CB"/>
                  </a:effectRef>
                  <a:fontRef idx="minor">
                    <a:sysClr val="window" lastClr="FFFFFF"/>
                  </a:fontRef>
                </p:style>
                <p:txBody>
                  <a:bodyPr rtlCol="0" anchor="ctr">
                    <a:normAutofit fontScale="25000" lnSpcReduction="20000"/>
                  </a:bodyPr>
                  <a:p>
                    <a:pPr algn="ctr"/>
                    <a:endParaRPr lang="zh-CN" altLang="en-US" sz="1600"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" name="组合 8"/>
                <p:cNvGrpSpPr/>
                <p:nvPr/>
              </p:nvGrpSpPr>
              <p:grpSpPr>
                <a:xfrm flipV="1">
                  <a:off x="3705997" y="2928381"/>
                  <a:ext cx="889820" cy="779598"/>
                  <a:chOff x="3691279" y="1544086"/>
                  <a:chExt cx="889820" cy="779598"/>
                </a:xfrm>
                <a:grpFill/>
              </p:grpSpPr>
              <p:sp>
                <p:nvSpPr>
                  <p:cNvPr id="10" name="椭圆 9"/>
                  <p:cNvSpPr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4240940" y="1544086"/>
                    <a:ext cx="340159" cy="34015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2E82CB">
                      <a:shade val="50000"/>
                    </a:srgbClr>
                  </a:lnRef>
                  <a:fillRef idx="1">
                    <a:srgbClr val="2E82CB"/>
                  </a:fillRef>
                  <a:effectRef idx="0">
                    <a:srgbClr val="2E82CB"/>
                  </a:effectRef>
                  <a:fontRef idx="minor">
                    <a:sysClr val="window" lastClr="FFFFFF"/>
                  </a:fontRef>
                </p:style>
                <p:txBody>
                  <a:bodyPr rtlCol="0" anchor="ctr">
                    <a:normAutofit fontScale="25000" lnSpcReduction="20000"/>
                  </a:bodyPr>
                  <a:p>
                    <a:pPr algn="ctr"/>
                    <a:endParaRPr lang="zh-CN" altLang="en-US" sz="1600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椭圆 10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3691279" y="1862339"/>
                    <a:ext cx="461346" cy="4613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2E82CB">
                      <a:shade val="50000"/>
                    </a:srgbClr>
                  </a:lnRef>
                  <a:fillRef idx="1">
                    <a:srgbClr val="2E82CB"/>
                  </a:fillRef>
                  <a:effectRef idx="0">
                    <a:srgbClr val="2E82CB"/>
                  </a:effectRef>
                  <a:fontRef idx="minor">
                    <a:sysClr val="window" lastClr="FFFFFF"/>
                  </a:fontRef>
                </p:style>
                <p:txBody>
                  <a:bodyPr rtlCol="0" anchor="ctr">
                    <a:normAutofit fontScale="25000" lnSpcReduction="20000"/>
                  </a:bodyPr>
                  <a:p>
                    <a:pPr algn="ctr"/>
                    <a:endParaRPr lang="zh-CN" altLang="en-US" sz="1600"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6" name="组合 15"/>
            <p:cNvGrpSpPr/>
            <p:nvPr>
              <p:custDataLst>
                <p:tags r:id="rId11"/>
              </p:custDataLst>
            </p:nvPr>
          </p:nvGrpSpPr>
          <p:grpSpPr>
            <a:xfrm>
              <a:off x="8404" y="5351"/>
              <a:ext cx="3207" cy="1782"/>
              <a:chOff x="3436121" y="2791826"/>
              <a:chExt cx="1808068" cy="1004710"/>
            </a:xfrm>
          </p:grpSpPr>
          <p:sp>
            <p:nvSpPr>
              <p:cNvPr id="17" name="圆角矩形 16"/>
              <p:cNvSpPr/>
              <p:nvPr>
                <p:custDataLst>
                  <p:tags r:id="rId12"/>
                </p:custDataLst>
              </p:nvPr>
            </p:nvSpPr>
            <p:spPr>
              <a:xfrm>
                <a:off x="3607081" y="2939657"/>
                <a:ext cx="1637108" cy="856879"/>
              </a:xfrm>
              <a:prstGeom prst="roundRect">
                <a:avLst>
                  <a:gd name="adj" fmla="val 50000"/>
                </a:avLst>
              </a:prstGeom>
              <a:solidFill>
                <a:srgbClr val="3DAAD1"/>
              </a:solidFill>
              <a:ln w="28575">
                <a:solidFill>
                  <a:sysClr val="window" lastClr="FFFFF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rgbClr val="2E82CB">
                  <a:shade val="50000"/>
                </a:srgbClr>
              </a:lnRef>
              <a:fillRef idx="1">
                <a:srgbClr val="2E82CB"/>
              </a:fillRef>
              <a:effectRef idx="0">
                <a:srgbClr val="2E82CB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18" name="圆角矩形 17"/>
              <p:cNvSpPr/>
              <p:nvPr>
                <p:custDataLst>
                  <p:tags r:id="rId13"/>
                </p:custDataLst>
              </p:nvPr>
            </p:nvSpPr>
            <p:spPr>
              <a:xfrm>
                <a:off x="3436121" y="2791826"/>
                <a:ext cx="1637108" cy="8568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ysClr val="window" lastClr="FFFFFF"/>
                  </a:gs>
                </a:gsLst>
                <a:lin ang="27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2E82CB">
                  <a:shade val="50000"/>
                </a:srgbClr>
              </a:lnRef>
              <a:fillRef idx="1">
                <a:srgbClr val="2E82CB"/>
              </a:fillRef>
              <a:effectRef idx="0">
                <a:srgbClr val="2E82CB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4483520" y="2897100"/>
                <a:ext cx="518091" cy="646331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p>
                <a:r>
                  <a:rPr lang="en-US" altLang="zh-CN" sz="3600" b="1" smtClean="0">
                    <a:solidFill>
                      <a:srgbClr val="3DAAD1"/>
                    </a:solidFill>
                    <a:sym typeface="Arial" panose="020B0604020202020204" pitchFamily="34" charset="0"/>
                  </a:rPr>
                  <a:t>B</a:t>
                </a:r>
                <a:endParaRPr lang="zh-CN" altLang="en-US" sz="3600" b="1">
                  <a:solidFill>
                    <a:srgbClr val="3DAAD1"/>
                  </a:solidFill>
                  <a:sym typeface="Arial" panose="020B0604020202020204" pitchFamily="34" charset="0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4235502" y="3027520"/>
                <a:ext cx="260298" cy="385491"/>
                <a:chOff x="4235502" y="3027519"/>
                <a:chExt cx="260298" cy="385491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 rot="10800000" flipH="1">
                  <a:off x="4235502" y="3166216"/>
                  <a:ext cx="257736" cy="246794"/>
                  <a:chOff x="3099646" y="1492209"/>
                  <a:chExt cx="1481447" cy="1418552"/>
                </a:xfrm>
                <a:solidFill>
                  <a:srgbClr val="E7E6E6">
                    <a:lumMod val="50000"/>
                  </a:srgbClr>
                </a:solidFill>
              </p:grpSpPr>
              <p:sp>
                <p:nvSpPr>
                  <p:cNvPr id="26" name="椭圆 25"/>
                  <p:cNvSpPr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3099646" y="2346397"/>
                    <a:ext cx="564364" cy="56436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2E82CB">
                      <a:shade val="50000"/>
                    </a:srgbClr>
                  </a:lnRef>
                  <a:fillRef idx="1">
                    <a:srgbClr val="2E82CB"/>
                  </a:fillRef>
                  <a:effectRef idx="0">
                    <a:srgbClr val="2E82CB"/>
                  </a:effectRef>
                  <a:fontRef idx="minor">
                    <a:sysClr val="window" lastClr="FFFFFF"/>
                  </a:fontRef>
                </p:style>
                <p:txBody>
                  <a:bodyPr rtlCol="0" anchor="ctr">
                    <a:normAutofit fontScale="25000" lnSpcReduction="20000"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7" name="椭圆 26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4240947" y="1492209"/>
                    <a:ext cx="340146" cy="3401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2E82CB">
                      <a:shade val="50000"/>
                    </a:srgbClr>
                  </a:lnRef>
                  <a:fillRef idx="1">
                    <a:srgbClr val="2E82CB"/>
                  </a:fillRef>
                  <a:effectRef idx="0">
                    <a:srgbClr val="2E82CB"/>
                  </a:effectRef>
                  <a:fontRef idx="minor">
                    <a:sysClr val="window" lastClr="FFFFFF"/>
                  </a:fontRef>
                </p:style>
                <p:txBody>
                  <a:bodyPr rtlCol="0" anchor="ctr">
                    <a:normAutofit fontScale="25000" lnSpcReduction="20000"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椭圆 27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3691276" y="1859871"/>
                    <a:ext cx="461347" cy="4613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2E82CB">
                      <a:shade val="50000"/>
                    </a:srgbClr>
                  </a:lnRef>
                  <a:fillRef idx="1">
                    <a:srgbClr val="2E82CB"/>
                  </a:fillRef>
                  <a:effectRef idx="0">
                    <a:srgbClr val="2E82CB"/>
                  </a:effectRef>
                  <a:fontRef idx="minor">
                    <a:sysClr val="window" lastClr="FFFFFF"/>
                  </a:fontRef>
                </p:style>
                <p:txBody>
                  <a:bodyPr rtlCol="0" anchor="ctr">
                    <a:normAutofit fontScale="25000" lnSpcReduction="20000"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 rot="10800000" flipH="1" flipV="1">
                  <a:off x="4340993" y="3027519"/>
                  <a:ext cx="154807" cy="135631"/>
                  <a:chOff x="3691279" y="1544086"/>
                  <a:chExt cx="889820" cy="779598"/>
                </a:xfrm>
                <a:solidFill>
                  <a:srgbClr val="E7E6E6">
                    <a:lumMod val="50000"/>
                  </a:srgbClr>
                </a:solidFill>
              </p:grpSpPr>
              <p:sp>
                <p:nvSpPr>
                  <p:cNvPr id="24" name="椭圆 23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4240940" y="1544086"/>
                    <a:ext cx="340159" cy="34015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2E82CB">
                      <a:shade val="50000"/>
                    </a:srgbClr>
                  </a:lnRef>
                  <a:fillRef idx="1">
                    <a:srgbClr val="2E82CB"/>
                  </a:fillRef>
                  <a:effectRef idx="0">
                    <a:srgbClr val="2E82CB"/>
                  </a:effectRef>
                  <a:fontRef idx="minor">
                    <a:sysClr val="window" lastClr="FFFFFF"/>
                  </a:fontRef>
                </p:style>
                <p:txBody>
                  <a:bodyPr rtlCol="0" anchor="ctr">
                    <a:normAutofit fontScale="25000" lnSpcReduction="20000"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25" name="椭圆 24"/>
                  <p:cNvSpPr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3691279" y="1862339"/>
                    <a:ext cx="461346" cy="4613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2E82CB">
                      <a:shade val="50000"/>
                    </a:srgbClr>
                  </a:lnRef>
                  <a:fillRef idx="1">
                    <a:srgbClr val="2E82CB"/>
                  </a:fillRef>
                  <a:effectRef idx="0">
                    <a:srgbClr val="2E82CB"/>
                  </a:effectRef>
                  <a:fontRef idx="minor">
                    <a:sysClr val="window" lastClr="FFFFFF"/>
                  </a:fontRef>
                </p:style>
                <p:txBody>
                  <a:bodyPr rtlCol="0" anchor="ctr">
                    <a:normAutofit fontScale="25000" lnSpcReduction="20000"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1" name="KSO_Shape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3611051" y="3012124"/>
                <a:ext cx="560021" cy="416282"/>
              </a:xfrm>
              <a:custGeom>
                <a:avLst/>
                <a:gdLst>
                  <a:gd name="T0" fmla="*/ 2147483646 w 257"/>
                  <a:gd name="T1" fmla="*/ 2147483646 h 191"/>
                  <a:gd name="T2" fmla="*/ 2147483646 w 257"/>
                  <a:gd name="T3" fmla="*/ 2147483646 h 191"/>
                  <a:gd name="T4" fmla="*/ 2147483646 w 257"/>
                  <a:gd name="T5" fmla="*/ 2147483646 h 191"/>
                  <a:gd name="T6" fmla="*/ 2147483646 w 257"/>
                  <a:gd name="T7" fmla="*/ 2147483646 h 191"/>
                  <a:gd name="T8" fmla="*/ 2147483646 w 257"/>
                  <a:gd name="T9" fmla="*/ 2147483646 h 191"/>
                  <a:gd name="T10" fmla="*/ 2147483646 w 257"/>
                  <a:gd name="T11" fmla="*/ 2147483646 h 191"/>
                  <a:gd name="T12" fmla="*/ 2147483646 w 257"/>
                  <a:gd name="T13" fmla="*/ 2147483646 h 191"/>
                  <a:gd name="T14" fmla="*/ 2147483646 w 257"/>
                  <a:gd name="T15" fmla="*/ 2147483646 h 191"/>
                  <a:gd name="T16" fmla="*/ 2147483646 w 257"/>
                  <a:gd name="T17" fmla="*/ 2147483646 h 191"/>
                  <a:gd name="T18" fmla="*/ 2147483646 w 257"/>
                  <a:gd name="T19" fmla="*/ 2147483646 h 191"/>
                  <a:gd name="T20" fmla="*/ 2147483646 w 257"/>
                  <a:gd name="T21" fmla="*/ 2147483646 h 191"/>
                  <a:gd name="T22" fmla="*/ 2147483646 w 257"/>
                  <a:gd name="T23" fmla="*/ 2147483646 h 191"/>
                  <a:gd name="T24" fmla="*/ 2147483646 w 257"/>
                  <a:gd name="T25" fmla="*/ 2147483646 h 191"/>
                  <a:gd name="T26" fmla="*/ 2147483646 w 257"/>
                  <a:gd name="T27" fmla="*/ 2147483646 h 191"/>
                  <a:gd name="T28" fmla="*/ 2147483646 w 257"/>
                  <a:gd name="T29" fmla="*/ 2147483646 h 191"/>
                  <a:gd name="T30" fmla="*/ 2147483646 w 257"/>
                  <a:gd name="T31" fmla="*/ 2147483646 h 191"/>
                  <a:gd name="T32" fmla="*/ 2147483646 w 257"/>
                  <a:gd name="T33" fmla="*/ 2147483646 h 191"/>
                  <a:gd name="T34" fmla="*/ 2147483646 w 257"/>
                  <a:gd name="T35" fmla="*/ 2147483646 h 191"/>
                  <a:gd name="T36" fmla="*/ 2147483646 w 257"/>
                  <a:gd name="T37" fmla="*/ 2147483646 h 191"/>
                  <a:gd name="T38" fmla="*/ 2147483646 w 257"/>
                  <a:gd name="T39" fmla="*/ 2147483646 h 191"/>
                  <a:gd name="T40" fmla="*/ 2147483646 w 257"/>
                  <a:gd name="T41" fmla="*/ 2147483646 h 191"/>
                  <a:gd name="T42" fmla="*/ 2147483646 w 257"/>
                  <a:gd name="T43" fmla="*/ 2147483646 h 191"/>
                  <a:gd name="T44" fmla="*/ 2147483646 w 257"/>
                  <a:gd name="T45" fmla="*/ 2147483646 h 191"/>
                  <a:gd name="T46" fmla="*/ 2147483646 w 257"/>
                  <a:gd name="T47" fmla="*/ 2147483646 h 191"/>
                  <a:gd name="T48" fmla="*/ 2147483646 w 257"/>
                  <a:gd name="T49" fmla="*/ 2147483646 h 191"/>
                  <a:gd name="T50" fmla="*/ 2147483646 w 257"/>
                  <a:gd name="T51" fmla="*/ 2147483646 h 191"/>
                  <a:gd name="T52" fmla="*/ 2147483646 w 257"/>
                  <a:gd name="T53" fmla="*/ 2147483646 h 191"/>
                  <a:gd name="T54" fmla="*/ 2147483646 w 257"/>
                  <a:gd name="T55" fmla="*/ 2147483646 h 191"/>
                  <a:gd name="T56" fmla="*/ 2147483646 w 257"/>
                  <a:gd name="T57" fmla="*/ 2147483646 h 191"/>
                  <a:gd name="T58" fmla="*/ 2147483646 w 257"/>
                  <a:gd name="T59" fmla="*/ 2147483646 h 191"/>
                  <a:gd name="T60" fmla="*/ 2147483646 w 257"/>
                  <a:gd name="T61" fmla="*/ 2147483646 h 191"/>
                  <a:gd name="T62" fmla="*/ 2147483646 w 257"/>
                  <a:gd name="T63" fmla="*/ 2147483646 h 191"/>
                  <a:gd name="T64" fmla="*/ 2147483646 w 257"/>
                  <a:gd name="T65" fmla="*/ 2147483646 h 191"/>
                  <a:gd name="T66" fmla="*/ 2147483646 w 257"/>
                  <a:gd name="T67" fmla="*/ 2147483646 h 191"/>
                  <a:gd name="T68" fmla="*/ 2147483646 w 257"/>
                  <a:gd name="T69" fmla="*/ 2147483646 h 191"/>
                  <a:gd name="T70" fmla="*/ 2147483646 w 257"/>
                  <a:gd name="T71" fmla="*/ 2147483646 h 191"/>
                  <a:gd name="T72" fmla="*/ 2147483646 w 257"/>
                  <a:gd name="T73" fmla="*/ 2147483646 h 191"/>
                  <a:gd name="T74" fmla="*/ 2147483646 w 257"/>
                  <a:gd name="T75" fmla="*/ 2147483646 h 191"/>
                  <a:gd name="T76" fmla="*/ 2147483646 w 257"/>
                  <a:gd name="T77" fmla="*/ 2147483646 h 191"/>
                  <a:gd name="T78" fmla="*/ 2147483646 w 257"/>
                  <a:gd name="T79" fmla="*/ 2147483646 h 191"/>
                  <a:gd name="T80" fmla="*/ 2147483646 w 257"/>
                  <a:gd name="T81" fmla="*/ 2147483646 h 191"/>
                  <a:gd name="T82" fmla="*/ 2147483646 w 257"/>
                  <a:gd name="T83" fmla="*/ 2147483646 h 191"/>
                  <a:gd name="T84" fmla="*/ 2147483646 w 257"/>
                  <a:gd name="T85" fmla="*/ 2147483646 h 191"/>
                  <a:gd name="T86" fmla="*/ 2147483646 w 257"/>
                  <a:gd name="T87" fmla="*/ 2147483646 h 191"/>
                  <a:gd name="T88" fmla="*/ 2147483646 w 257"/>
                  <a:gd name="T89" fmla="*/ 2147483646 h 191"/>
                  <a:gd name="T90" fmla="*/ 2147483646 w 257"/>
                  <a:gd name="T91" fmla="*/ 2147483646 h 191"/>
                  <a:gd name="T92" fmla="*/ 2147483646 w 257"/>
                  <a:gd name="T93" fmla="*/ 2147483646 h 191"/>
                  <a:gd name="T94" fmla="*/ 2147483646 w 257"/>
                  <a:gd name="T95" fmla="*/ 2147483646 h 191"/>
                  <a:gd name="T96" fmla="*/ 2147483646 w 257"/>
                  <a:gd name="T97" fmla="*/ 2147483646 h 191"/>
                  <a:gd name="T98" fmla="*/ 2147483646 w 257"/>
                  <a:gd name="T99" fmla="*/ 2147483646 h 19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257" h="191">
                    <a:moveTo>
                      <a:pt x="33" y="125"/>
                    </a:moveTo>
                    <a:cubicBezTo>
                      <a:pt x="55" y="125"/>
                      <a:pt x="55" y="125"/>
                      <a:pt x="55" y="125"/>
                    </a:cubicBezTo>
                    <a:cubicBezTo>
                      <a:pt x="55" y="122"/>
                      <a:pt x="55" y="122"/>
                      <a:pt x="55" y="122"/>
                    </a:cubicBezTo>
                    <a:cubicBezTo>
                      <a:pt x="45" y="122"/>
                      <a:pt x="45" y="122"/>
                      <a:pt x="45" y="122"/>
                    </a:cubicBezTo>
                    <a:cubicBezTo>
                      <a:pt x="41" y="122"/>
                      <a:pt x="37" y="120"/>
                      <a:pt x="34" y="118"/>
                    </a:cubicBezTo>
                    <a:cubicBezTo>
                      <a:pt x="32" y="115"/>
                      <a:pt x="30" y="111"/>
                      <a:pt x="30" y="107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1"/>
                      <a:pt x="32" y="7"/>
                      <a:pt x="34" y="5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7" y="2"/>
                      <a:pt x="41" y="0"/>
                      <a:pt x="45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13" y="0"/>
                      <a:pt x="217" y="2"/>
                      <a:pt x="220" y="5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2" y="7"/>
                      <a:pt x="224" y="11"/>
                      <a:pt x="224" y="15"/>
                    </a:cubicBezTo>
                    <a:cubicBezTo>
                      <a:pt x="224" y="107"/>
                      <a:pt x="224" y="107"/>
                      <a:pt x="224" y="107"/>
                    </a:cubicBezTo>
                    <a:cubicBezTo>
                      <a:pt x="224" y="111"/>
                      <a:pt x="222" y="115"/>
                      <a:pt x="220" y="118"/>
                    </a:cubicBezTo>
                    <a:cubicBezTo>
                      <a:pt x="217" y="120"/>
                      <a:pt x="213" y="122"/>
                      <a:pt x="209" y="122"/>
                    </a:cubicBezTo>
                    <a:cubicBezTo>
                      <a:pt x="198" y="122"/>
                      <a:pt x="198" y="122"/>
                      <a:pt x="198" y="122"/>
                    </a:cubicBezTo>
                    <a:cubicBezTo>
                      <a:pt x="198" y="125"/>
                      <a:pt x="198" y="125"/>
                      <a:pt x="198" y="125"/>
                    </a:cubicBezTo>
                    <a:cubicBezTo>
                      <a:pt x="221" y="125"/>
                      <a:pt x="221" y="125"/>
                      <a:pt x="221" y="125"/>
                    </a:cubicBezTo>
                    <a:cubicBezTo>
                      <a:pt x="257" y="173"/>
                      <a:pt x="257" y="173"/>
                      <a:pt x="257" y="173"/>
                    </a:cubicBezTo>
                    <a:cubicBezTo>
                      <a:pt x="256" y="173"/>
                      <a:pt x="256" y="173"/>
                      <a:pt x="256" y="173"/>
                    </a:cubicBezTo>
                    <a:cubicBezTo>
                      <a:pt x="248" y="191"/>
                      <a:pt x="248" y="191"/>
                      <a:pt x="248" y="191"/>
                    </a:cubicBezTo>
                    <a:cubicBezTo>
                      <a:pt x="9" y="191"/>
                      <a:pt x="9" y="191"/>
                      <a:pt x="9" y="191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33" y="125"/>
                      <a:pt x="33" y="125"/>
                      <a:pt x="33" y="125"/>
                    </a:cubicBezTo>
                    <a:close/>
                    <a:moveTo>
                      <a:pt x="77" y="125"/>
                    </a:moveTo>
                    <a:cubicBezTo>
                      <a:pt x="176" y="125"/>
                      <a:pt x="176" y="125"/>
                      <a:pt x="176" y="125"/>
                    </a:cubicBezTo>
                    <a:cubicBezTo>
                      <a:pt x="176" y="122"/>
                      <a:pt x="176" y="122"/>
                      <a:pt x="176" y="122"/>
                    </a:cubicBezTo>
                    <a:cubicBezTo>
                      <a:pt x="77" y="122"/>
                      <a:pt x="77" y="122"/>
                      <a:pt x="77" y="122"/>
                    </a:cubicBezTo>
                    <a:cubicBezTo>
                      <a:pt x="77" y="125"/>
                      <a:pt x="77" y="125"/>
                      <a:pt x="77" y="125"/>
                    </a:cubicBezTo>
                    <a:close/>
                    <a:moveTo>
                      <a:pt x="209" y="15"/>
                    </a:move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107"/>
                      <a:pt x="45" y="107"/>
                      <a:pt x="45" y="107"/>
                    </a:cubicBezTo>
                    <a:cubicBezTo>
                      <a:pt x="45" y="107"/>
                      <a:pt x="45" y="107"/>
                      <a:pt x="45" y="107"/>
                    </a:cubicBezTo>
                    <a:cubicBezTo>
                      <a:pt x="45" y="107"/>
                      <a:pt x="45" y="107"/>
                      <a:pt x="45" y="107"/>
                    </a:cubicBezTo>
                    <a:cubicBezTo>
                      <a:pt x="209" y="107"/>
                      <a:pt x="209" y="107"/>
                      <a:pt x="209" y="107"/>
                    </a:cubicBezTo>
                    <a:cubicBezTo>
                      <a:pt x="209" y="107"/>
                      <a:pt x="209" y="107"/>
                      <a:pt x="209" y="107"/>
                    </a:cubicBezTo>
                    <a:cubicBezTo>
                      <a:pt x="209" y="107"/>
                      <a:pt x="210" y="107"/>
                      <a:pt x="210" y="107"/>
                    </a:cubicBezTo>
                    <a:cubicBezTo>
                      <a:pt x="210" y="15"/>
                      <a:pt x="210" y="15"/>
                      <a:pt x="210" y="15"/>
                    </a:cubicBezTo>
                    <a:cubicBezTo>
                      <a:pt x="210" y="15"/>
                      <a:pt x="210" y="15"/>
                      <a:pt x="209" y="15"/>
                    </a:cubicBezTo>
                    <a:cubicBezTo>
                      <a:pt x="209" y="15"/>
                      <a:pt x="209" y="15"/>
                      <a:pt x="209" y="15"/>
                    </a:cubicBezTo>
                    <a:cubicBezTo>
                      <a:pt x="209" y="15"/>
                      <a:pt x="209" y="15"/>
                      <a:pt x="209" y="15"/>
                    </a:cubicBezTo>
                    <a:close/>
                    <a:moveTo>
                      <a:pt x="39" y="155"/>
                    </a:moveTo>
                    <a:cubicBezTo>
                      <a:pt x="37" y="158"/>
                      <a:pt x="35" y="160"/>
                      <a:pt x="34" y="163"/>
                    </a:cubicBezTo>
                    <a:cubicBezTo>
                      <a:pt x="42" y="163"/>
                      <a:pt x="51" y="163"/>
                      <a:pt x="60" y="163"/>
                    </a:cubicBezTo>
                    <a:cubicBezTo>
                      <a:pt x="61" y="160"/>
                      <a:pt x="62" y="158"/>
                      <a:pt x="63" y="155"/>
                    </a:cubicBezTo>
                    <a:cubicBezTo>
                      <a:pt x="55" y="155"/>
                      <a:pt x="47" y="155"/>
                      <a:pt x="39" y="155"/>
                    </a:cubicBezTo>
                    <a:close/>
                    <a:moveTo>
                      <a:pt x="51" y="135"/>
                    </a:moveTo>
                    <a:cubicBezTo>
                      <a:pt x="50" y="137"/>
                      <a:pt x="49" y="139"/>
                      <a:pt x="48" y="141"/>
                    </a:cubicBezTo>
                    <a:cubicBezTo>
                      <a:pt x="57" y="141"/>
                      <a:pt x="66" y="141"/>
                      <a:pt x="75" y="141"/>
                    </a:cubicBezTo>
                    <a:cubicBezTo>
                      <a:pt x="76" y="139"/>
                      <a:pt x="77" y="137"/>
                      <a:pt x="78" y="135"/>
                    </a:cubicBezTo>
                    <a:cubicBezTo>
                      <a:pt x="69" y="135"/>
                      <a:pt x="60" y="135"/>
                      <a:pt x="51" y="135"/>
                    </a:cubicBezTo>
                    <a:close/>
                    <a:moveTo>
                      <a:pt x="192" y="135"/>
                    </a:moveTo>
                    <a:cubicBezTo>
                      <a:pt x="193" y="137"/>
                      <a:pt x="194" y="139"/>
                      <a:pt x="195" y="141"/>
                    </a:cubicBezTo>
                    <a:cubicBezTo>
                      <a:pt x="201" y="141"/>
                      <a:pt x="207" y="141"/>
                      <a:pt x="213" y="141"/>
                    </a:cubicBezTo>
                    <a:cubicBezTo>
                      <a:pt x="212" y="139"/>
                      <a:pt x="210" y="137"/>
                      <a:pt x="209" y="135"/>
                    </a:cubicBezTo>
                    <a:cubicBezTo>
                      <a:pt x="204" y="135"/>
                      <a:pt x="198" y="135"/>
                      <a:pt x="192" y="135"/>
                    </a:cubicBezTo>
                    <a:close/>
                    <a:moveTo>
                      <a:pt x="171" y="135"/>
                    </a:moveTo>
                    <a:cubicBezTo>
                      <a:pt x="171" y="137"/>
                      <a:pt x="172" y="139"/>
                      <a:pt x="173" y="141"/>
                    </a:cubicBezTo>
                    <a:cubicBezTo>
                      <a:pt x="179" y="141"/>
                      <a:pt x="184" y="141"/>
                      <a:pt x="190" y="141"/>
                    </a:cubicBezTo>
                    <a:cubicBezTo>
                      <a:pt x="189" y="139"/>
                      <a:pt x="188" y="137"/>
                      <a:pt x="187" y="135"/>
                    </a:cubicBezTo>
                    <a:cubicBezTo>
                      <a:pt x="182" y="135"/>
                      <a:pt x="176" y="135"/>
                      <a:pt x="171" y="135"/>
                    </a:cubicBezTo>
                    <a:close/>
                    <a:moveTo>
                      <a:pt x="149" y="135"/>
                    </a:moveTo>
                    <a:cubicBezTo>
                      <a:pt x="149" y="137"/>
                      <a:pt x="149" y="139"/>
                      <a:pt x="150" y="141"/>
                    </a:cubicBezTo>
                    <a:cubicBezTo>
                      <a:pt x="155" y="141"/>
                      <a:pt x="161" y="141"/>
                      <a:pt x="167" y="141"/>
                    </a:cubicBezTo>
                    <a:cubicBezTo>
                      <a:pt x="167" y="139"/>
                      <a:pt x="166" y="137"/>
                      <a:pt x="165" y="135"/>
                    </a:cubicBezTo>
                    <a:cubicBezTo>
                      <a:pt x="160" y="135"/>
                      <a:pt x="154" y="135"/>
                      <a:pt x="149" y="135"/>
                    </a:cubicBezTo>
                    <a:close/>
                    <a:moveTo>
                      <a:pt x="127" y="135"/>
                    </a:moveTo>
                    <a:cubicBezTo>
                      <a:pt x="127" y="137"/>
                      <a:pt x="127" y="139"/>
                      <a:pt x="127" y="141"/>
                    </a:cubicBezTo>
                    <a:cubicBezTo>
                      <a:pt x="133" y="141"/>
                      <a:pt x="139" y="141"/>
                      <a:pt x="144" y="141"/>
                    </a:cubicBezTo>
                    <a:cubicBezTo>
                      <a:pt x="144" y="139"/>
                      <a:pt x="144" y="137"/>
                      <a:pt x="144" y="135"/>
                    </a:cubicBezTo>
                    <a:cubicBezTo>
                      <a:pt x="138" y="135"/>
                      <a:pt x="133" y="135"/>
                      <a:pt x="127" y="135"/>
                    </a:cubicBezTo>
                    <a:close/>
                    <a:moveTo>
                      <a:pt x="105" y="135"/>
                    </a:moveTo>
                    <a:cubicBezTo>
                      <a:pt x="105" y="137"/>
                      <a:pt x="104" y="139"/>
                      <a:pt x="104" y="141"/>
                    </a:cubicBezTo>
                    <a:cubicBezTo>
                      <a:pt x="110" y="141"/>
                      <a:pt x="115" y="141"/>
                      <a:pt x="121" y="141"/>
                    </a:cubicBezTo>
                    <a:cubicBezTo>
                      <a:pt x="121" y="139"/>
                      <a:pt x="122" y="137"/>
                      <a:pt x="122" y="135"/>
                    </a:cubicBezTo>
                    <a:cubicBezTo>
                      <a:pt x="116" y="135"/>
                      <a:pt x="111" y="135"/>
                      <a:pt x="105" y="135"/>
                    </a:cubicBezTo>
                    <a:close/>
                    <a:moveTo>
                      <a:pt x="83" y="135"/>
                    </a:moveTo>
                    <a:cubicBezTo>
                      <a:pt x="83" y="137"/>
                      <a:pt x="82" y="139"/>
                      <a:pt x="81" y="141"/>
                    </a:cubicBezTo>
                    <a:cubicBezTo>
                      <a:pt x="87" y="141"/>
                      <a:pt x="93" y="141"/>
                      <a:pt x="99" y="141"/>
                    </a:cubicBezTo>
                    <a:cubicBezTo>
                      <a:pt x="99" y="139"/>
                      <a:pt x="100" y="137"/>
                      <a:pt x="100" y="135"/>
                    </a:cubicBezTo>
                    <a:cubicBezTo>
                      <a:pt x="94" y="135"/>
                      <a:pt x="89" y="135"/>
                      <a:pt x="83" y="135"/>
                    </a:cubicBezTo>
                    <a:close/>
                    <a:moveTo>
                      <a:pt x="187" y="144"/>
                    </a:moveTo>
                    <a:cubicBezTo>
                      <a:pt x="188" y="146"/>
                      <a:pt x="189" y="149"/>
                      <a:pt x="190" y="151"/>
                    </a:cubicBezTo>
                    <a:cubicBezTo>
                      <a:pt x="200" y="151"/>
                      <a:pt x="209" y="151"/>
                      <a:pt x="219" y="151"/>
                    </a:cubicBezTo>
                    <a:cubicBezTo>
                      <a:pt x="218" y="149"/>
                      <a:pt x="216" y="146"/>
                      <a:pt x="215" y="144"/>
                    </a:cubicBezTo>
                    <a:cubicBezTo>
                      <a:pt x="205" y="144"/>
                      <a:pt x="196" y="144"/>
                      <a:pt x="187" y="144"/>
                    </a:cubicBezTo>
                    <a:close/>
                    <a:moveTo>
                      <a:pt x="163" y="144"/>
                    </a:moveTo>
                    <a:cubicBezTo>
                      <a:pt x="163" y="146"/>
                      <a:pt x="164" y="149"/>
                      <a:pt x="165" y="151"/>
                    </a:cubicBezTo>
                    <a:cubicBezTo>
                      <a:pt x="171" y="151"/>
                      <a:pt x="177" y="151"/>
                      <a:pt x="183" y="151"/>
                    </a:cubicBezTo>
                    <a:cubicBezTo>
                      <a:pt x="183" y="149"/>
                      <a:pt x="182" y="146"/>
                      <a:pt x="181" y="144"/>
                    </a:cubicBezTo>
                    <a:cubicBezTo>
                      <a:pt x="175" y="144"/>
                      <a:pt x="169" y="144"/>
                      <a:pt x="163" y="144"/>
                    </a:cubicBezTo>
                    <a:close/>
                    <a:moveTo>
                      <a:pt x="139" y="144"/>
                    </a:moveTo>
                    <a:cubicBezTo>
                      <a:pt x="140" y="146"/>
                      <a:pt x="140" y="149"/>
                      <a:pt x="140" y="151"/>
                    </a:cubicBezTo>
                    <a:cubicBezTo>
                      <a:pt x="146" y="151"/>
                      <a:pt x="153" y="151"/>
                      <a:pt x="159" y="151"/>
                    </a:cubicBezTo>
                    <a:cubicBezTo>
                      <a:pt x="158" y="149"/>
                      <a:pt x="158" y="146"/>
                      <a:pt x="157" y="144"/>
                    </a:cubicBezTo>
                    <a:cubicBezTo>
                      <a:pt x="151" y="144"/>
                      <a:pt x="145" y="144"/>
                      <a:pt x="139" y="144"/>
                    </a:cubicBezTo>
                    <a:close/>
                    <a:moveTo>
                      <a:pt x="116" y="144"/>
                    </a:moveTo>
                    <a:cubicBezTo>
                      <a:pt x="116" y="146"/>
                      <a:pt x="115" y="149"/>
                      <a:pt x="115" y="151"/>
                    </a:cubicBezTo>
                    <a:cubicBezTo>
                      <a:pt x="121" y="151"/>
                      <a:pt x="128" y="151"/>
                      <a:pt x="134" y="151"/>
                    </a:cubicBezTo>
                    <a:cubicBezTo>
                      <a:pt x="134" y="149"/>
                      <a:pt x="134" y="146"/>
                      <a:pt x="134" y="144"/>
                    </a:cubicBezTo>
                    <a:cubicBezTo>
                      <a:pt x="128" y="144"/>
                      <a:pt x="122" y="144"/>
                      <a:pt x="116" y="144"/>
                    </a:cubicBezTo>
                    <a:close/>
                    <a:moveTo>
                      <a:pt x="92" y="144"/>
                    </a:moveTo>
                    <a:cubicBezTo>
                      <a:pt x="92" y="146"/>
                      <a:pt x="91" y="149"/>
                      <a:pt x="91" y="151"/>
                    </a:cubicBezTo>
                    <a:cubicBezTo>
                      <a:pt x="97" y="151"/>
                      <a:pt x="103" y="151"/>
                      <a:pt x="109" y="151"/>
                    </a:cubicBezTo>
                    <a:cubicBezTo>
                      <a:pt x="110" y="149"/>
                      <a:pt x="110" y="146"/>
                      <a:pt x="110" y="144"/>
                    </a:cubicBezTo>
                    <a:cubicBezTo>
                      <a:pt x="104" y="144"/>
                      <a:pt x="98" y="144"/>
                      <a:pt x="92" y="144"/>
                    </a:cubicBezTo>
                    <a:close/>
                    <a:moveTo>
                      <a:pt x="69" y="144"/>
                    </a:moveTo>
                    <a:cubicBezTo>
                      <a:pt x="68" y="146"/>
                      <a:pt x="67" y="149"/>
                      <a:pt x="66" y="151"/>
                    </a:cubicBezTo>
                    <a:cubicBezTo>
                      <a:pt x="72" y="151"/>
                      <a:pt x="78" y="151"/>
                      <a:pt x="84" y="151"/>
                    </a:cubicBezTo>
                    <a:cubicBezTo>
                      <a:pt x="85" y="149"/>
                      <a:pt x="86" y="146"/>
                      <a:pt x="87" y="144"/>
                    </a:cubicBezTo>
                    <a:cubicBezTo>
                      <a:pt x="81" y="144"/>
                      <a:pt x="75" y="144"/>
                      <a:pt x="69" y="144"/>
                    </a:cubicBezTo>
                    <a:close/>
                    <a:moveTo>
                      <a:pt x="45" y="144"/>
                    </a:moveTo>
                    <a:cubicBezTo>
                      <a:pt x="44" y="146"/>
                      <a:pt x="43" y="149"/>
                      <a:pt x="41" y="151"/>
                    </a:cubicBezTo>
                    <a:cubicBezTo>
                      <a:pt x="47" y="151"/>
                      <a:pt x="54" y="151"/>
                      <a:pt x="60" y="151"/>
                    </a:cubicBezTo>
                    <a:cubicBezTo>
                      <a:pt x="61" y="149"/>
                      <a:pt x="62" y="146"/>
                      <a:pt x="63" y="144"/>
                    </a:cubicBezTo>
                    <a:cubicBezTo>
                      <a:pt x="57" y="144"/>
                      <a:pt x="51" y="144"/>
                      <a:pt x="45" y="144"/>
                    </a:cubicBezTo>
                    <a:close/>
                    <a:moveTo>
                      <a:pt x="197" y="155"/>
                    </a:moveTo>
                    <a:cubicBezTo>
                      <a:pt x="198" y="158"/>
                      <a:pt x="199" y="160"/>
                      <a:pt x="201" y="163"/>
                    </a:cubicBezTo>
                    <a:cubicBezTo>
                      <a:pt x="209" y="163"/>
                      <a:pt x="218" y="163"/>
                      <a:pt x="227" y="163"/>
                    </a:cubicBezTo>
                    <a:cubicBezTo>
                      <a:pt x="225" y="160"/>
                      <a:pt x="223" y="158"/>
                      <a:pt x="222" y="155"/>
                    </a:cubicBezTo>
                    <a:cubicBezTo>
                      <a:pt x="213" y="155"/>
                      <a:pt x="205" y="155"/>
                      <a:pt x="197" y="155"/>
                    </a:cubicBezTo>
                    <a:close/>
                    <a:moveTo>
                      <a:pt x="171" y="155"/>
                    </a:moveTo>
                    <a:cubicBezTo>
                      <a:pt x="172" y="158"/>
                      <a:pt x="173" y="160"/>
                      <a:pt x="174" y="163"/>
                    </a:cubicBezTo>
                    <a:cubicBezTo>
                      <a:pt x="180" y="163"/>
                      <a:pt x="187" y="163"/>
                      <a:pt x="194" y="163"/>
                    </a:cubicBezTo>
                    <a:cubicBezTo>
                      <a:pt x="193" y="160"/>
                      <a:pt x="192" y="158"/>
                      <a:pt x="191" y="155"/>
                    </a:cubicBezTo>
                    <a:cubicBezTo>
                      <a:pt x="184" y="155"/>
                      <a:pt x="178" y="155"/>
                      <a:pt x="171" y="155"/>
                    </a:cubicBezTo>
                    <a:close/>
                    <a:moveTo>
                      <a:pt x="146" y="155"/>
                    </a:moveTo>
                    <a:cubicBezTo>
                      <a:pt x="146" y="158"/>
                      <a:pt x="147" y="160"/>
                      <a:pt x="147" y="163"/>
                    </a:cubicBezTo>
                    <a:cubicBezTo>
                      <a:pt x="154" y="163"/>
                      <a:pt x="161" y="163"/>
                      <a:pt x="168" y="163"/>
                    </a:cubicBezTo>
                    <a:cubicBezTo>
                      <a:pt x="167" y="160"/>
                      <a:pt x="166" y="158"/>
                      <a:pt x="165" y="155"/>
                    </a:cubicBezTo>
                    <a:cubicBezTo>
                      <a:pt x="159" y="155"/>
                      <a:pt x="153" y="155"/>
                      <a:pt x="146" y="155"/>
                    </a:cubicBezTo>
                    <a:close/>
                    <a:moveTo>
                      <a:pt x="121" y="155"/>
                    </a:moveTo>
                    <a:cubicBezTo>
                      <a:pt x="121" y="158"/>
                      <a:pt x="121" y="160"/>
                      <a:pt x="120" y="163"/>
                    </a:cubicBezTo>
                    <a:cubicBezTo>
                      <a:pt x="127" y="163"/>
                      <a:pt x="134" y="163"/>
                      <a:pt x="141" y="163"/>
                    </a:cubicBezTo>
                    <a:cubicBezTo>
                      <a:pt x="141" y="160"/>
                      <a:pt x="141" y="158"/>
                      <a:pt x="140" y="155"/>
                    </a:cubicBezTo>
                    <a:cubicBezTo>
                      <a:pt x="134" y="155"/>
                      <a:pt x="127" y="155"/>
                      <a:pt x="121" y="155"/>
                    </a:cubicBezTo>
                    <a:close/>
                    <a:moveTo>
                      <a:pt x="95" y="155"/>
                    </a:moveTo>
                    <a:cubicBezTo>
                      <a:pt x="95" y="158"/>
                      <a:pt x="94" y="160"/>
                      <a:pt x="93" y="163"/>
                    </a:cubicBezTo>
                    <a:cubicBezTo>
                      <a:pt x="100" y="163"/>
                      <a:pt x="107" y="163"/>
                      <a:pt x="114" y="163"/>
                    </a:cubicBezTo>
                    <a:cubicBezTo>
                      <a:pt x="114" y="160"/>
                      <a:pt x="114" y="158"/>
                      <a:pt x="115" y="155"/>
                    </a:cubicBezTo>
                    <a:cubicBezTo>
                      <a:pt x="108" y="155"/>
                      <a:pt x="102" y="155"/>
                      <a:pt x="95" y="155"/>
                    </a:cubicBezTo>
                    <a:close/>
                    <a:moveTo>
                      <a:pt x="70" y="155"/>
                    </a:moveTo>
                    <a:cubicBezTo>
                      <a:pt x="69" y="158"/>
                      <a:pt x="68" y="160"/>
                      <a:pt x="67" y="163"/>
                    </a:cubicBezTo>
                    <a:cubicBezTo>
                      <a:pt x="74" y="163"/>
                      <a:pt x="81" y="163"/>
                      <a:pt x="87" y="163"/>
                    </a:cubicBezTo>
                    <a:cubicBezTo>
                      <a:pt x="88" y="160"/>
                      <a:pt x="89" y="158"/>
                      <a:pt x="90" y="155"/>
                    </a:cubicBezTo>
                    <a:cubicBezTo>
                      <a:pt x="83" y="155"/>
                      <a:pt x="77" y="155"/>
                      <a:pt x="70" y="155"/>
                    </a:cubicBezTo>
                    <a:close/>
                  </a:path>
                </a:pathLst>
              </a:custGeom>
              <a:solidFill>
                <a:srgbClr val="3DAAD1"/>
              </a:solidFill>
              <a:ln>
                <a:noFill/>
              </a:ln>
            </p:spPr>
            <p:txBody>
              <a:bodyPr lIns="68580" tIns="34290" rIns="68580" bIns="540000" anchor="ctr">
                <a:normAutofit fontScale="25000" lnSpcReduction="20000"/>
              </a:bodyPr>
              <a:p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0" name="组合 29"/>
            <p:cNvGrpSpPr/>
            <p:nvPr>
              <p:custDataLst>
                <p:tags r:id="rId21"/>
              </p:custDataLst>
            </p:nvPr>
          </p:nvGrpSpPr>
          <p:grpSpPr>
            <a:xfrm>
              <a:off x="6106" y="7808"/>
              <a:ext cx="3275" cy="1777"/>
              <a:chOff x="3417114" y="3982091"/>
              <a:chExt cx="1846082" cy="1001836"/>
            </a:xfrm>
          </p:grpSpPr>
          <p:sp>
            <p:nvSpPr>
              <p:cNvPr id="31" name="圆角矩形 30"/>
              <p:cNvSpPr/>
              <p:nvPr>
                <p:custDataLst>
                  <p:tags r:id="rId22"/>
                </p:custDataLst>
              </p:nvPr>
            </p:nvSpPr>
            <p:spPr>
              <a:xfrm>
                <a:off x="3626088" y="4127048"/>
                <a:ext cx="1637108" cy="856879"/>
              </a:xfrm>
              <a:prstGeom prst="roundRect">
                <a:avLst>
                  <a:gd name="adj" fmla="val 50000"/>
                </a:avLst>
              </a:prstGeom>
              <a:solidFill>
                <a:srgbClr val="E3AC47"/>
              </a:solidFill>
              <a:ln w="28575">
                <a:solidFill>
                  <a:sysClr val="window" lastClr="FFFFFF"/>
                </a:solidFill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rgbClr val="2E82CB">
                  <a:shade val="50000"/>
                </a:srgbClr>
              </a:lnRef>
              <a:fillRef idx="1">
                <a:srgbClr val="2E82CB"/>
              </a:fillRef>
              <a:effectRef idx="0">
                <a:srgbClr val="2E82CB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32" name="圆角矩形 31"/>
              <p:cNvSpPr/>
              <p:nvPr>
                <p:custDataLst>
                  <p:tags r:id="rId23"/>
                </p:custDataLst>
              </p:nvPr>
            </p:nvSpPr>
            <p:spPr>
              <a:xfrm>
                <a:off x="3417114" y="3982091"/>
                <a:ext cx="1637108" cy="85687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ysClr val="window" lastClr="FFFFFF">
                      <a:lumMod val="95000"/>
                    </a:sysClr>
                  </a:gs>
                  <a:gs pos="100000">
                    <a:sysClr val="window" lastClr="FFFFFF"/>
                  </a:gs>
                </a:gsLst>
                <a:lin ang="2700000" scaled="0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2E82CB">
                  <a:shade val="50000"/>
                </a:srgbClr>
              </a:lnRef>
              <a:fillRef idx="1">
                <a:srgbClr val="2E82CB"/>
              </a:fillRef>
              <a:effectRef idx="0">
                <a:srgbClr val="2E82CB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p>
                <a:pPr algn="ctr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33" name="文本框 32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4517287" y="4087365"/>
                <a:ext cx="518091" cy="646331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p>
                <a:r>
                  <a:rPr lang="en-US" altLang="zh-CN" sz="3600" b="1" smtClean="0">
                    <a:solidFill>
                      <a:srgbClr val="E3AC47"/>
                    </a:solidFill>
                    <a:sym typeface="Arial" panose="020B0604020202020204" pitchFamily="34" charset="0"/>
                  </a:rPr>
                  <a:t>C</a:t>
                </a:r>
                <a:endParaRPr lang="zh-CN" altLang="en-US" sz="3600" b="1">
                  <a:solidFill>
                    <a:srgbClr val="E3AC47"/>
                  </a:solidFill>
                  <a:sym typeface="Arial" panose="020B0604020202020204" pitchFamily="34" charset="0"/>
                </a:endParaRPr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 rot="10800000" flipH="1">
                <a:off x="4248413" y="4217785"/>
                <a:ext cx="260298" cy="385491"/>
                <a:chOff x="3099646" y="1492209"/>
                <a:chExt cx="1496171" cy="2215770"/>
              </a:xfrm>
              <a:solidFill>
                <a:srgbClr val="E7E6E6">
                  <a:lumMod val="50000"/>
                </a:srgbClr>
              </a:solidFill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3099646" y="1492209"/>
                  <a:ext cx="1481447" cy="1418552"/>
                  <a:chOff x="3099646" y="1492209"/>
                  <a:chExt cx="1481447" cy="1418552"/>
                </a:xfrm>
                <a:grpFill/>
              </p:grpSpPr>
              <p:sp>
                <p:nvSpPr>
                  <p:cNvPr id="40" name="椭圆 39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3099646" y="2346397"/>
                    <a:ext cx="564364" cy="564364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2E82CB">
                      <a:shade val="50000"/>
                    </a:srgbClr>
                  </a:lnRef>
                  <a:fillRef idx="1">
                    <a:srgbClr val="2E82CB"/>
                  </a:fillRef>
                  <a:effectRef idx="0">
                    <a:srgbClr val="2E82CB"/>
                  </a:effectRef>
                  <a:fontRef idx="minor">
                    <a:sysClr val="window" lastClr="FFFFFF"/>
                  </a:fontRef>
                </p:style>
                <p:txBody>
                  <a:bodyPr rtlCol="0" anchor="ctr">
                    <a:normAutofit fontScale="25000" lnSpcReduction="20000"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1" name="椭圆 40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4240947" y="1492209"/>
                    <a:ext cx="340146" cy="3401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2E82CB">
                      <a:shade val="50000"/>
                    </a:srgbClr>
                  </a:lnRef>
                  <a:fillRef idx="1">
                    <a:srgbClr val="2E82CB"/>
                  </a:fillRef>
                  <a:effectRef idx="0">
                    <a:srgbClr val="2E82CB"/>
                  </a:effectRef>
                  <a:fontRef idx="minor">
                    <a:sysClr val="window" lastClr="FFFFFF"/>
                  </a:fontRef>
                </p:style>
                <p:txBody>
                  <a:bodyPr rtlCol="0" anchor="ctr">
                    <a:normAutofit fontScale="25000" lnSpcReduction="20000"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2" name="椭圆 41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3691276" y="1859871"/>
                    <a:ext cx="461347" cy="461351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2E82CB">
                      <a:shade val="50000"/>
                    </a:srgbClr>
                  </a:lnRef>
                  <a:fillRef idx="1">
                    <a:srgbClr val="2E82CB"/>
                  </a:fillRef>
                  <a:effectRef idx="0">
                    <a:srgbClr val="2E82CB"/>
                  </a:effectRef>
                  <a:fontRef idx="minor">
                    <a:sysClr val="window" lastClr="FFFFFF"/>
                  </a:fontRef>
                </p:style>
                <p:txBody>
                  <a:bodyPr rtlCol="0" anchor="ctr">
                    <a:normAutofit fontScale="25000" lnSpcReduction="20000"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7" name="组合 36"/>
                <p:cNvGrpSpPr/>
                <p:nvPr/>
              </p:nvGrpSpPr>
              <p:grpSpPr>
                <a:xfrm flipV="1">
                  <a:off x="3705997" y="2928381"/>
                  <a:ext cx="889820" cy="779598"/>
                  <a:chOff x="3691279" y="1544086"/>
                  <a:chExt cx="889820" cy="779598"/>
                </a:xfrm>
                <a:grpFill/>
              </p:grpSpPr>
              <p:sp>
                <p:nvSpPr>
                  <p:cNvPr id="38" name="椭圆 37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4240940" y="1544086"/>
                    <a:ext cx="340159" cy="34015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2E82CB">
                      <a:shade val="50000"/>
                    </a:srgbClr>
                  </a:lnRef>
                  <a:fillRef idx="1">
                    <a:srgbClr val="2E82CB"/>
                  </a:fillRef>
                  <a:effectRef idx="0">
                    <a:srgbClr val="2E82CB"/>
                  </a:effectRef>
                  <a:fontRef idx="minor">
                    <a:sysClr val="window" lastClr="FFFFFF"/>
                  </a:fontRef>
                </p:style>
                <p:txBody>
                  <a:bodyPr rtlCol="0" anchor="ctr">
                    <a:normAutofit fontScale="25000" lnSpcReduction="20000"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椭圆 38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3691279" y="1862339"/>
                    <a:ext cx="461346" cy="4613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rgbClr val="2E82CB">
                      <a:shade val="50000"/>
                    </a:srgbClr>
                  </a:lnRef>
                  <a:fillRef idx="1">
                    <a:srgbClr val="2E82CB"/>
                  </a:fillRef>
                  <a:effectRef idx="0">
                    <a:srgbClr val="2E82CB"/>
                  </a:effectRef>
                  <a:fontRef idx="minor">
                    <a:sysClr val="window" lastClr="FFFFFF"/>
                  </a:fontRef>
                </p:style>
                <p:txBody>
                  <a:bodyPr rtlCol="0" anchor="ctr">
                    <a:normAutofit fontScale="25000" lnSpcReduction="20000"/>
                  </a:bodyPr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5" name="KSO_Shape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3647941" y="4196264"/>
                <a:ext cx="536140" cy="428532"/>
              </a:xfrm>
              <a:custGeom>
                <a:avLst/>
                <a:gdLst>
                  <a:gd name="T0" fmla="*/ 134077 w 5868"/>
                  <a:gd name="T1" fmla="*/ 590892 h 4208"/>
                  <a:gd name="T2" fmla="*/ 192837 w 5868"/>
                  <a:gd name="T3" fmla="*/ 596084 h 4208"/>
                  <a:gd name="T4" fmla="*/ 512935 w 5868"/>
                  <a:gd name="T5" fmla="*/ 497764 h 4208"/>
                  <a:gd name="T6" fmla="*/ 530465 w 5868"/>
                  <a:gd name="T7" fmla="*/ 456230 h 4208"/>
                  <a:gd name="T8" fmla="*/ 704473 w 5868"/>
                  <a:gd name="T9" fmla="*/ 239797 h 4208"/>
                  <a:gd name="T10" fmla="*/ 980744 w 5868"/>
                  <a:gd name="T11" fmla="*/ 212215 h 4208"/>
                  <a:gd name="T12" fmla="*/ 1253119 w 5868"/>
                  <a:gd name="T13" fmla="*/ 253750 h 4208"/>
                  <a:gd name="T14" fmla="*/ 1374859 w 5868"/>
                  <a:gd name="T15" fmla="*/ 461746 h 4208"/>
                  <a:gd name="T16" fmla="*/ 1400831 w 5868"/>
                  <a:gd name="T17" fmla="*/ 505228 h 4208"/>
                  <a:gd name="T18" fmla="*/ 1725798 w 5868"/>
                  <a:gd name="T19" fmla="*/ 598031 h 4208"/>
                  <a:gd name="T20" fmla="*/ 1779363 w 5868"/>
                  <a:gd name="T21" fmla="*/ 585052 h 4208"/>
                  <a:gd name="T22" fmla="*/ 1901104 w 5868"/>
                  <a:gd name="T23" fmla="*/ 336494 h 4208"/>
                  <a:gd name="T24" fmla="*/ 1897533 w 5868"/>
                  <a:gd name="T25" fmla="*/ 289443 h 4208"/>
                  <a:gd name="T26" fmla="*/ 1777740 w 5868"/>
                  <a:gd name="T27" fmla="*/ 214162 h 4208"/>
                  <a:gd name="T28" fmla="*/ 1493029 w 5868"/>
                  <a:gd name="T29" fmla="*/ 92155 h 4208"/>
                  <a:gd name="T30" fmla="*/ 1208318 w 5868"/>
                  <a:gd name="T31" fmla="*/ 20767 h 4208"/>
                  <a:gd name="T32" fmla="*/ 924256 w 5868"/>
                  <a:gd name="T33" fmla="*/ 649 h 4208"/>
                  <a:gd name="T34" fmla="*/ 639545 w 5868"/>
                  <a:gd name="T35" fmla="*/ 30826 h 4208"/>
                  <a:gd name="T36" fmla="*/ 355158 w 5868"/>
                  <a:gd name="T37" fmla="*/ 112273 h 4208"/>
                  <a:gd name="T38" fmla="*/ 70123 w 5868"/>
                  <a:gd name="T39" fmla="*/ 244664 h 4208"/>
                  <a:gd name="T40" fmla="*/ 3246 w 5868"/>
                  <a:gd name="T41" fmla="*/ 297880 h 4208"/>
                  <a:gd name="T42" fmla="*/ 10713 w 5868"/>
                  <a:gd name="T43" fmla="*/ 355314 h 4208"/>
                  <a:gd name="T44" fmla="*/ 772973 w 5868"/>
                  <a:gd name="T45" fmla="*/ 339414 h 4208"/>
                  <a:gd name="T46" fmla="*/ 960941 w 5868"/>
                  <a:gd name="T47" fmla="*/ 320919 h 4208"/>
                  <a:gd name="T48" fmla="*/ 1130729 w 5868"/>
                  <a:gd name="T49" fmla="*/ 336169 h 4208"/>
                  <a:gd name="T50" fmla="*/ 1259936 w 5868"/>
                  <a:gd name="T51" fmla="*/ 525021 h 4208"/>
                  <a:gd name="T52" fmla="*/ 1298244 w 5868"/>
                  <a:gd name="T53" fmla="*/ 601925 h 4208"/>
                  <a:gd name="T54" fmla="*/ 1598862 w 5868"/>
                  <a:gd name="T55" fmla="*/ 671041 h 4208"/>
                  <a:gd name="T56" fmla="*/ 1662168 w 5868"/>
                  <a:gd name="T57" fmla="*/ 717767 h 4208"/>
                  <a:gd name="T58" fmla="*/ 253546 w 5868"/>
                  <a:gd name="T59" fmla="*/ 1210015 h 4208"/>
                  <a:gd name="T60" fmla="*/ 273024 w 5868"/>
                  <a:gd name="T61" fmla="*/ 698947 h 4208"/>
                  <a:gd name="T62" fmla="*/ 576240 w 5868"/>
                  <a:gd name="T63" fmla="*/ 620745 h 4208"/>
                  <a:gd name="T64" fmla="*/ 641493 w 5868"/>
                  <a:gd name="T65" fmla="*/ 585376 h 4208"/>
                  <a:gd name="T66" fmla="*/ 662595 w 5868"/>
                  <a:gd name="T67" fmla="*/ 367969 h 4208"/>
                  <a:gd name="T68" fmla="*/ 1077163 w 5868"/>
                  <a:gd name="T69" fmla="*/ 564933 h 4208"/>
                  <a:gd name="T70" fmla="*/ 1178776 w 5868"/>
                  <a:gd name="T71" fmla="*/ 636970 h 4208"/>
                  <a:gd name="T72" fmla="*/ 1245003 w 5868"/>
                  <a:gd name="T73" fmla="*/ 759302 h 4208"/>
                  <a:gd name="T74" fmla="*/ 1252145 w 5868"/>
                  <a:gd name="T75" fmla="*/ 867032 h 4208"/>
                  <a:gd name="T76" fmla="*/ 1229095 w 5868"/>
                  <a:gd name="T77" fmla="*/ 949452 h 4208"/>
                  <a:gd name="T78" fmla="*/ 1125210 w 5868"/>
                  <a:gd name="T79" fmla="*/ 852430 h 4208"/>
                  <a:gd name="T80" fmla="*/ 1117094 w 5868"/>
                  <a:gd name="T81" fmla="*/ 775851 h 4208"/>
                  <a:gd name="T82" fmla="*/ 1079435 w 5868"/>
                  <a:gd name="T83" fmla="*/ 716794 h 4208"/>
                  <a:gd name="T84" fmla="*/ 1012883 w 5868"/>
                  <a:gd name="T85" fmla="*/ 676882 h 4208"/>
                  <a:gd name="T86" fmla="*/ 940164 w 5868"/>
                  <a:gd name="T87" fmla="*/ 671365 h 4208"/>
                  <a:gd name="T88" fmla="*/ 867768 w 5868"/>
                  <a:gd name="T89" fmla="*/ 701867 h 4208"/>
                  <a:gd name="T90" fmla="*/ 821994 w 5868"/>
                  <a:gd name="T91" fmla="*/ 754434 h 4208"/>
                  <a:gd name="T92" fmla="*/ 802515 w 5868"/>
                  <a:gd name="T93" fmla="*/ 831662 h 4208"/>
                  <a:gd name="T94" fmla="*/ 818423 w 5868"/>
                  <a:gd name="T95" fmla="*/ 901752 h 4208"/>
                  <a:gd name="T96" fmla="*/ 861600 w 5868"/>
                  <a:gd name="T97" fmla="*/ 956590 h 4208"/>
                  <a:gd name="T98" fmla="*/ 932048 w 5868"/>
                  <a:gd name="T99" fmla="*/ 990337 h 4208"/>
                  <a:gd name="T100" fmla="*/ 999573 w 5868"/>
                  <a:gd name="T101" fmla="*/ 990013 h 4208"/>
                  <a:gd name="T102" fmla="*/ 1060606 w 5868"/>
                  <a:gd name="T103" fmla="*/ 962107 h 4208"/>
                  <a:gd name="T104" fmla="*/ 1081058 w 5868"/>
                  <a:gd name="T105" fmla="*/ 1096445 h 4208"/>
                  <a:gd name="T106" fmla="*/ 964512 w 5868"/>
                  <a:gd name="T107" fmla="*/ 1120781 h 4208"/>
                  <a:gd name="T108" fmla="*/ 826863 w 5868"/>
                  <a:gd name="T109" fmla="*/ 1085736 h 4208"/>
                  <a:gd name="T110" fmla="*/ 732717 w 5868"/>
                  <a:gd name="T111" fmla="*/ 1004614 h 4208"/>
                  <a:gd name="T112" fmla="*/ 678827 w 5868"/>
                  <a:gd name="T113" fmla="*/ 875793 h 4208"/>
                  <a:gd name="T114" fmla="*/ 688241 w 5868"/>
                  <a:gd name="T115" fmla="*/ 745673 h 4208"/>
                  <a:gd name="T116" fmla="*/ 760312 w 5868"/>
                  <a:gd name="T117" fmla="*/ 627235 h 4208"/>
                  <a:gd name="T118" fmla="*/ 865171 w 5868"/>
                  <a:gd name="T119" fmla="*/ 560066 h 4208"/>
                  <a:gd name="T120" fmla="*/ 1577111 w 5868"/>
                  <a:gd name="T121" fmla="*/ 1240842 h 4208"/>
                  <a:gd name="T122" fmla="*/ 345419 w 5868"/>
                  <a:gd name="T123" fmla="*/ 1240842 h 420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5868" h="4208">
                    <a:moveTo>
                      <a:pt x="49" y="1128"/>
                    </a:moveTo>
                    <a:lnTo>
                      <a:pt x="49" y="1128"/>
                    </a:lnTo>
                    <a:lnTo>
                      <a:pt x="345" y="1748"/>
                    </a:lnTo>
                    <a:lnTo>
                      <a:pt x="354" y="1764"/>
                    </a:lnTo>
                    <a:lnTo>
                      <a:pt x="364" y="1778"/>
                    </a:lnTo>
                    <a:lnTo>
                      <a:pt x="375" y="1790"/>
                    </a:lnTo>
                    <a:lnTo>
                      <a:pt x="387" y="1803"/>
                    </a:lnTo>
                    <a:lnTo>
                      <a:pt x="400" y="1813"/>
                    </a:lnTo>
                    <a:lnTo>
                      <a:pt x="413" y="1821"/>
                    </a:lnTo>
                    <a:lnTo>
                      <a:pt x="428" y="1828"/>
                    </a:lnTo>
                    <a:lnTo>
                      <a:pt x="443" y="1834"/>
                    </a:lnTo>
                    <a:lnTo>
                      <a:pt x="460" y="1838"/>
                    </a:lnTo>
                    <a:lnTo>
                      <a:pt x="477" y="1842"/>
                    </a:lnTo>
                    <a:lnTo>
                      <a:pt x="495" y="1844"/>
                    </a:lnTo>
                    <a:lnTo>
                      <a:pt x="512" y="1845"/>
                    </a:lnTo>
                    <a:lnTo>
                      <a:pt x="531" y="1845"/>
                    </a:lnTo>
                    <a:lnTo>
                      <a:pt x="551" y="1843"/>
                    </a:lnTo>
                    <a:lnTo>
                      <a:pt x="573" y="1841"/>
                    </a:lnTo>
                    <a:lnTo>
                      <a:pt x="594" y="1837"/>
                    </a:lnTo>
                    <a:lnTo>
                      <a:pt x="1457" y="1607"/>
                    </a:lnTo>
                    <a:lnTo>
                      <a:pt x="1479" y="1599"/>
                    </a:lnTo>
                    <a:lnTo>
                      <a:pt x="1500" y="1589"/>
                    </a:lnTo>
                    <a:lnTo>
                      <a:pt x="1519" y="1579"/>
                    </a:lnTo>
                    <a:lnTo>
                      <a:pt x="1537" y="1569"/>
                    </a:lnTo>
                    <a:lnTo>
                      <a:pt x="1552" y="1557"/>
                    </a:lnTo>
                    <a:lnTo>
                      <a:pt x="1567" y="1546"/>
                    </a:lnTo>
                    <a:lnTo>
                      <a:pt x="1580" y="1534"/>
                    </a:lnTo>
                    <a:lnTo>
                      <a:pt x="1591" y="1522"/>
                    </a:lnTo>
                    <a:lnTo>
                      <a:pt x="1601" y="1510"/>
                    </a:lnTo>
                    <a:lnTo>
                      <a:pt x="1610" y="1496"/>
                    </a:lnTo>
                    <a:lnTo>
                      <a:pt x="1617" y="1482"/>
                    </a:lnTo>
                    <a:lnTo>
                      <a:pt x="1624" y="1467"/>
                    </a:lnTo>
                    <a:lnTo>
                      <a:pt x="1628" y="1453"/>
                    </a:lnTo>
                    <a:lnTo>
                      <a:pt x="1632" y="1438"/>
                    </a:lnTo>
                    <a:lnTo>
                      <a:pt x="1633" y="1423"/>
                    </a:lnTo>
                    <a:lnTo>
                      <a:pt x="1634" y="1406"/>
                    </a:lnTo>
                    <a:lnTo>
                      <a:pt x="1627" y="927"/>
                    </a:lnTo>
                    <a:lnTo>
                      <a:pt x="1664" y="910"/>
                    </a:lnTo>
                    <a:lnTo>
                      <a:pt x="1701" y="894"/>
                    </a:lnTo>
                    <a:lnTo>
                      <a:pt x="1775" y="863"/>
                    </a:lnTo>
                    <a:lnTo>
                      <a:pt x="1851" y="834"/>
                    </a:lnTo>
                    <a:lnTo>
                      <a:pt x="1929" y="807"/>
                    </a:lnTo>
                    <a:lnTo>
                      <a:pt x="2008" y="782"/>
                    </a:lnTo>
                    <a:lnTo>
                      <a:pt x="2089" y="759"/>
                    </a:lnTo>
                    <a:lnTo>
                      <a:pt x="2170" y="739"/>
                    </a:lnTo>
                    <a:lnTo>
                      <a:pt x="2252" y="720"/>
                    </a:lnTo>
                    <a:lnTo>
                      <a:pt x="2335" y="705"/>
                    </a:lnTo>
                    <a:lnTo>
                      <a:pt x="2420" y="690"/>
                    </a:lnTo>
                    <a:lnTo>
                      <a:pt x="2504" y="679"/>
                    </a:lnTo>
                    <a:lnTo>
                      <a:pt x="2589" y="669"/>
                    </a:lnTo>
                    <a:lnTo>
                      <a:pt x="2675" y="661"/>
                    </a:lnTo>
                    <a:lnTo>
                      <a:pt x="2761" y="657"/>
                    </a:lnTo>
                    <a:lnTo>
                      <a:pt x="2848" y="654"/>
                    </a:lnTo>
                    <a:lnTo>
                      <a:pt x="2934" y="652"/>
                    </a:lnTo>
                    <a:lnTo>
                      <a:pt x="3021" y="654"/>
                    </a:lnTo>
                    <a:lnTo>
                      <a:pt x="3106" y="657"/>
                    </a:lnTo>
                    <a:lnTo>
                      <a:pt x="3192" y="661"/>
                    </a:lnTo>
                    <a:lnTo>
                      <a:pt x="3278" y="669"/>
                    </a:lnTo>
                    <a:lnTo>
                      <a:pt x="3364" y="679"/>
                    </a:lnTo>
                    <a:lnTo>
                      <a:pt x="3449" y="690"/>
                    </a:lnTo>
                    <a:lnTo>
                      <a:pt x="3532" y="705"/>
                    </a:lnTo>
                    <a:lnTo>
                      <a:pt x="3616" y="720"/>
                    </a:lnTo>
                    <a:lnTo>
                      <a:pt x="3698" y="739"/>
                    </a:lnTo>
                    <a:lnTo>
                      <a:pt x="3780" y="759"/>
                    </a:lnTo>
                    <a:lnTo>
                      <a:pt x="3860" y="782"/>
                    </a:lnTo>
                    <a:lnTo>
                      <a:pt x="3939" y="807"/>
                    </a:lnTo>
                    <a:lnTo>
                      <a:pt x="4017" y="834"/>
                    </a:lnTo>
                    <a:lnTo>
                      <a:pt x="4093" y="863"/>
                    </a:lnTo>
                    <a:lnTo>
                      <a:pt x="4168" y="894"/>
                    </a:lnTo>
                    <a:lnTo>
                      <a:pt x="4204" y="910"/>
                    </a:lnTo>
                    <a:lnTo>
                      <a:pt x="4241" y="927"/>
                    </a:lnTo>
                    <a:lnTo>
                      <a:pt x="4235" y="1406"/>
                    </a:lnTo>
                    <a:lnTo>
                      <a:pt x="4235" y="1423"/>
                    </a:lnTo>
                    <a:lnTo>
                      <a:pt x="4237" y="1438"/>
                    </a:lnTo>
                    <a:lnTo>
                      <a:pt x="4240" y="1453"/>
                    </a:lnTo>
                    <a:lnTo>
                      <a:pt x="4245" y="1467"/>
                    </a:lnTo>
                    <a:lnTo>
                      <a:pt x="4250" y="1482"/>
                    </a:lnTo>
                    <a:lnTo>
                      <a:pt x="4258" y="1496"/>
                    </a:lnTo>
                    <a:lnTo>
                      <a:pt x="4266" y="1510"/>
                    </a:lnTo>
                    <a:lnTo>
                      <a:pt x="4276" y="1522"/>
                    </a:lnTo>
                    <a:lnTo>
                      <a:pt x="4288" y="1534"/>
                    </a:lnTo>
                    <a:lnTo>
                      <a:pt x="4300" y="1546"/>
                    </a:lnTo>
                    <a:lnTo>
                      <a:pt x="4315" y="1557"/>
                    </a:lnTo>
                    <a:lnTo>
                      <a:pt x="4331" y="1569"/>
                    </a:lnTo>
                    <a:lnTo>
                      <a:pt x="4349" y="1579"/>
                    </a:lnTo>
                    <a:lnTo>
                      <a:pt x="4368" y="1589"/>
                    </a:lnTo>
                    <a:lnTo>
                      <a:pt x="4389" y="1599"/>
                    </a:lnTo>
                    <a:lnTo>
                      <a:pt x="4412" y="1607"/>
                    </a:lnTo>
                    <a:lnTo>
                      <a:pt x="5275" y="1837"/>
                    </a:lnTo>
                    <a:lnTo>
                      <a:pt x="5296" y="1841"/>
                    </a:lnTo>
                    <a:lnTo>
                      <a:pt x="5316" y="1843"/>
                    </a:lnTo>
                    <a:lnTo>
                      <a:pt x="5336" y="1845"/>
                    </a:lnTo>
                    <a:lnTo>
                      <a:pt x="5355" y="1845"/>
                    </a:lnTo>
                    <a:lnTo>
                      <a:pt x="5374" y="1844"/>
                    </a:lnTo>
                    <a:lnTo>
                      <a:pt x="5392" y="1842"/>
                    </a:lnTo>
                    <a:lnTo>
                      <a:pt x="5408" y="1838"/>
                    </a:lnTo>
                    <a:lnTo>
                      <a:pt x="5425" y="1834"/>
                    </a:lnTo>
                    <a:lnTo>
                      <a:pt x="5440" y="1828"/>
                    </a:lnTo>
                    <a:lnTo>
                      <a:pt x="5454" y="1821"/>
                    </a:lnTo>
                    <a:lnTo>
                      <a:pt x="5469" y="1813"/>
                    </a:lnTo>
                    <a:lnTo>
                      <a:pt x="5481" y="1803"/>
                    </a:lnTo>
                    <a:lnTo>
                      <a:pt x="5493" y="1790"/>
                    </a:lnTo>
                    <a:lnTo>
                      <a:pt x="5504" y="1778"/>
                    </a:lnTo>
                    <a:lnTo>
                      <a:pt x="5514" y="1764"/>
                    </a:lnTo>
                    <a:lnTo>
                      <a:pt x="5523" y="1748"/>
                    </a:lnTo>
                    <a:lnTo>
                      <a:pt x="5820" y="1128"/>
                    </a:lnTo>
                    <a:lnTo>
                      <a:pt x="5835" y="1095"/>
                    </a:lnTo>
                    <a:lnTo>
                      <a:pt x="5848" y="1065"/>
                    </a:lnTo>
                    <a:lnTo>
                      <a:pt x="5856" y="1037"/>
                    </a:lnTo>
                    <a:lnTo>
                      <a:pt x="5863" y="1011"/>
                    </a:lnTo>
                    <a:lnTo>
                      <a:pt x="5867" y="988"/>
                    </a:lnTo>
                    <a:lnTo>
                      <a:pt x="5868" y="966"/>
                    </a:lnTo>
                    <a:lnTo>
                      <a:pt x="5868" y="956"/>
                    </a:lnTo>
                    <a:lnTo>
                      <a:pt x="5867" y="946"/>
                    </a:lnTo>
                    <a:lnTo>
                      <a:pt x="5864" y="936"/>
                    </a:lnTo>
                    <a:lnTo>
                      <a:pt x="5862" y="927"/>
                    </a:lnTo>
                    <a:lnTo>
                      <a:pt x="5859" y="918"/>
                    </a:lnTo>
                    <a:lnTo>
                      <a:pt x="5854" y="909"/>
                    </a:lnTo>
                    <a:lnTo>
                      <a:pt x="5845" y="892"/>
                    </a:lnTo>
                    <a:lnTo>
                      <a:pt x="5833" y="876"/>
                    </a:lnTo>
                    <a:lnTo>
                      <a:pt x="5820" y="861"/>
                    </a:lnTo>
                    <a:lnTo>
                      <a:pt x="5803" y="846"/>
                    </a:lnTo>
                    <a:lnTo>
                      <a:pt x="5784" y="832"/>
                    </a:lnTo>
                    <a:lnTo>
                      <a:pt x="5763" y="817"/>
                    </a:lnTo>
                    <a:lnTo>
                      <a:pt x="5741" y="803"/>
                    </a:lnTo>
                    <a:lnTo>
                      <a:pt x="5652" y="754"/>
                    </a:lnTo>
                    <a:lnTo>
                      <a:pt x="5564" y="706"/>
                    </a:lnTo>
                    <a:lnTo>
                      <a:pt x="5476" y="660"/>
                    </a:lnTo>
                    <a:lnTo>
                      <a:pt x="5389" y="616"/>
                    </a:lnTo>
                    <a:lnTo>
                      <a:pt x="5301" y="572"/>
                    </a:lnTo>
                    <a:lnTo>
                      <a:pt x="5213" y="531"/>
                    </a:lnTo>
                    <a:lnTo>
                      <a:pt x="5125" y="491"/>
                    </a:lnTo>
                    <a:lnTo>
                      <a:pt x="5037" y="452"/>
                    </a:lnTo>
                    <a:lnTo>
                      <a:pt x="4950" y="415"/>
                    </a:lnTo>
                    <a:lnTo>
                      <a:pt x="4862" y="381"/>
                    </a:lnTo>
                    <a:lnTo>
                      <a:pt x="4774" y="346"/>
                    </a:lnTo>
                    <a:lnTo>
                      <a:pt x="4686" y="315"/>
                    </a:lnTo>
                    <a:lnTo>
                      <a:pt x="4599" y="284"/>
                    </a:lnTo>
                    <a:lnTo>
                      <a:pt x="4511" y="255"/>
                    </a:lnTo>
                    <a:lnTo>
                      <a:pt x="4423" y="228"/>
                    </a:lnTo>
                    <a:lnTo>
                      <a:pt x="4336" y="201"/>
                    </a:lnTo>
                    <a:lnTo>
                      <a:pt x="4248" y="178"/>
                    </a:lnTo>
                    <a:lnTo>
                      <a:pt x="4161" y="154"/>
                    </a:lnTo>
                    <a:lnTo>
                      <a:pt x="4073" y="133"/>
                    </a:lnTo>
                    <a:lnTo>
                      <a:pt x="3985" y="114"/>
                    </a:lnTo>
                    <a:lnTo>
                      <a:pt x="3898" y="95"/>
                    </a:lnTo>
                    <a:lnTo>
                      <a:pt x="3810" y="80"/>
                    </a:lnTo>
                    <a:lnTo>
                      <a:pt x="3722" y="64"/>
                    </a:lnTo>
                    <a:lnTo>
                      <a:pt x="3635" y="51"/>
                    </a:lnTo>
                    <a:lnTo>
                      <a:pt x="3547" y="39"/>
                    </a:lnTo>
                    <a:lnTo>
                      <a:pt x="3460" y="29"/>
                    </a:lnTo>
                    <a:lnTo>
                      <a:pt x="3372" y="21"/>
                    </a:lnTo>
                    <a:lnTo>
                      <a:pt x="3285" y="14"/>
                    </a:lnTo>
                    <a:lnTo>
                      <a:pt x="3197" y="8"/>
                    </a:lnTo>
                    <a:lnTo>
                      <a:pt x="3109" y="4"/>
                    </a:lnTo>
                    <a:lnTo>
                      <a:pt x="3022" y="2"/>
                    </a:lnTo>
                    <a:lnTo>
                      <a:pt x="2934" y="0"/>
                    </a:lnTo>
                    <a:lnTo>
                      <a:pt x="2847" y="2"/>
                    </a:lnTo>
                    <a:lnTo>
                      <a:pt x="2759" y="4"/>
                    </a:lnTo>
                    <a:lnTo>
                      <a:pt x="2672" y="8"/>
                    </a:lnTo>
                    <a:lnTo>
                      <a:pt x="2584" y="14"/>
                    </a:lnTo>
                    <a:lnTo>
                      <a:pt x="2497" y="21"/>
                    </a:lnTo>
                    <a:lnTo>
                      <a:pt x="2409" y="29"/>
                    </a:lnTo>
                    <a:lnTo>
                      <a:pt x="2320" y="39"/>
                    </a:lnTo>
                    <a:lnTo>
                      <a:pt x="2234" y="51"/>
                    </a:lnTo>
                    <a:lnTo>
                      <a:pt x="2145" y="64"/>
                    </a:lnTo>
                    <a:lnTo>
                      <a:pt x="2059" y="80"/>
                    </a:lnTo>
                    <a:lnTo>
                      <a:pt x="1970" y="95"/>
                    </a:lnTo>
                    <a:lnTo>
                      <a:pt x="1882" y="114"/>
                    </a:lnTo>
                    <a:lnTo>
                      <a:pt x="1795" y="133"/>
                    </a:lnTo>
                    <a:lnTo>
                      <a:pt x="1707" y="154"/>
                    </a:lnTo>
                    <a:lnTo>
                      <a:pt x="1620" y="178"/>
                    </a:lnTo>
                    <a:lnTo>
                      <a:pt x="1532" y="201"/>
                    </a:lnTo>
                    <a:lnTo>
                      <a:pt x="1444" y="228"/>
                    </a:lnTo>
                    <a:lnTo>
                      <a:pt x="1357" y="255"/>
                    </a:lnTo>
                    <a:lnTo>
                      <a:pt x="1269" y="284"/>
                    </a:lnTo>
                    <a:lnTo>
                      <a:pt x="1181" y="315"/>
                    </a:lnTo>
                    <a:lnTo>
                      <a:pt x="1094" y="346"/>
                    </a:lnTo>
                    <a:lnTo>
                      <a:pt x="1006" y="381"/>
                    </a:lnTo>
                    <a:lnTo>
                      <a:pt x="918" y="415"/>
                    </a:lnTo>
                    <a:lnTo>
                      <a:pt x="830" y="452"/>
                    </a:lnTo>
                    <a:lnTo>
                      <a:pt x="743" y="491"/>
                    </a:lnTo>
                    <a:lnTo>
                      <a:pt x="655" y="531"/>
                    </a:lnTo>
                    <a:lnTo>
                      <a:pt x="567" y="572"/>
                    </a:lnTo>
                    <a:lnTo>
                      <a:pt x="479" y="616"/>
                    </a:lnTo>
                    <a:lnTo>
                      <a:pt x="391" y="660"/>
                    </a:lnTo>
                    <a:lnTo>
                      <a:pt x="303" y="706"/>
                    </a:lnTo>
                    <a:lnTo>
                      <a:pt x="216" y="754"/>
                    </a:lnTo>
                    <a:lnTo>
                      <a:pt x="128" y="803"/>
                    </a:lnTo>
                    <a:lnTo>
                      <a:pt x="104" y="817"/>
                    </a:lnTo>
                    <a:lnTo>
                      <a:pt x="84" y="832"/>
                    </a:lnTo>
                    <a:lnTo>
                      <a:pt x="65" y="846"/>
                    </a:lnTo>
                    <a:lnTo>
                      <a:pt x="49" y="861"/>
                    </a:lnTo>
                    <a:lnTo>
                      <a:pt x="34" y="876"/>
                    </a:lnTo>
                    <a:lnTo>
                      <a:pt x="23" y="892"/>
                    </a:lnTo>
                    <a:lnTo>
                      <a:pt x="13" y="909"/>
                    </a:lnTo>
                    <a:lnTo>
                      <a:pt x="10" y="918"/>
                    </a:lnTo>
                    <a:lnTo>
                      <a:pt x="6" y="927"/>
                    </a:lnTo>
                    <a:lnTo>
                      <a:pt x="4" y="936"/>
                    </a:lnTo>
                    <a:lnTo>
                      <a:pt x="2" y="946"/>
                    </a:lnTo>
                    <a:lnTo>
                      <a:pt x="1" y="956"/>
                    </a:lnTo>
                    <a:lnTo>
                      <a:pt x="0" y="966"/>
                    </a:lnTo>
                    <a:lnTo>
                      <a:pt x="1" y="988"/>
                    </a:lnTo>
                    <a:lnTo>
                      <a:pt x="4" y="1011"/>
                    </a:lnTo>
                    <a:lnTo>
                      <a:pt x="11" y="1037"/>
                    </a:lnTo>
                    <a:lnTo>
                      <a:pt x="21" y="1065"/>
                    </a:lnTo>
                    <a:lnTo>
                      <a:pt x="33" y="1095"/>
                    </a:lnTo>
                    <a:lnTo>
                      <a:pt x="49" y="1128"/>
                    </a:lnTo>
                    <a:close/>
                    <a:moveTo>
                      <a:pt x="2041" y="1134"/>
                    </a:moveTo>
                    <a:lnTo>
                      <a:pt x="2041" y="1134"/>
                    </a:lnTo>
                    <a:lnTo>
                      <a:pt x="2096" y="1117"/>
                    </a:lnTo>
                    <a:lnTo>
                      <a:pt x="2153" y="1101"/>
                    </a:lnTo>
                    <a:lnTo>
                      <a:pt x="2210" y="1085"/>
                    </a:lnTo>
                    <a:lnTo>
                      <a:pt x="2267" y="1072"/>
                    </a:lnTo>
                    <a:lnTo>
                      <a:pt x="2324" y="1058"/>
                    </a:lnTo>
                    <a:lnTo>
                      <a:pt x="2381" y="1046"/>
                    </a:lnTo>
                    <a:lnTo>
                      <a:pt x="2438" y="1036"/>
                    </a:lnTo>
                    <a:lnTo>
                      <a:pt x="2495" y="1026"/>
                    </a:lnTo>
                    <a:lnTo>
                      <a:pt x="2553" y="1017"/>
                    </a:lnTo>
                    <a:lnTo>
                      <a:pt x="2610" y="1009"/>
                    </a:lnTo>
                    <a:lnTo>
                      <a:pt x="2668" y="1004"/>
                    </a:lnTo>
                    <a:lnTo>
                      <a:pt x="2726" y="998"/>
                    </a:lnTo>
                    <a:lnTo>
                      <a:pt x="2785" y="995"/>
                    </a:lnTo>
                    <a:lnTo>
                      <a:pt x="2843" y="991"/>
                    </a:lnTo>
                    <a:lnTo>
                      <a:pt x="2902" y="989"/>
                    </a:lnTo>
                    <a:lnTo>
                      <a:pt x="2960" y="989"/>
                    </a:lnTo>
                    <a:lnTo>
                      <a:pt x="3019" y="989"/>
                    </a:lnTo>
                    <a:lnTo>
                      <a:pt x="3079" y="991"/>
                    </a:lnTo>
                    <a:lnTo>
                      <a:pt x="3136" y="995"/>
                    </a:lnTo>
                    <a:lnTo>
                      <a:pt x="3194" y="998"/>
                    </a:lnTo>
                    <a:lnTo>
                      <a:pt x="3252" y="1004"/>
                    </a:lnTo>
                    <a:lnTo>
                      <a:pt x="3310" y="1009"/>
                    </a:lnTo>
                    <a:lnTo>
                      <a:pt x="3368" y="1017"/>
                    </a:lnTo>
                    <a:lnTo>
                      <a:pt x="3426" y="1026"/>
                    </a:lnTo>
                    <a:lnTo>
                      <a:pt x="3483" y="1036"/>
                    </a:lnTo>
                    <a:lnTo>
                      <a:pt x="3541" y="1046"/>
                    </a:lnTo>
                    <a:lnTo>
                      <a:pt x="3598" y="1058"/>
                    </a:lnTo>
                    <a:lnTo>
                      <a:pt x="3655" y="1072"/>
                    </a:lnTo>
                    <a:lnTo>
                      <a:pt x="3712" y="1085"/>
                    </a:lnTo>
                    <a:lnTo>
                      <a:pt x="3769" y="1101"/>
                    </a:lnTo>
                    <a:lnTo>
                      <a:pt x="3824" y="1117"/>
                    </a:lnTo>
                    <a:lnTo>
                      <a:pt x="3881" y="1134"/>
                    </a:lnTo>
                    <a:lnTo>
                      <a:pt x="3881" y="1618"/>
                    </a:lnTo>
                    <a:lnTo>
                      <a:pt x="3884" y="1651"/>
                    </a:lnTo>
                    <a:lnTo>
                      <a:pt x="3890" y="1681"/>
                    </a:lnTo>
                    <a:lnTo>
                      <a:pt x="3898" y="1709"/>
                    </a:lnTo>
                    <a:lnTo>
                      <a:pt x="3907" y="1736"/>
                    </a:lnTo>
                    <a:lnTo>
                      <a:pt x="3918" y="1760"/>
                    </a:lnTo>
                    <a:lnTo>
                      <a:pt x="3931" y="1783"/>
                    </a:lnTo>
                    <a:lnTo>
                      <a:pt x="3946" y="1804"/>
                    </a:lnTo>
                    <a:lnTo>
                      <a:pt x="3961" y="1823"/>
                    </a:lnTo>
                    <a:lnTo>
                      <a:pt x="3979" y="1839"/>
                    </a:lnTo>
                    <a:lnTo>
                      <a:pt x="3999" y="1855"/>
                    </a:lnTo>
                    <a:lnTo>
                      <a:pt x="4020" y="1868"/>
                    </a:lnTo>
                    <a:lnTo>
                      <a:pt x="4043" y="1881"/>
                    </a:lnTo>
                    <a:lnTo>
                      <a:pt x="4066" y="1891"/>
                    </a:lnTo>
                    <a:lnTo>
                      <a:pt x="4092" y="1900"/>
                    </a:lnTo>
                    <a:lnTo>
                      <a:pt x="4119" y="1907"/>
                    </a:lnTo>
                    <a:lnTo>
                      <a:pt x="4146" y="1913"/>
                    </a:lnTo>
                    <a:lnTo>
                      <a:pt x="4896" y="2061"/>
                    </a:lnTo>
                    <a:lnTo>
                      <a:pt x="4925" y="2068"/>
                    </a:lnTo>
                    <a:lnTo>
                      <a:pt x="4951" y="2077"/>
                    </a:lnTo>
                    <a:lnTo>
                      <a:pt x="4977" y="2086"/>
                    </a:lnTo>
                    <a:lnTo>
                      <a:pt x="5001" y="2097"/>
                    </a:lnTo>
                    <a:lnTo>
                      <a:pt x="5024" y="2109"/>
                    </a:lnTo>
                    <a:lnTo>
                      <a:pt x="5044" y="2123"/>
                    </a:lnTo>
                    <a:lnTo>
                      <a:pt x="5063" y="2137"/>
                    </a:lnTo>
                    <a:lnTo>
                      <a:pt x="5081" y="2154"/>
                    </a:lnTo>
                    <a:lnTo>
                      <a:pt x="5095" y="2172"/>
                    </a:lnTo>
                    <a:lnTo>
                      <a:pt x="5108" y="2191"/>
                    </a:lnTo>
                    <a:lnTo>
                      <a:pt x="5120" y="2212"/>
                    </a:lnTo>
                    <a:lnTo>
                      <a:pt x="5129" y="2235"/>
                    </a:lnTo>
                    <a:lnTo>
                      <a:pt x="5134" y="2260"/>
                    </a:lnTo>
                    <a:lnTo>
                      <a:pt x="5139" y="2285"/>
                    </a:lnTo>
                    <a:lnTo>
                      <a:pt x="5141" y="2314"/>
                    </a:lnTo>
                    <a:lnTo>
                      <a:pt x="5141" y="2344"/>
                    </a:lnTo>
                    <a:lnTo>
                      <a:pt x="5141" y="3729"/>
                    </a:lnTo>
                    <a:lnTo>
                      <a:pt x="2960" y="3729"/>
                    </a:lnTo>
                    <a:lnTo>
                      <a:pt x="781" y="3729"/>
                    </a:lnTo>
                    <a:lnTo>
                      <a:pt x="781" y="2344"/>
                    </a:lnTo>
                    <a:lnTo>
                      <a:pt x="780" y="2314"/>
                    </a:lnTo>
                    <a:lnTo>
                      <a:pt x="782" y="2285"/>
                    </a:lnTo>
                    <a:lnTo>
                      <a:pt x="787" y="2260"/>
                    </a:lnTo>
                    <a:lnTo>
                      <a:pt x="793" y="2235"/>
                    </a:lnTo>
                    <a:lnTo>
                      <a:pt x="802" y="2212"/>
                    </a:lnTo>
                    <a:lnTo>
                      <a:pt x="813" y="2191"/>
                    </a:lnTo>
                    <a:lnTo>
                      <a:pt x="826" y="2172"/>
                    </a:lnTo>
                    <a:lnTo>
                      <a:pt x="841" y="2154"/>
                    </a:lnTo>
                    <a:lnTo>
                      <a:pt x="858" y="2137"/>
                    </a:lnTo>
                    <a:lnTo>
                      <a:pt x="877" y="2123"/>
                    </a:lnTo>
                    <a:lnTo>
                      <a:pt x="898" y="2109"/>
                    </a:lnTo>
                    <a:lnTo>
                      <a:pt x="920" y="2097"/>
                    </a:lnTo>
                    <a:lnTo>
                      <a:pt x="944" y="2086"/>
                    </a:lnTo>
                    <a:lnTo>
                      <a:pt x="971" y="2077"/>
                    </a:lnTo>
                    <a:lnTo>
                      <a:pt x="997" y="2068"/>
                    </a:lnTo>
                    <a:lnTo>
                      <a:pt x="1026" y="2061"/>
                    </a:lnTo>
                    <a:lnTo>
                      <a:pt x="1775" y="1913"/>
                    </a:lnTo>
                    <a:lnTo>
                      <a:pt x="1803" y="1907"/>
                    </a:lnTo>
                    <a:lnTo>
                      <a:pt x="1830" y="1900"/>
                    </a:lnTo>
                    <a:lnTo>
                      <a:pt x="1855" y="1891"/>
                    </a:lnTo>
                    <a:lnTo>
                      <a:pt x="1879" y="1881"/>
                    </a:lnTo>
                    <a:lnTo>
                      <a:pt x="1901" y="1868"/>
                    </a:lnTo>
                    <a:lnTo>
                      <a:pt x="1923" y="1855"/>
                    </a:lnTo>
                    <a:lnTo>
                      <a:pt x="1941" y="1839"/>
                    </a:lnTo>
                    <a:lnTo>
                      <a:pt x="1959" y="1823"/>
                    </a:lnTo>
                    <a:lnTo>
                      <a:pt x="1976" y="1804"/>
                    </a:lnTo>
                    <a:lnTo>
                      <a:pt x="1991" y="1783"/>
                    </a:lnTo>
                    <a:lnTo>
                      <a:pt x="2003" y="1760"/>
                    </a:lnTo>
                    <a:lnTo>
                      <a:pt x="2014" y="1736"/>
                    </a:lnTo>
                    <a:lnTo>
                      <a:pt x="2024" y="1709"/>
                    </a:lnTo>
                    <a:lnTo>
                      <a:pt x="2031" y="1681"/>
                    </a:lnTo>
                    <a:lnTo>
                      <a:pt x="2037" y="1651"/>
                    </a:lnTo>
                    <a:lnTo>
                      <a:pt x="2041" y="1618"/>
                    </a:lnTo>
                    <a:lnTo>
                      <a:pt x="2041" y="1134"/>
                    </a:lnTo>
                    <a:close/>
                    <a:moveTo>
                      <a:pt x="2971" y="1671"/>
                    </a:moveTo>
                    <a:lnTo>
                      <a:pt x="2971" y="1671"/>
                    </a:lnTo>
                    <a:lnTo>
                      <a:pt x="3017" y="1672"/>
                    </a:lnTo>
                    <a:lnTo>
                      <a:pt x="3063" y="1676"/>
                    </a:lnTo>
                    <a:lnTo>
                      <a:pt x="3107" y="1682"/>
                    </a:lnTo>
                    <a:lnTo>
                      <a:pt x="3151" y="1690"/>
                    </a:lnTo>
                    <a:lnTo>
                      <a:pt x="3194" y="1699"/>
                    </a:lnTo>
                    <a:lnTo>
                      <a:pt x="3237" y="1711"/>
                    </a:lnTo>
                    <a:lnTo>
                      <a:pt x="3278" y="1726"/>
                    </a:lnTo>
                    <a:lnTo>
                      <a:pt x="3318" y="1741"/>
                    </a:lnTo>
                    <a:lnTo>
                      <a:pt x="3358" y="1759"/>
                    </a:lnTo>
                    <a:lnTo>
                      <a:pt x="3396" y="1779"/>
                    </a:lnTo>
                    <a:lnTo>
                      <a:pt x="3434" y="1800"/>
                    </a:lnTo>
                    <a:lnTo>
                      <a:pt x="3470" y="1824"/>
                    </a:lnTo>
                    <a:lnTo>
                      <a:pt x="3505" y="1848"/>
                    </a:lnTo>
                    <a:lnTo>
                      <a:pt x="3539" y="1875"/>
                    </a:lnTo>
                    <a:lnTo>
                      <a:pt x="3571" y="1903"/>
                    </a:lnTo>
                    <a:lnTo>
                      <a:pt x="3602" y="1933"/>
                    </a:lnTo>
                    <a:lnTo>
                      <a:pt x="3631" y="1963"/>
                    </a:lnTo>
                    <a:lnTo>
                      <a:pt x="3659" y="1995"/>
                    </a:lnTo>
                    <a:lnTo>
                      <a:pt x="3686" y="2030"/>
                    </a:lnTo>
                    <a:lnTo>
                      <a:pt x="3711" y="2065"/>
                    </a:lnTo>
                    <a:lnTo>
                      <a:pt x="3734" y="2100"/>
                    </a:lnTo>
                    <a:lnTo>
                      <a:pt x="3755" y="2138"/>
                    </a:lnTo>
                    <a:lnTo>
                      <a:pt x="3775" y="2176"/>
                    </a:lnTo>
                    <a:lnTo>
                      <a:pt x="3793" y="2216"/>
                    </a:lnTo>
                    <a:lnTo>
                      <a:pt x="3809" y="2256"/>
                    </a:lnTo>
                    <a:lnTo>
                      <a:pt x="3823" y="2298"/>
                    </a:lnTo>
                    <a:lnTo>
                      <a:pt x="3835" y="2340"/>
                    </a:lnTo>
                    <a:lnTo>
                      <a:pt x="3845" y="2383"/>
                    </a:lnTo>
                    <a:lnTo>
                      <a:pt x="3853" y="2427"/>
                    </a:lnTo>
                    <a:lnTo>
                      <a:pt x="3859" y="2471"/>
                    </a:lnTo>
                    <a:lnTo>
                      <a:pt x="3862" y="2517"/>
                    </a:lnTo>
                    <a:lnTo>
                      <a:pt x="3863" y="2563"/>
                    </a:lnTo>
                    <a:lnTo>
                      <a:pt x="3863" y="2591"/>
                    </a:lnTo>
                    <a:lnTo>
                      <a:pt x="3861" y="2617"/>
                    </a:lnTo>
                    <a:lnTo>
                      <a:pt x="3860" y="2645"/>
                    </a:lnTo>
                    <a:lnTo>
                      <a:pt x="3857" y="2672"/>
                    </a:lnTo>
                    <a:lnTo>
                      <a:pt x="3853" y="2699"/>
                    </a:lnTo>
                    <a:lnTo>
                      <a:pt x="3849" y="2726"/>
                    </a:lnTo>
                    <a:lnTo>
                      <a:pt x="3843" y="2751"/>
                    </a:lnTo>
                    <a:lnTo>
                      <a:pt x="3838" y="2778"/>
                    </a:lnTo>
                    <a:lnTo>
                      <a:pt x="3831" y="2802"/>
                    </a:lnTo>
                    <a:lnTo>
                      <a:pt x="3823" y="2828"/>
                    </a:lnTo>
                    <a:lnTo>
                      <a:pt x="3814" y="2854"/>
                    </a:lnTo>
                    <a:lnTo>
                      <a:pt x="3805" y="2878"/>
                    </a:lnTo>
                    <a:lnTo>
                      <a:pt x="3796" y="2903"/>
                    </a:lnTo>
                    <a:lnTo>
                      <a:pt x="3786" y="2926"/>
                    </a:lnTo>
                    <a:lnTo>
                      <a:pt x="3775" y="2950"/>
                    </a:lnTo>
                    <a:lnTo>
                      <a:pt x="3763" y="2973"/>
                    </a:lnTo>
                    <a:lnTo>
                      <a:pt x="3410" y="2802"/>
                    </a:lnTo>
                    <a:lnTo>
                      <a:pt x="3423" y="2776"/>
                    </a:lnTo>
                    <a:lnTo>
                      <a:pt x="3435" y="2748"/>
                    </a:lnTo>
                    <a:lnTo>
                      <a:pt x="3446" y="2719"/>
                    </a:lnTo>
                    <a:lnTo>
                      <a:pt x="3455" y="2689"/>
                    </a:lnTo>
                    <a:lnTo>
                      <a:pt x="3462" y="2659"/>
                    </a:lnTo>
                    <a:lnTo>
                      <a:pt x="3466" y="2627"/>
                    </a:lnTo>
                    <a:lnTo>
                      <a:pt x="3470" y="2595"/>
                    </a:lnTo>
                    <a:lnTo>
                      <a:pt x="3471" y="2563"/>
                    </a:lnTo>
                    <a:lnTo>
                      <a:pt x="3470" y="2537"/>
                    </a:lnTo>
                    <a:lnTo>
                      <a:pt x="3469" y="2512"/>
                    </a:lnTo>
                    <a:lnTo>
                      <a:pt x="3465" y="2487"/>
                    </a:lnTo>
                    <a:lnTo>
                      <a:pt x="3461" y="2462"/>
                    </a:lnTo>
                    <a:lnTo>
                      <a:pt x="3455" y="2438"/>
                    </a:lnTo>
                    <a:lnTo>
                      <a:pt x="3449" y="2415"/>
                    </a:lnTo>
                    <a:lnTo>
                      <a:pt x="3441" y="2391"/>
                    </a:lnTo>
                    <a:lnTo>
                      <a:pt x="3432" y="2369"/>
                    </a:lnTo>
                    <a:lnTo>
                      <a:pt x="3422" y="2347"/>
                    </a:lnTo>
                    <a:lnTo>
                      <a:pt x="3411" y="2325"/>
                    </a:lnTo>
                    <a:lnTo>
                      <a:pt x="3398" y="2304"/>
                    </a:lnTo>
                    <a:lnTo>
                      <a:pt x="3386" y="2284"/>
                    </a:lnTo>
                    <a:lnTo>
                      <a:pt x="3372" y="2264"/>
                    </a:lnTo>
                    <a:lnTo>
                      <a:pt x="3357" y="2245"/>
                    </a:lnTo>
                    <a:lnTo>
                      <a:pt x="3342" y="2227"/>
                    </a:lnTo>
                    <a:lnTo>
                      <a:pt x="3325" y="2209"/>
                    </a:lnTo>
                    <a:lnTo>
                      <a:pt x="3307" y="2193"/>
                    </a:lnTo>
                    <a:lnTo>
                      <a:pt x="3289" y="2177"/>
                    </a:lnTo>
                    <a:lnTo>
                      <a:pt x="3270" y="2163"/>
                    </a:lnTo>
                    <a:lnTo>
                      <a:pt x="3251" y="2149"/>
                    </a:lnTo>
                    <a:lnTo>
                      <a:pt x="3230" y="2136"/>
                    </a:lnTo>
                    <a:lnTo>
                      <a:pt x="3210" y="2124"/>
                    </a:lnTo>
                    <a:lnTo>
                      <a:pt x="3188" y="2113"/>
                    </a:lnTo>
                    <a:lnTo>
                      <a:pt x="3165" y="2102"/>
                    </a:lnTo>
                    <a:lnTo>
                      <a:pt x="3143" y="2094"/>
                    </a:lnTo>
                    <a:lnTo>
                      <a:pt x="3120" y="2086"/>
                    </a:lnTo>
                    <a:lnTo>
                      <a:pt x="3096" y="2079"/>
                    </a:lnTo>
                    <a:lnTo>
                      <a:pt x="3072" y="2074"/>
                    </a:lnTo>
                    <a:lnTo>
                      <a:pt x="3047" y="2069"/>
                    </a:lnTo>
                    <a:lnTo>
                      <a:pt x="3023" y="2066"/>
                    </a:lnTo>
                    <a:lnTo>
                      <a:pt x="2997" y="2065"/>
                    </a:lnTo>
                    <a:lnTo>
                      <a:pt x="2971" y="2063"/>
                    </a:lnTo>
                    <a:lnTo>
                      <a:pt x="2946" y="2065"/>
                    </a:lnTo>
                    <a:lnTo>
                      <a:pt x="2920" y="2066"/>
                    </a:lnTo>
                    <a:lnTo>
                      <a:pt x="2896" y="2069"/>
                    </a:lnTo>
                    <a:lnTo>
                      <a:pt x="2871" y="2074"/>
                    </a:lnTo>
                    <a:lnTo>
                      <a:pt x="2847" y="2079"/>
                    </a:lnTo>
                    <a:lnTo>
                      <a:pt x="2823" y="2086"/>
                    </a:lnTo>
                    <a:lnTo>
                      <a:pt x="2800" y="2094"/>
                    </a:lnTo>
                    <a:lnTo>
                      <a:pt x="2778" y="2102"/>
                    </a:lnTo>
                    <a:lnTo>
                      <a:pt x="2755" y="2113"/>
                    </a:lnTo>
                    <a:lnTo>
                      <a:pt x="2734" y="2124"/>
                    </a:lnTo>
                    <a:lnTo>
                      <a:pt x="2713" y="2136"/>
                    </a:lnTo>
                    <a:lnTo>
                      <a:pt x="2693" y="2149"/>
                    </a:lnTo>
                    <a:lnTo>
                      <a:pt x="2673" y="2163"/>
                    </a:lnTo>
                    <a:lnTo>
                      <a:pt x="2654" y="2177"/>
                    </a:lnTo>
                    <a:lnTo>
                      <a:pt x="2636" y="2193"/>
                    </a:lnTo>
                    <a:lnTo>
                      <a:pt x="2619" y="2209"/>
                    </a:lnTo>
                    <a:lnTo>
                      <a:pt x="2603" y="2227"/>
                    </a:lnTo>
                    <a:lnTo>
                      <a:pt x="2587" y="2245"/>
                    </a:lnTo>
                    <a:lnTo>
                      <a:pt x="2571" y="2264"/>
                    </a:lnTo>
                    <a:lnTo>
                      <a:pt x="2558" y="2284"/>
                    </a:lnTo>
                    <a:lnTo>
                      <a:pt x="2545" y="2304"/>
                    </a:lnTo>
                    <a:lnTo>
                      <a:pt x="2532" y="2325"/>
                    </a:lnTo>
                    <a:lnTo>
                      <a:pt x="2521" y="2347"/>
                    </a:lnTo>
                    <a:lnTo>
                      <a:pt x="2512" y="2369"/>
                    </a:lnTo>
                    <a:lnTo>
                      <a:pt x="2502" y="2391"/>
                    </a:lnTo>
                    <a:lnTo>
                      <a:pt x="2494" y="2415"/>
                    </a:lnTo>
                    <a:lnTo>
                      <a:pt x="2488" y="2438"/>
                    </a:lnTo>
                    <a:lnTo>
                      <a:pt x="2482" y="2462"/>
                    </a:lnTo>
                    <a:lnTo>
                      <a:pt x="2478" y="2487"/>
                    </a:lnTo>
                    <a:lnTo>
                      <a:pt x="2475" y="2512"/>
                    </a:lnTo>
                    <a:lnTo>
                      <a:pt x="2473" y="2537"/>
                    </a:lnTo>
                    <a:lnTo>
                      <a:pt x="2472" y="2563"/>
                    </a:lnTo>
                    <a:lnTo>
                      <a:pt x="2473" y="2588"/>
                    </a:lnTo>
                    <a:lnTo>
                      <a:pt x="2475" y="2614"/>
                    </a:lnTo>
                    <a:lnTo>
                      <a:pt x="2478" y="2639"/>
                    </a:lnTo>
                    <a:lnTo>
                      <a:pt x="2482" y="2663"/>
                    </a:lnTo>
                    <a:lnTo>
                      <a:pt x="2488" y="2688"/>
                    </a:lnTo>
                    <a:lnTo>
                      <a:pt x="2494" y="2711"/>
                    </a:lnTo>
                    <a:lnTo>
                      <a:pt x="2502" y="2734"/>
                    </a:lnTo>
                    <a:lnTo>
                      <a:pt x="2512" y="2757"/>
                    </a:lnTo>
                    <a:lnTo>
                      <a:pt x="2521" y="2779"/>
                    </a:lnTo>
                    <a:lnTo>
                      <a:pt x="2532" y="2801"/>
                    </a:lnTo>
                    <a:lnTo>
                      <a:pt x="2545" y="2821"/>
                    </a:lnTo>
                    <a:lnTo>
                      <a:pt x="2558" y="2841"/>
                    </a:lnTo>
                    <a:lnTo>
                      <a:pt x="2571" y="2861"/>
                    </a:lnTo>
                    <a:lnTo>
                      <a:pt x="2587" y="2880"/>
                    </a:lnTo>
                    <a:lnTo>
                      <a:pt x="2603" y="2898"/>
                    </a:lnTo>
                    <a:lnTo>
                      <a:pt x="2619" y="2916"/>
                    </a:lnTo>
                    <a:lnTo>
                      <a:pt x="2636" y="2933"/>
                    </a:lnTo>
                    <a:lnTo>
                      <a:pt x="2654" y="2948"/>
                    </a:lnTo>
                    <a:lnTo>
                      <a:pt x="2673" y="2963"/>
                    </a:lnTo>
                    <a:lnTo>
                      <a:pt x="2693" y="2976"/>
                    </a:lnTo>
                    <a:lnTo>
                      <a:pt x="2713" y="2990"/>
                    </a:lnTo>
                    <a:lnTo>
                      <a:pt x="2734" y="3002"/>
                    </a:lnTo>
                    <a:lnTo>
                      <a:pt x="2755" y="3013"/>
                    </a:lnTo>
                    <a:lnTo>
                      <a:pt x="2778" y="3023"/>
                    </a:lnTo>
                    <a:lnTo>
                      <a:pt x="2800" y="3032"/>
                    </a:lnTo>
                    <a:lnTo>
                      <a:pt x="2823" y="3040"/>
                    </a:lnTo>
                    <a:lnTo>
                      <a:pt x="2847" y="3047"/>
                    </a:lnTo>
                    <a:lnTo>
                      <a:pt x="2871" y="3052"/>
                    </a:lnTo>
                    <a:lnTo>
                      <a:pt x="2896" y="3057"/>
                    </a:lnTo>
                    <a:lnTo>
                      <a:pt x="2920" y="3060"/>
                    </a:lnTo>
                    <a:lnTo>
                      <a:pt x="2946" y="3061"/>
                    </a:lnTo>
                    <a:lnTo>
                      <a:pt x="2971" y="3062"/>
                    </a:lnTo>
                    <a:lnTo>
                      <a:pt x="2994" y="3061"/>
                    </a:lnTo>
                    <a:lnTo>
                      <a:pt x="3015" y="3060"/>
                    </a:lnTo>
                    <a:lnTo>
                      <a:pt x="3037" y="3058"/>
                    </a:lnTo>
                    <a:lnTo>
                      <a:pt x="3058" y="3054"/>
                    </a:lnTo>
                    <a:lnTo>
                      <a:pt x="3079" y="3051"/>
                    </a:lnTo>
                    <a:lnTo>
                      <a:pt x="3100" y="3045"/>
                    </a:lnTo>
                    <a:lnTo>
                      <a:pt x="3120" y="3040"/>
                    </a:lnTo>
                    <a:lnTo>
                      <a:pt x="3140" y="3033"/>
                    </a:lnTo>
                    <a:lnTo>
                      <a:pt x="3159" y="3025"/>
                    </a:lnTo>
                    <a:lnTo>
                      <a:pt x="3178" y="3018"/>
                    </a:lnTo>
                    <a:lnTo>
                      <a:pt x="3197" y="3009"/>
                    </a:lnTo>
                    <a:lnTo>
                      <a:pt x="3215" y="2999"/>
                    </a:lnTo>
                    <a:lnTo>
                      <a:pt x="3232" y="2989"/>
                    </a:lnTo>
                    <a:lnTo>
                      <a:pt x="3250" y="2977"/>
                    </a:lnTo>
                    <a:lnTo>
                      <a:pt x="3267" y="2965"/>
                    </a:lnTo>
                    <a:lnTo>
                      <a:pt x="3283" y="2953"/>
                    </a:lnTo>
                    <a:lnTo>
                      <a:pt x="3563" y="3229"/>
                    </a:lnTo>
                    <a:lnTo>
                      <a:pt x="3533" y="3255"/>
                    </a:lnTo>
                    <a:lnTo>
                      <a:pt x="3502" y="3279"/>
                    </a:lnTo>
                    <a:lnTo>
                      <a:pt x="3470" y="3303"/>
                    </a:lnTo>
                    <a:lnTo>
                      <a:pt x="3436" y="3324"/>
                    </a:lnTo>
                    <a:lnTo>
                      <a:pt x="3402" y="3344"/>
                    </a:lnTo>
                    <a:lnTo>
                      <a:pt x="3366" y="3362"/>
                    </a:lnTo>
                    <a:lnTo>
                      <a:pt x="3330" y="3379"/>
                    </a:lnTo>
                    <a:lnTo>
                      <a:pt x="3294" y="3394"/>
                    </a:lnTo>
                    <a:lnTo>
                      <a:pt x="3256" y="3408"/>
                    </a:lnTo>
                    <a:lnTo>
                      <a:pt x="3217" y="3420"/>
                    </a:lnTo>
                    <a:lnTo>
                      <a:pt x="3178" y="3430"/>
                    </a:lnTo>
                    <a:lnTo>
                      <a:pt x="3138" y="3439"/>
                    </a:lnTo>
                    <a:lnTo>
                      <a:pt x="3097" y="3446"/>
                    </a:lnTo>
                    <a:lnTo>
                      <a:pt x="3056" y="3450"/>
                    </a:lnTo>
                    <a:lnTo>
                      <a:pt x="3014" y="3453"/>
                    </a:lnTo>
                    <a:lnTo>
                      <a:pt x="2971" y="3454"/>
                    </a:lnTo>
                    <a:lnTo>
                      <a:pt x="2926" y="3453"/>
                    </a:lnTo>
                    <a:lnTo>
                      <a:pt x="2880" y="3450"/>
                    </a:lnTo>
                    <a:lnTo>
                      <a:pt x="2835" y="3444"/>
                    </a:lnTo>
                    <a:lnTo>
                      <a:pt x="2792" y="3435"/>
                    </a:lnTo>
                    <a:lnTo>
                      <a:pt x="2749" y="3427"/>
                    </a:lnTo>
                    <a:lnTo>
                      <a:pt x="2706" y="3414"/>
                    </a:lnTo>
                    <a:lnTo>
                      <a:pt x="2665" y="3400"/>
                    </a:lnTo>
                    <a:lnTo>
                      <a:pt x="2625" y="3384"/>
                    </a:lnTo>
                    <a:lnTo>
                      <a:pt x="2585" y="3366"/>
                    </a:lnTo>
                    <a:lnTo>
                      <a:pt x="2547" y="3346"/>
                    </a:lnTo>
                    <a:lnTo>
                      <a:pt x="2510" y="3325"/>
                    </a:lnTo>
                    <a:lnTo>
                      <a:pt x="2473" y="3302"/>
                    </a:lnTo>
                    <a:lnTo>
                      <a:pt x="2439" y="3277"/>
                    </a:lnTo>
                    <a:lnTo>
                      <a:pt x="2405" y="3250"/>
                    </a:lnTo>
                    <a:lnTo>
                      <a:pt x="2373" y="3223"/>
                    </a:lnTo>
                    <a:lnTo>
                      <a:pt x="2342" y="3193"/>
                    </a:lnTo>
                    <a:lnTo>
                      <a:pt x="2312" y="3162"/>
                    </a:lnTo>
                    <a:lnTo>
                      <a:pt x="2284" y="3130"/>
                    </a:lnTo>
                    <a:lnTo>
                      <a:pt x="2257" y="3096"/>
                    </a:lnTo>
                    <a:lnTo>
                      <a:pt x="2232" y="3061"/>
                    </a:lnTo>
                    <a:lnTo>
                      <a:pt x="2209" y="3025"/>
                    </a:lnTo>
                    <a:lnTo>
                      <a:pt x="2188" y="2987"/>
                    </a:lnTo>
                    <a:lnTo>
                      <a:pt x="2168" y="2950"/>
                    </a:lnTo>
                    <a:lnTo>
                      <a:pt x="2150" y="2909"/>
                    </a:lnTo>
                    <a:lnTo>
                      <a:pt x="2134" y="2869"/>
                    </a:lnTo>
                    <a:lnTo>
                      <a:pt x="2120" y="2828"/>
                    </a:lnTo>
                    <a:lnTo>
                      <a:pt x="2109" y="2786"/>
                    </a:lnTo>
                    <a:lnTo>
                      <a:pt x="2099" y="2742"/>
                    </a:lnTo>
                    <a:lnTo>
                      <a:pt x="2091" y="2699"/>
                    </a:lnTo>
                    <a:lnTo>
                      <a:pt x="2085" y="2654"/>
                    </a:lnTo>
                    <a:lnTo>
                      <a:pt x="2081" y="2608"/>
                    </a:lnTo>
                    <a:lnTo>
                      <a:pt x="2080" y="2563"/>
                    </a:lnTo>
                    <a:lnTo>
                      <a:pt x="2081" y="2517"/>
                    </a:lnTo>
                    <a:lnTo>
                      <a:pt x="2085" y="2471"/>
                    </a:lnTo>
                    <a:lnTo>
                      <a:pt x="2091" y="2427"/>
                    </a:lnTo>
                    <a:lnTo>
                      <a:pt x="2099" y="2383"/>
                    </a:lnTo>
                    <a:lnTo>
                      <a:pt x="2109" y="2340"/>
                    </a:lnTo>
                    <a:lnTo>
                      <a:pt x="2120" y="2298"/>
                    </a:lnTo>
                    <a:lnTo>
                      <a:pt x="2134" y="2256"/>
                    </a:lnTo>
                    <a:lnTo>
                      <a:pt x="2150" y="2216"/>
                    </a:lnTo>
                    <a:lnTo>
                      <a:pt x="2168" y="2176"/>
                    </a:lnTo>
                    <a:lnTo>
                      <a:pt x="2188" y="2138"/>
                    </a:lnTo>
                    <a:lnTo>
                      <a:pt x="2209" y="2100"/>
                    </a:lnTo>
                    <a:lnTo>
                      <a:pt x="2232" y="2065"/>
                    </a:lnTo>
                    <a:lnTo>
                      <a:pt x="2257" y="2030"/>
                    </a:lnTo>
                    <a:lnTo>
                      <a:pt x="2284" y="1995"/>
                    </a:lnTo>
                    <a:lnTo>
                      <a:pt x="2312" y="1963"/>
                    </a:lnTo>
                    <a:lnTo>
                      <a:pt x="2342" y="1933"/>
                    </a:lnTo>
                    <a:lnTo>
                      <a:pt x="2373" y="1903"/>
                    </a:lnTo>
                    <a:lnTo>
                      <a:pt x="2405" y="1875"/>
                    </a:lnTo>
                    <a:lnTo>
                      <a:pt x="2439" y="1848"/>
                    </a:lnTo>
                    <a:lnTo>
                      <a:pt x="2473" y="1824"/>
                    </a:lnTo>
                    <a:lnTo>
                      <a:pt x="2510" y="1800"/>
                    </a:lnTo>
                    <a:lnTo>
                      <a:pt x="2547" y="1779"/>
                    </a:lnTo>
                    <a:lnTo>
                      <a:pt x="2585" y="1759"/>
                    </a:lnTo>
                    <a:lnTo>
                      <a:pt x="2625" y="1741"/>
                    </a:lnTo>
                    <a:lnTo>
                      <a:pt x="2665" y="1726"/>
                    </a:lnTo>
                    <a:lnTo>
                      <a:pt x="2706" y="1711"/>
                    </a:lnTo>
                    <a:lnTo>
                      <a:pt x="2749" y="1699"/>
                    </a:lnTo>
                    <a:lnTo>
                      <a:pt x="2792" y="1690"/>
                    </a:lnTo>
                    <a:lnTo>
                      <a:pt x="2835" y="1682"/>
                    </a:lnTo>
                    <a:lnTo>
                      <a:pt x="2880" y="1676"/>
                    </a:lnTo>
                    <a:lnTo>
                      <a:pt x="2926" y="1672"/>
                    </a:lnTo>
                    <a:lnTo>
                      <a:pt x="2971" y="1671"/>
                    </a:lnTo>
                    <a:close/>
                    <a:moveTo>
                      <a:pt x="4858" y="3824"/>
                    </a:moveTo>
                    <a:lnTo>
                      <a:pt x="4858" y="3824"/>
                    </a:lnTo>
                    <a:lnTo>
                      <a:pt x="4328" y="3824"/>
                    </a:lnTo>
                    <a:lnTo>
                      <a:pt x="4328" y="4208"/>
                    </a:lnTo>
                    <a:lnTo>
                      <a:pt x="4702" y="4208"/>
                    </a:lnTo>
                    <a:lnTo>
                      <a:pt x="4858" y="3824"/>
                    </a:lnTo>
                    <a:close/>
                    <a:moveTo>
                      <a:pt x="1064" y="3824"/>
                    </a:moveTo>
                    <a:lnTo>
                      <a:pt x="1064" y="3824"/>
                    </a:lnTo>
                    <a:lnTo>
                      <a:pt x="1594" y="3824"/>
                    </a:lnTo>
                    <a:lnTo>
                      <a:pt x="1594" y="4208"/>
                    </a:lnTo>
                    <a:lnTo>
                      <a:pt x="1219" y="4208"/>
                    </a:lnTo>
                    <a:lnTo>
                      <a:pt x="1064" y="3824"/>
                    </a:lnTo>
                    <a:close/>
                  </a:path>
                </a:pathLst>
              </a:custGeom>
              <a:solidFill>
                <a:srgbClr val="E3AC47"/>
              </a:solidFill>
              <a:ln>
                <a:noFill/>
              </a:ln>
            </p:spPr>
            <p:txBody>
              <a:bodyPr anchor="ctr">
                <a:normAutofit/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76" name="文本框 75"/>
            <p:cNvSpPr txBox="1"/>
            <p:nvPr>
              <p:custDataLst>
                <p:tags r:id="rId31"/>
              </p:custDataLst>
            </p:nvPr>
          </p:nvSpPr>
          <p:spPr>
            <a:xfrm>
              <a:off x="6107" y="2929"/>
              <a:ext cx="5901" cy="1343"/>
            </a:xfrm>
            <a:prstGeom prst="rect">
              <a:avLst/>
            </a:prstGeom>
            <a:noFill/>
          </p:spPr>
          <p:txBody>
            <a:bodyPr wrap="square" rtlCol="0">
              <a:normAutofit lnSpcReduction="20000"/>
            </a:bodyPr>
            <a:p>
              <a:pPr>
                <a:lnSpc>
                  <a:spcPct val="120000"/>
                </a:lnSpc>
              </a:pPr>
              <a:r>
                <a:rPr lang="en-US" altLang="zh-CN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     </a:t>
              </a:r>
              <a:r>
                <a:rPr lang="en-US" altLang="zh-CN" b="1" dirty="0">
                  <a:solidFill>
                    <a:sysClr val="windowText" lastClr="000000">
                      <a:lumMod val="75000"/>
                      <a:lumOff val="25000"/>
                    </a:sysClr>
                  </a:solidFill>
                  <a:sym typeface="Arial" panose="020B0604020202020204" pitchFamily="34" charset="0"/>
                </a:rPr>
                <a:t>               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charset="0"/>
                  <a:sym typeface="Arial" panose="020B0604020202020204" pitchFamily="34" charset="0"/>
                </a:rPr>
                <a:t>Expermient Design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sym typeface="Arial" panose="020B0604020202020204" pitchFamily="34" charset="0"/>
              </a:endParaRPr>
            </a:p>
          </p:txBody>
        </p:sp>
        <p:sp>
          <p:nvSpPr>
            <p:cNvPr id="78" name="文本框 77"/>
            <p:cNvSpPr txBox="1"/>
            <p:nvPr>
              <p:custDataLst>
                <p:tags r:id="rId32"/>
              </p:custDataLst>
            </p:nvPr>
          </p:nvSpPr>
          <p:spPr>
            <a:xfrm>
              <a:off x="4778" y="5528"/>
              <a:ext cx="3626" cy="134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charset="0"/>
                  <a:sym typeface="Arial" panose="020B0604020202020204" pitchFamily="34" charset="0"/>
                </a:rPr>
                <a:t>   Image Analysis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sym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827" y="7867"/>
              <a:ext cx="2688" cy="1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  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charset="0"/>
                </a:rPr>
                <a:t>Conclusion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37160" y="350520"/>
            <a:ext cx="2514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5"/>
                </a:solidFill>
                <a:latin typeface="Times New Roman" panose="02020603050405020304" charset="0"/>
              </a:rPr>
              <a:t>Content</a:t>
            </a:r>
            <a:endParaRPr lang="en-US" altLang="zh-CN" sz="2800" b="1">
              <a:solidFill>
                <a:schemeClr val="accent5"/>
              </a:solidFill>
              <a:latin typeface="Times New Roman" panose="02020603050405020304" charset="0"/>
            </a:endParaRPr>
          </a:p>
        </p:txBody>
      </p:sp>
    </p:spTree>
    <p:custDataLst>
      <p:tags r:id="rId3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1550" y="2476500"/>
            <a:ext cx="7709535" cy="1905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" y="1069975"/>
            <a:ext cx="10462260" cy="51606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35240" y="6230620"/>
            <a:ext cx="425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</a:rPr>
              <a:t>Michael Hanke &amp; Yaroslav Halchenko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1141095"/>
            <a:ext cx="9295130" cy="5483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76360" y="6096000"/>
            <a:ext cx="3063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</a:rPr>
              <a:t>  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charset="0"/>
              </a:rPr>
              <a:t>Kay and Gallent, 2009</a:t>
            </a:r>
            <a:endParaRPr lang="en-US" altLang="zh-CN" sz="2000" b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4" name="流程图: 摘录 3"/>
          <p:cNvSpPr/>
          <p:nvPr/>
        </p:nvSpPr>
        <p:spPr>
          <a:xfrm>
            <a:off x="7879080" y="5867400"/>
            <a:ext cx="411480" cy="228600"/>
          </a:xfrm>
          <a:prstGeom prst="flowChartExtra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8600" y="373380"/>
            <a:ext cx="3779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5"/>
                </a:solidFill>
                <a:latin typeface="Times New Roman" panose="02020603050405020304" charset="0"/>
              </a:rPr>
              <a:t>Advanced Research</a:t>
            </a:r>
            <a:endParaRPr lang="en-US" altLang="zh-CN" sz="2800" b="1">
              <a:solidFill>
                <a:schemeClr val="accent5"/>
              </a:solidFill>
              <a:latin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1739265"/>
            <a:ext cx="11488420" cy="44919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8120" y="327660"/>
            <a:ext cx="4175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accent5"/>
                </a:solidFill>
                <a:latin typeface="Times New Roman" panose="02020603050405020304" charset="0"/>
              </a:rPr>
              <a:t>1.Experiment Design</a:t>
            </a:r>
            <a:endParaRPr lang="en-US" altLang="zh-CN" sz="2800" b="1">
              <a:solidFill>
                <a:schemeClr val="accent5"/>
              </a:solidFill>
              <a:latin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5360" y="6256020"/>
            <a:ext cx="312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</a:rPr>
              <a:t>James V.Haxby etc al, 2001</a:t>
            </a:r>
            <a:endParaRPr lang="en-US" altLang="zh-CN" b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48590"/>
            <a:ext cx="11093450" cy="781685"/>
          </a:xfrm>
        </p:spPr>
        <p:txBody>
          <a:bodyPr/>
          <a:p>
            <a:r>
              <a:rPr lang="en-US" altLang="zh-CN" b="1">
                <a:solidFill>
                  <a:schemeClr val="accent5"/>
                </a:solidFill>
                <a:latin typeface="Times New Roman" panose="02020603050405020304" charset="0"/>
              </a:rPr>
              <a:t>Datasets Information</a:t>
            </a:r>
            <a:endParaRPr lang="en-US" altLang="zh-CN" b="1">
              <a:solidFill>
                <a:schemeClr val="accent5"/>
              </a:solidFill>
              <a:latin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440" y="1802765"/>
            <a:ext cx="82600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Subjects: 6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TR = 2.5 s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TE = 30 ms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GE 3T scanner (General Electric, Milwaukee, WI)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Flip angle = 90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Field of view (FOV) = 24 cm</a:t>
            </a:r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  <a:p>
            <a:endParaRPr lang="en-US" altLang="zh-CN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4075" y="4229100"/>
            <a:ext cx="10271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Stimuli we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R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e gray-scale images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: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faces, houses, cats, bottles, scissors, shoes, chairs, and nonsense patterns</a:t>
            </a: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4075" y="5270500"/>
            <a:ext cx="108807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This data was obtained from the OpenfMRI database. Its accession number is ds000105</a:t>
            </a: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1605" y="2631440"/>
            <a:ext cx="7332345" cy="2087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295" y="1689100"/>
            <a:ext cx="8167370" cy="43637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05800" y="5379720"/>
            <a:ext cx="3230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</a:rPr>
              <a:t>    </a:t>
            </a:r>
            <a:r>
              <a:rPr lang="zh-CN" altLang="en-US">
                <a:latin typeface="Times New Roman" panose="02020603050405020304" charset="0"/>
              </a:rPr>
              <a:t>J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</a:rPr>
              <a:t>ames V. Haxby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</a:rPr>
              <a:t>etc al, 2001</a:t>
            </a:r>
            <a:endParaRPr lang="en-US" altLang="zh-CN" b="1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31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6"/>
  <p:tag name="KSO_WM_UNIT_ID" val="259*l_i*1_6"/>
  <p:tag name="KSO_WM_UNIT_CLEAR" val="1"/>
  <p:tag name="KSO_WM_UNIT_LAYERLEVEL" val="1_1"/>
  <p:tag name="KSO_WM_BEAUTIFY_FLAG" val="#wm#"/>
  <p:tag name="KSO_WM_DIAGRAM_GROUP_CODE" val="l1-1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7"/>
  <p:tag name="KSO_WM_UNIT_ID" val="259*l_i*1_7"/>
  <p:tag name="KSO_WM_UNIT_CLEAR" val="1"/>
  <p:tag name="KSO_WM_UNIT_LAYERLEVEL" val="1_1"/>
  <p:tag name="KSO_WM_BEAUTIFY_FLAG" val="#wm#"/>
  <p:tag name="KSO_WM_DIAGRAM_GROUP_CODE" val="l1-1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8"/>
  <p:tag name="KSO_WM_UNIT_ID" val="259*l_i*1_8"/>
  <p:tag name="KSO_WM_UNIT_CLEAR" val="1"/>
  <p:tag name="KSO_WM_UNIT_LAYERLEVEL" val="1_1"/>
  <p:tag name="KSO_WM_BEAUTIFY_FLAG" val="#wm#"/>
  <p:tag name="KSO_WM_DIAGRAM_GROUP_CODE" val="l1-1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9"/>
  <p:tag name="KSO_WM_UNIT_ID" val="259*l_i*1_9"/>
  <p:tag name="KSO_WM_UNIT_CLEAR" val="1"/>
  <p:tag name="KSO_WM_UNIT_LAYERLEVEL" val="1_1"/>
  <p:tag name="KSO_WM_BEAUTIFY_FLAG" val="#wm#"/>
  <p:tag name="KSO_WM_DIAGRAM_GROUP_CODE" val="l1-1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2_4*i*19"/>
  <p:tag name="KSO_WM_TEMPLATE_CATEGORY" val="diagram"/>
  <p:tag name="KSO_WM_TEMPLATE_INDEX" val="782"/>
  <p:tag name="KSO_WM_UNIT_INDEX" val="19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10"/>
  <p:tag name="KSO_WM_UNIT_ID" val="259*l_i*1_10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11"/>
  <p:tag name="KSO_WM_UNIT_ID" val="259*l_i*1_11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12"/>
  <p:tag name="KSO_WM_UNIT_ID" val="259*l_i*1_12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</p:tagLst>
</file>

<file path=ppt/tags/tag18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13"/>
  <p:tag name="KSO_WM_UNIT_ID" val="259*l_i*1_13"/>
  <p:tag name="KSO_WM_UNIT_CLEAR" val="1"/>
  <p:tag name="KSO_WM_UNIT_LAYERLEVEL" val="1_1"/>
  <p:tag name="KSO_WM_BEAUTIFY_FLAG" val="#wm#"/>
  <p:tag name="KSO_WM_DIAGRAM_GROUP_CODE" val="l1-1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14"/>
  <p:tag name="KSO_WM_UNIT_ID" val="259*l_i*1_14"/>
  <p:tag name="KSO_WM_UNIT_CLEAR" val="1"/>
  <p:tag name="KSO_WM_UNIT_LAYERLEVEL" val="1_1"/>
  <p:tag name="KSO_WM_BEAUTIFY_FLAG" val="#wm#"/>
  <p:tag name="KSO_WM_DIAGRAM_GROUP_CODE" val="l1-1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31"/>
</p:tagLst>
</file>

<file path=ppt/tags/tag20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15"/>
  <p:tag name="KSO_WM_UNIT_ID" val="259*l_i*1_15"/>
  <p:tag name="KSO_WM_UNIT_CLEAR" val="1"/>
  <p:tag name="KSO_WM_UNIT_LAYERLEVEL" val="1_1"/>
  <p:tag name="KSO_WM_BEAUTIFY_FLAG" val="#wm#"/>
  <p:tag name="KSO_WM_DIAGRAM_GROUP_CODE" val="l1-1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16"/>
  <p:tag name="KSO_WM_UNIT_ID" val="259*l_i*1_16"/>
  <p:tag name="KSO_WM_UNIT_CLEAR" val="1"/>
  <p:tag name="KSO_WM_UNIT_LAYERLEVEL" val="1_1"/>
  <p:tag name="KSO_WM_BEAUTIFY_FLAG" val="#wm#"/>
  <p:tag name="KSO_WM_DIAGRAM_GROUP_CODE" val="l1-1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17"/>
  <p:tag name="KSO_WM_UNIT_ID" val="259*l_i*1_17"/>
  <p:tag name="KSO_WM_UNIT_CLEAR" val="1"/>
  <p:tag name="KSO_WM_UNIT_LAYERLEVEL" val="1_1"/>
  <p:tag name="KSO_WM_BEAUTIFY_FLAG" val="#wm#"/>
  <p:tag name="KSO_WM_DIAGRAM_GROUP_CODE" val="l1-1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18"/>
  <p:tag name="KSO_WM_UNIT_ID" val="259*l_i*1_18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2_4*i*38"/>
  <p:tag name="KSO_WM_TEMPLATE_CATEGORY" val="diagram"/>
  <p:tag name="KSO_WM_TEMPLATE_INDEX" val="782"/>
  <p:tag name="KSO_WM_UNIT_INDEX" val="38"/>
</p:tagLst>
</file>

<file path=ppt/tags/tag25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19"/>
  <p:tag name="KSO_WM_UNIT_ID" val="259*l_i*1_19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20"/>
  <p:tag name="KSO_WM_UNIT_ID" val="259*l_i*1_20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21"/>
  <p:tag name="KSO_WM_UNIT_ID" val="259*l_i*1_21"/>
  <p:tag name="KSO_WM_UNIT_CLEAR" val="1"/>
  <p:tag name="KSO_WM_UNIT_LAYERLEVEL" val="1_1"/>
  <p:tag name="KSO_WM_BEAUTIFY_FLAG" val="#wm#"/>
  <p:tag name="KSO_WM_DIAGRAM_GROUP_CODE" val="l1-1"/>
  <p:tag name="KSO_WM_UNIT_TEXT_FILL_FORE_SCHEMECOLOR_INDEX" val="7"/>
  <p:tag name="KSO_WM_UNIT_TEXT_FILL_TYPE" val="1"/>
</p:tagLst>
</file>

<file path=ppt/tags/tag28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22"/>
  <p:tag name="KSO_WM_UNIT_ID" val="259*l_i*1_22"/>
  <p:tag name="KSO_WM_UNIT_CLEAR" val="1"/>
  <p:tag name="KSO_WM_UNIT_LAYERLEVEL" val="1_1"/>
  <p:tag name="KSO_WM_BEAUTIFY_FLAG" val="#wm#"/>
  <p:tag name="KSO_WM_DIAGRAM_GROUP_CODE" val="l1-1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23"/>
  <p:tag name="KSO_WM_UNIT_ID" val="259*l_i*1_23"/>
  <p:tag name="KSO_WM_UNIT_CLEAR" val="1"/>
  <p:tag name="KSO_WM_UNIT_LAYERLEVEL" val="1_1"/>
  <p:tag name="KSO_WM_BEAUTIFY_FLAG" val="#wm#"/>
  <p:tag name="KSO_WM_DIAGRAM_GROUP_CODE" val="l1-1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TEMPLATE_CATEGORY" val="custom"/>
  <p:tag name="KSO_WM_TEMPLATE_INDEX" val="160431"/>
</p:tagLst>
</file>

<file path=ppt/tags/tag30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24"/>
  <p:tag name="KSO_WM_UNIT_ID" val="259*l_i*1_24"/>
  <p:tag name="KSO_WM_UNIT_CLEAR" val="1"/>
  <p:tag name="KSO_WM_UNIT_LAYERLEVEL" val="1_1"/>
  <p:tag name="KSO_WM_BEAUTIFY_FLAG" val="#wm#"/>
  <p:tag name="KSO_WM_DIAGRAM_GROUP_CODE" val="l1-1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25"/>
  <p:tag name="KSO_WM_UNIT_ID" val="259*l_i*1_25"/>
  <p:tag name="KSO_WM_UNIT_CLEAR" val="1"/>
  <p:tag name="KSO_WM_UNIT_LAYERLEVEL" val="1_1"/>
  <p:tag name="KSO_WM_BEAUTIFY_FLAG" val="#wm#"/>
  <p:tag name="KSO_WM_DIAGRAM_GROUP_CODE" val="l1-1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26"/>
  <p:tag name="KSO_WM_UNIT_ID" val="259*l_i*1_26"/>
  <p:tag name="KSO_WM_UNIT_CLEAR" val="1"/>
  <p:tag name="KSO_WM_UNIT_LAYERLEVEL" val="1_1"/>
  <p:tag name="KSO_WM_BEAUTIFY_FLAG" val="#wm#"/>
  <p:tag name="KSO_WM_DIAGRAM_GROUP_CODE" val="l1-1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27"/>
  <p:tag name="KSO_WM_UNIT_ID" val="259*l_i*1_27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</p:tagLst>
</file>

<file path=ppt/tags/tag34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h_f"/>
  <p:tag name="KSO_WM_UNIT_INDEX" val="1_1_1"/>
  <p:tag name="KSO_WM_UNIT_ID" val="259*l_h_f*1_1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h_f"/>
  <p:tag name="KSO_WM_UNIT_INDEX" val="1_2_1"/>
  <p:tag name="KSO_WM_UNIT_ID" val="259*l_h_f*1_2_1"/>
  <p:tag name="KSO_WM_UNIT_CLEAR" val="1"/>
  <p:tag name="KSO_WM_UNIT_LAYERLEVEL" val="1_1_1"/>
  <p:tag name="KSO_WM_UNIT_VALUE" val="14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TEMPLATE_CATEGORY" val="custom"/>
  <p:tag name="KSO_WM_TEMPLATE_INDEX" val="160431"/>
</p:tagLst>
</file>

<file path=ppt/tags/tag37.xml><?xml version="1.0" encoding="utf-8"?>
<p:tagLst xmlns:p="http://schemas.openxmlformats.org/presentationml/2006/main">
  <p:tag name="KSO_WM_TEMPLATE_CATEGORY" val="custom"/>
  <p:tag name="KSO_WM_TEMPLATE_INDEX" val="160431"/>
</p:tagLst>
</file>

<file path=ppt/tags/tag38.xml><?xml version="1.0" encoding="utf-8"?>
<p:tagLst xmlns:p="http://schemas.openxmlformats.org/presentationml/2006/main">
  <p:tag name="KSO_WM_TEMPLATE_CATEGORY" val="custom"/>
  <p:tag name="KSO_WM_TEMPLATE_INDEX" val="160431"/>
</p:tagLst>
</file>

<file path=ppt/tags/tag39.xml><?xml version="1.0" encoding="utf-8"?>
<p:tagLst xmlns:p="http://schemas.openxmlformats.org/presentationml/2006/main">
  <p:tag name="KSO_WM_TEMPLATE_CATEGORY" val="custom"/>
  <p:tag name="KSO_WM_TEMPLATE_INDEX" val="16043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82_4*i*0"/>
  <p:tag name="KSO_WM_TEMPLATE_CATEGORY" val="diagram"/>
  <p:tag name="KSO_WM_TEMPLATE_INDEX" val="782"/>
  <p:tag name="KSO_WM_UNIT_INDEX" val="0"/>
</p:tagLst>
</file>

<file path=ppt/tags/tag40.xml><?xml version="1.0" encoding="utf-8"?>
<p:tagLst xmlns:p="http://schemas.openxmlformats.org/presentationml/2006/main">
  <p:tag name="KSO_WM_TEMPLATE_CATEGORY" val="custom"/>
  <p:tag name="KSO_WM_TEMPLATE_INDEX" val="160431"/>
</p:tagLst>
</file>

<file path=ppt/tags/tag41.xml><?xml version="1.0" encoding="utf-8"?>
<p:tagLst xmlns:p="http://schemas.openxmlformats.org/presentationml/2006/main">
  <p:tag name="KSO_WM_TEMPLATE_CATEGORY" val="custom"/>
  <p:tag name="KSO_WM_TEMPLATE_INDEX" val="160431"/>
</p:tagLst>
</file>

<file path=ppt/tags/tag42.xml><?xml version="1.0" encoding="utf-8"?>
<p:tagLst xmlns:p="http://schemas.openxmlformats.org/presentationml/2006/main">
  <p:tag name="KSO_WM_TEMPLATE_CATEGORY" val="custom"/>
  <p:tag name="KSO_WM_TEMPLATE_INDEX" val="160431"/>
</p:tagLst>
</file>

<file path=ppt/tags/tag43.xml><?xml version="1.0" encoding="utf-8"?>
<p:tagLst xmlns:p="http://schemas.openxmlformats.org/presentationml/2006/main">
  <p:tag name="KSO_WM_TEMPLATE_CATEGORY" val="custom"/>
  <p:tag name="KSO_WM_TEMPLATE_INDEX" val="160431"/>
</p:tagLst>
</file>

<file path=ppt/tags/tag44.xml><?xml version="1.0" encoding="utf-8"?>
<p:tagLst xmlns:p="http://schemas.openxmlformats.org/presentationml/2006/main">
  <p:tag name="KSO_WM_TEMPLATE_CATEGORY" val="custom"/>
  <p:tag name="KSO_WM_TEMPLATE_INDEX" val="160431"/>
</p:tagLst>
</file>

<file path=ppt/tags/tag45.xml><?xml version="1.0" encoding="utf-8"?>
<p:tagLst xmlns:p="http://schemas.openxmlformats.org/presentationml/2006/main">
  <p:tag name="KSO_WM_TEMPLATE_CATEGORY" val="custom"/>
  <p:tag name="KSO_WM_TEMPLATE_INDEX" val="160431"/>
</p:tagLst>
</file>

<file path=ppt/tags/tag46.xml><?xml version="1.0" encoding="utf-8"?>
<p:tagLst xmlns:p="http://schemas.openxmlformats.org/presentationml/2006/main">
  <p:tag name="KSO_WM_TEMPLATE_CATEGORY" val="custom"/>
  <p:tag name="KSO_WM_TEMPLATE_INDEX" val="160431"/>
</p:tagLst>
</file>

<file path=ppt/tags/tag47.xml><?xml version="1.0" encoding="utf-8"?>
<p:tagLst xmlns:p="http://schemas.openxmlformats.org/presentationml/2006/main">
  <p:tag name="KSO_WM_TEMPLATE_CATEGORY" val="custom"/>
  <p:tag name="KSO_WM_TEMPLATE_INDEX" val="160431"/>
</p:tagLst>
</file>

<file path=ppt/tags/tag48.xml><?xml version="1.0" encoding="utf-8"?>
<p:tagLst xmlns:p="http://schemas.openxmlformats.org/presentationml/2006/main">
  <p:tag name="KSO_WM_TEMPLATE_CATEGORY" val="custom"/>
  <p:tag name="KSO_WM_TEMPLATE_INDEX" val="160431"/>
</p:tagLst>
</file>

<file path=ppt/tags/tag49.xml><?xml version="1.0" encoding="utf-8"?>
<p:tagLst xmlns:p="http://schemas.openxmlformats.org/presentationml/2006/main">
  <p:tag name="KSO_WM_TEMPLATE_CATEGORY" val="custom"/>
  <p:tag name="KSO_WM_TEMPLATE_INDEX" val="160431"/>
</p:tagLst>
</file>

<file path=ppt/tags/tag5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1"/>
  <p:tag name="KSO_WM_UNIT_ID" val="259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50.xml><?xml version="1.0" encoding="utf-8"?>
<p:tagLst xmlns:p="http://schemas.openxmlformats.org/presentationml/2006/main">
  <p:tag name="KSO_WM_TEMPLATE_CATEGORY" val="custom"/>
  <p:tag name="KSO_WM_TEMPLATE_INDEX" val="160431"/>
</p:tagLst>
</file>

<file path=ppt/tags/tag51.xml><?xml version="1.0" encoding="utf-8"?>
<p:tagLst xmlns:p="http://schemas.openxmlformats.org/presentationml/2006/main">
  <p:tag name="KSO_WM_TEMPLATE_CATEGORY" val="custom"/>
  <p:tag name="KSO_WM_TEMPLATE_INDEX" val="160431"/>
</p:tagLst>
</file>

<file path=ppt/tags/tag52.xml><?xml version="1.0" encoding="utf-8"?>
<p:tagLst xmlns:p="http://schemas.openxmlformats.org/presentationml/2006/main">
  <p:tag name="KSO_WM_TEMPLATE_CATEGORY" val="custom"/>
  <p:tag name="KSO_WM_TEMPLATE_INDEX" val="160431"/>
</p:tagLst>
</file>

<file path=ppt/tags/tag53.xml><?xml version="1.0" encoding="utf-8"?>
<p:tagLst xmlns:p="http://schemas.openxmlformats.org/presentationml/2006/main">
  <p:tag name="KSO_WM_TEMPLATE_CATEGORY" val="custom"/>
  <p:tag name="KSO_WM_TEMPLATE_INDEX" val="160431"/>
</p:tagLst>
</file>

<file path=ppt/tags/tag54.xml><?xml version="1.0" encoding="utf-8"?>
<p:tagLst xmlns:p="http://schemas.openxmlformats.org/presentationml/2006/main">
  <p:tag name="KSO_WM_TEMPLATE_CATEGORY" val="custom"/>
  <p:tag name="KSO_WM_TEMPLATE_INDEX" val="160431"/>
</p:tagLst>
</file>

<file path=ppt/tags/tag55.xml><?xml version="1.0" encoding="utf-8"?>
<p:tagLst xmlns:p="http://schemas.openxmlformats.org/presentationml/2006/main">
  <p:tag name="KSO_WM_TEMPLATE_CATEGORY" val="custom"/>
  <p:tag name="KSO_WM_TEMPLATE_INDEX" val="160431"/>
</p:tagLst>
</file>

<file path=ppt/tags/tag56.xml><?xml version="1.0" encoding="utf-8"?>
<p:tagLst xmlns:p="http://schemas.openxmlformats.org/presentationml/2006/main">
  <p:tag name="KSO_WM_TEMPLATE_CATEGORY" val="custom"/>
  <p:tag name="KSO_WM_TEMPLATE_INDEX" val="160431"/>
</p:tagLst>
</file>

<file path=ppt/tags/tag57.xml><?xml version="1.0" encoding="utf-8"?>
<p:tagLst xmlns:p="http://schemas.openxmlformats.org/presentationml/2006/main">
  <p:tag name="KSO_WM_TEMPLATE_CATEGORY" val="custom"/>
  <p:tag name="KSO_WM_TEMPLATE_INDEX" val="160431"/>
</p:tagLst>
</file>

<file path=ppt/tags/tag58.xml><?xml version="1.0" encoding="utf-8"?>
<p:tagLst xmlns:p="http://schemas.openxmlformats.org/presentationml/2006/main">
  <p:tag name="KSO_WM_TEMPLATE_CATEGORY" val="custom"/>
  <p:tag name="KSO_WM_TEMPLATE_INDEX" val="160431"/>
</p:tagLst>
</file>

<file path=ppt/tags/tag59.xml><?xml version="1.0" encoding="utf-8"?>
<p:tagLst xmlns:p="http://schemas.openxmlformats.org/presentationml/2006/main">
  <p:tag name="KSO_WM_TEMPLATE_CATEGORY" val="custom"/>
  <p:tag name="KSO_WM_TEMPLATE_INDEX" val="160431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2"/>
  <p:tag name="KSO_WM_UNIT_ID" val="259*l_i*1_2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60.xml><?xml version="1.0" encoding="utf-8"?>
<p:tagLst xmlns:p="http://schemas.openxmlformats.org/presentationml/2006/main">
  <p:tag name="KSO_WM_TEMPLATE_CATEGORY" val="custom"/>
  <p:tag name="KSO_WM_TEMPLATE_INDEX" val="160431"/>
</p:tagLst>
</file>

<file path=ppt/tags/tag61.xml><?xml version="1.0" encoding="utf-8"?>
<p:tagLst xmlns:p="http://schemas.openxmlformats.org/presentationml/2006/main">
  <p:tag name="KSO_WM_TEMPLATE_CATEGORY" val="custom"/>
  <p:tag name="KSO_WM_TEMPLATE_INDEX" val="160431"/>
</p:tagLst>
</file>

<file path=ppt/tags/tag62.xml><?xml version="1.0" encoding="utf-8"?>
<p:tagLst xmlns:p="http://schemas.openxmlformats.org/presentationml/2006/main">
  <p:tag name="KSO_WM_TEMPLATE_CATEGORY" val="custom"/>
  <p:tag name="KSO_WM_TEMPLATE_INDEX" val="160431"/>
</p:tagLst>
</file>

<file path=ppt/tags/tag63.xml><?xml version="1.0" encoding="utf-8"?>
<p:tagLst xmlns:p="http://schemas.openxmlformats.org/presentationml/2006/main">
  <p:tag name="KSO_WM_TEMPLATE_CATEGORY" val="custom"/>
  <p:tag name="KSO_WM_TEMPLATE_INDEX" val="160431"/>
</p:tagLst>
</file>

<file path=ppt/tags/tag64.xml><?xml version="1.0" encoding="utf-8"?>
<p:tagLst xmlns:p="http://schemas.openxmlformats.org/presentationml/2006/main">
  <p:tag name="KSO_WM_TEMPLATE_CATEGORY" val="custom"/>
  <p:tag name="KSO_WM_TEMPLATE_INDEX" val="160431"/>
</p:tagLst>
</file>

<file path=ppt/tags/tag65.xml><?xml version="1.0" encoding="utf-8"?>
<p:tagLst xmlns:p="http://schemas.openxmlformats.org/presentationml/2006/main">
  <p:tag name="KSO_WM_TEMPLATE_CATEGORY" val="custom"/>
  <p:tag name="KSO_WM_TEMPLATE_INDEX" val="160431"/>
</p:tagLst>
</file>

<file path=ppt/tags/tag66.xml><?xml version="1.0" encoding="utf-8"?>
<p:tagLst xmlns:p="http://schemas.openxmlformats.org/presentationml/2006/main">
  <p:tag name="KSO_WM_TEMPLATE_CATEGORY" val="custom"/>
  <p:tag name="KSO_WM_TEMPLATE_INDEX" val="160431"/>
</p:tagLst>
</file>

<file path=ppt/tags/tag67.xml><?xml version="1.0" encoding="utf-8"?>
<p:tagLst xmlns:p="http://schemas.openxmlformats.org/presentationml/2006/main">
  <p:tag name="KSO_WM_TEMPLATE_CATEGORY" val="custom"/>
  <p:tag name="KSO_WM_TEMPLATE_INDEX" val="160431"/>
</p:tagLst>
</file>

<file path=ppt/tags/tag68.xml><?xml version="1.0" encoding="utf-8"?>
<p:tagLst xmlns:p="http://schemas.openxmlformats.org/presentationml/2006/main">
  <p:tag name="KSO_WM_TEMPLATE_CATEGORY" val="custom"/>
  <p:tag name="KSO_WM_TEMPLATE_INDEX" val="160431"/>
</p:tagLst>
</file>

<file path=ppt/tags/tag69.xml><?xml version="1.0" encoding="utf-8"?>
<p:tagLst xmlns:p="http://schemas.openxmlformats.org/presentationml/2006/main">
  <p:tag name="KSO_WM_TEMPLATE_CATEGORY" val="custom"/>
  <p:tag name="KSO_WM_TEMPLATE_INDEX" val="160431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3"/>
  <p:tag name="KSO_WM_UNIT_ID" val="259*l_i*1_3"/>
  <p:tag name="KSO_WM_UNIT_CLEAR" val="1"/>
  <p:tag name="KSO_WM_UNIT_LAYERLEVEL" val="1_1"/>
  <p:tag name="KSO_WM_BEAUTIFY_FLAG" val="#wm#"/>
  <p:tag name="KSO_WM_DIAGRAM_GROUP_CODE" val="l1-1"/>
  <p:tag name="KSO_WM_UNIT_TEXT_FILL_FORE_SCHEMECOLOR_INDEX" val="5"/>
  <p:tag name="KSO_WM_UNIT_TEXT_FILL_TYPE" val="1"/>
</p:tagLst>
</file>

<file path=ppt/tags/tag70.xml><?xml version="1.0" encoding="utf-8"?>
<p:tagLst xmlns:p="http://schemas.openxmlformats.org/presentationml/2006/main">
  <p:tag name="KSO_WM_TEMPLATE_CATEGORY" val="custom"/>
  <p:tag name="KSO_WM_TEMPLATE_INDEX" val="160431"/>
</p:tagLst>
</file>

<file path=ppt/tags/tag71.xml><?xml version="1.0" encoding="utf-8"?>
<p:tagLst xmlns:p="http://schemas.openxmlformats.org/presentationml/2006/main">
  <p:tag name="KSO_WM_TEMPLATE_CATEGORY" val="custom"/>
  <p:tag name="KSO_WM_TEMPLATE_INDEX" val="160431"/>
</p:tagLst>
</file>

<file path=ppt/tags/tag72.xml><?xml version="1.0" encoding="utf-8"?>
<p:tagLst xmlns:p="http://schemas.openxmlformats.org/presentationml/2006/main">
  <p:tag name="KSO_WM_TEMPLATE_CATEGORY" val="custom"/>
  <p:tag name="KSO_WM_TEMPLATE_INDEX" val="160431"/>
</p:tagLst>
</file>

<file path=ppt/tags/tag73.xml><?xml version="1.0" encoding="utf-8"?>
<p:tagLst xmlns:p="http://schemas.openxmlformats.org/presentationml/2006/main">
  <p:tag name="KSO_WM_TEMPLATE_CATEGORY" val="custom"/>
  <p:tag name="KSO_WM_TEMPLATE_INDEX" val="160431"/>
</p:tagLst>
</file>

<file path=ppt/tags/tag74.xml><?xml version="1.0" encoding="utf-8"?>
<p:tagLst xmlns:p="http://schemas.openxmlformats.org/presentationml/2006/main">
  <p:tag name="KSO_WM_TEMPLATE_CATEGORY" val="custom"/>
  <p:tag name="KSO_WM_TEMPLATE_INDEX" val="160431"/>
</p:tagLst>
</file>

<file path=ppt/tags/tag75.xml><?xml version="1.0" encoding="utf-8"?>
<p:tagLst xmlns:p="http://schemas.openxmlformats.org/presentationml/2006/main">
  <p:tag name="KSO_WM_TEMPLATE_CATEGORY" val="custom"/>
  <p:tag name="KSO_WM_TEMPLATE_INDEX" val="160431"/>
</p:tagLst>
</file>

<file path=ppt/tags/tag76.xml><?xml version="1.0" encoding="utf-8"?>
<p:tagLst xmlns:p="http://schemas.openxmlformats.org/presentationml/2006/main">
  <p:tag name="KSO_WM_TEMPLATE_CATEGORY" val="custom"/>
  <p:tag name="KSO_WM_TEMPLATE_INDEX" val="160431"/>
</p:tagLst>
</file>

<file path=ppt/tags/tag77.xml><?xml version="1.0" encoding="utf-8"?>
<p:tagLst xmlns:p="http://schemas.openxmlformats.org/presentationml/2006/main">
  <p:tag name="KSO_WM_TEMPLATE_CATEGORY" val="custom"/>
  <p:tag name="KSO_WM_TEMPLATE_INDEX" val="160431"/>
</p:tagLst>
</file>

<file path=ppt/tags/tag78.xml><?xml version="1.0" encoding="utf-8"?>
<p:tagLst xmlns:p="http://schemas.openxmlformats.org/presentationml/2006/main">
  <p:tag name="KSO_WM_TEMPLATE_CATEGORY" val="custom"/>
  <p:tag name="KSO_WM_TEMPLATE_INDEX" val="160431"/>
</p:tagLst>
</file>

<file path=ppt/tags/tag79.xml><?xml version="1.0" encoding="utf-8"?>
<p:tagLst xmlns:p="http://schemas.openxmlformats.org/presentationml/2006/main">
  <p:tag name="KSO_WM_TEMPLATE_CATEGORY" val="custom"/>
  <p:tag name="KSO_WM_TEMPLATE_INDEX" val="160431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4"/>
  <p:tag name="KSO_WM_UNIT_ID" val="259*l_i*1_4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TEMPLATE_CATEGORY" val="custom"/>
  <p:tag name="KSO_WM_TEMPLATE_INDEX" val="160431"/>
</p:tagLst>
</file>

<file path=ppt/tags/tag81.xml><?xml version="1.0" encoding="utf-8"?>
<p:tagLst xmlns:p="http://schemas.openxmlformats.org/presentationml/2006/main">
  <p:tag name="KSO_WM_TEMPLATE_CATEGORY" val="custom"/>
  <p:tag name="KSO_WM_TEMPLATE_INDEX" val="160431"/>
</p:tagLst>
</file>

<file path=ppt/tags/tag82.xml><?xml version="1.0" encoding="utf-8"?>
<p:tagLst xmlns:p="http://schemas.openxmlformats.org/presentationml/2006/main">
  <p:tag name="KSO_WM_TEMPLATE_CATEGORY" val="custom"/>
  <p:tag name="KSO_WM_TEMPLATE_INDEX" val="160431"/>
</p:tagLst>
</file>

<file path=ppt/tags/tag83.xml><?xml version="1.0" encoding="utf-8"?>
<p:tagLst xmlns:p="http://schemas.openxmlformats.org/presentationml/2006/main">
  <p:tag name="KSO_WM_TEMPLATE_CATEGORY" val="custom"/>
  <p:tag name="KSO_WM_TEMPLATE_INDEX" val="160431"/>
</p:tagLst>
</file>

<file path=ppt/tags/tag84.xml><?xml version="1.0" encoding="utf-8"?>
<p:tagLst xmlns:p="http://schemas.openxmlformats.org/presentationml/2006/main">
  <p:tag name="KSO_WM_TEMPLATE_CATEGORY" val="custom"/>
  <p:tag name="KSO_WM_TEMPLATE_INDEX" val="160431"/>
</p:tagLst>
</file>

<file path=ppt/tags/tag85.xml><?xml version="1.0" encoding="utf-8"?>
<p:tagLst xmlns:p="http://schemas.openxmlformats.org/presentationml/2006/main">
  <p:tag name="KSO_WM_TEMPLATE_CATEGORY" val="custom"/>
  <p:tag name="KSO_WM_TEMPLATE_INDEX" val="160431"/>
</p:tagLst>
</file>

<file path=ppt/tags/tag86.xml><?xml version="1.0" encoding="utf-8"?>
<p:tagLst xmlns:p="http://schemas.openxmlformats.org/presentationml/2006/main">
  <p:tag name="KSO_WM_TEMPLATE_CATEGORY" val="custom"/>
  <p:tag name="KSO_WM_TEMPLATE_INDEX" val="160431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782"/>
  <p:tag name="KSO_WM_UNIT_TYPE" val="l_i"/>
  <p:tag name="KSO_WM_UNIT_INDEX" val="1_5"/>
  <p:tag name="KSO_WM_UNIT_ID" val="259*l_i*1_5"/>
  <p:tag name="KSO_WM_UNIT_CLEAR" val="1"/>
  <p:tag name="KSO_WM_UNIT_LAYERLEVEL" val="1_1"/>
  <p:tag name="KSO_WM_BEAUTIFY_FLAG" val="#wm#"/>
  <p:tag name="KSO_WM_DIAGRAM_GROUP_CODE" val="l1-1"/>
  <p:tag name="KSO_WM_UNIT_FILL_FORE_SCHEMECOLOR_INDEX" val="16"/>
  <p:tag name="KSO_WM_UNIT_FILL_TYPE" val="1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A000120141119A01PPBG">
  <a:themeElements>
    <a:clrScheme name="146">
      <a:dk1>
        <a:srgbClr val="5F5F5F"/>
      </a:dk1>
      <a:lt1>
        <a:srgbClr val="FFFFFF"/>
      </a:lt1>
      <a:dk2>
        <a:srgbClr val="4D4D4D"/>
      </a:dk2>
      <a:lt2>
        <a:srgbClr val="FFFFFF"/>
      </a:lt2>
      <a:accent1>
        <a:srgbClr val="C15011"/>
      </a:accent1>
      <a:accent2>
        <a:srgbClr val="92944E"/>
      </a:accent2>
      <a:accent3>
        <a:srgbClr val="CDAF31"/>
      </a:accent3>
      <a:accent4>
        <a:srgbClr val="618499"/>
      </a:accent4>
      <a:accent5>
        <a:srgbClr val="047BCC"/>
      </a:accent5>
      <a:accent6>
        <a:srgbClr val="7EC234"/>
      </a:accent6>
      <a:hlink>
        <a:srgbClr val="800000"/>
      </a:hlink>
      <a:folHlink>
        <a:srgbClr val="D3A219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WPS 演示</Application>
  <PresentationFormat>宽屏</PresentationFormat>
  <Paragraphs>76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Arial</vt:lpstr>
      <vt:lpstr>宋体</vt:lpstr>
      <vt:lpstr>Wingdings</vt:lpstr>
      <vt:lpstr>黑体</vt:lpstr>
      <vt:lpstr>Gungsuh</vt:lpstr>
      <vt:lpstr>Times New Roman</vt:lpstr>
      <vt:lpstr>微软雅黑</vt:lpstr>
      <vt:lpstr>Arial Unicode MS</vt:lpstr>
      <vt:lpstr>Calibri</vt:lpstr>
      <vt:lpstr>Malgun Gothic</vt:lpstr>
      <vt:lpstr>华文中宋</vt:lpstr>
      <vt:lpstr>A000120141119A01PPBG</vt:lpstr>
      <vt:lpstr>   Decoding Visual Information use MVPA      Datasets:Haxby_dataset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Datasets Information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wq</dc:creator>
  <cp:lastModifiedBy>wq</cp:lastModifiedBy>
  <cp:revision>35</cp:revision>
  <dcterms:created xsi:type="dcterms:W3CDTF">2017-07-31T06:01:00Z</dcterms:created>
  <dcterms:modified xsi:type="dcterms:W3CDTF">2017-08-05T04:57:08Z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