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6"/>
  </p:normalViewPr>
  <p:slideViewPr>
    <p:cSldViewPr snapToGrid="0" snapToObjects="1">
      <p:cViewPr varScale="1">
        <p:scale>
          <a:sx n="76" d="100"/>
          <a:sy n="76" d="100"/>
        </p:scale>
        <p:origin x="216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C21BF-ACAC-8C40-84F5-678CDED867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89AD6C-3694-5946-AF33-81F8D69C3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9CA66-6347-C742-BAC9-C3A5F2A1C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0084-9621-CC40-99E4-CF66CAF51E3F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06521-50C0-B740-9BFF-FDC1B3AB3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E97FE-0234-7341-8AF3-BD8E0C4F7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DB20-14B4-BA42-AD74-EE7611D02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175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712F-410B-B04F-83E2-2A2AC8B3E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556761-5174-C24C-9007-1418296F7F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A6C78-FF30-394A-A353-24E36962E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0084-9621-CC40-99E4-CF66CAF51E3F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6FDAB-3BD1-B943-BBFE-62EAADB5F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B0CB1-10C1-9C40-A3C5-92300236E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DB20-14B4-BA42-AD74-EE7611D02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471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2CCF43-C8DB-6C4D-ADEF-1882899BD4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8E5CC4-F04C-BB4B-B9F2-8E6AFB5D3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343F2-4A10-1044-A6A5-6171B6AA3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0084-9621-CC40-99E4-CF66CAF51E3F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170A5-4000-5842-904C-2A8D28F0B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4FACA-8ADF-CA48-8B16-C3A00862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DB20-14B4-BA42-AD74-EE7611D02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54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729BF-D6CC-C842-8538-57B91F333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0E7BB-6713-3A4F-A2B6-6B827E03C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E474C-2E49-D34C-B261-014B8ABED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0084-9621-CC40-99E4-CF66CAF51E3F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9B9DA-592E-6A4F-B3D5-783E668B8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78397-6A26-284A-81D3-FE7D97BB0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DB20-14B4-BA42-AD74-EE7611D02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1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F045-29F0-394B-AFC2-87D230CE9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0B086-A68D-0C4E-9219-D2AA13247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9BB6A-190B-F243-87C1-DE2E73FEB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0084-9621-CC40-99E4-CF66CAF51E3F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DC870-C6A0-7249-81EE-3DFDB66E8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C3633-B1F4-AC4F-BB84-55D02405A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DB20-14B4-BA42-AD74-EE7611D02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68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DB5B0-6C44-E04C-93D8-5065D3125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DC8D1-AB91-5044-B0F2-FDA700CC18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22CC28-0E0C-2144-B0DC-68C526407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95CB8-0FF2-A44E-8593-5E9A71CF4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0084-9621-CC40-99E4-CF66CAF51E3F}" type="datetimeFigureOut">
              <a:rPr lang="en-US" smtClean="0"/>
              <a:t>9/11/19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CCD21-F413-CC40-AAFB-02090C086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12D3A-E040-B34B-B573-DABEB6356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DB20-14B4-BA42-AD74-EE7611D02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039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4A1DC-CD3B-564D-AF1E-1CAB5C81C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211A07-4276-6A44-BE91-57B30F081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7E539-3EAB-CF4F-A59A-E88E0347F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4E7AB8-491B-594F-B8FB-9BDCCA0A58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F07A0E-54B4-CE46-A05D-3325064CE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A9675C-48DC-2246-B754-FFBEDD2BA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0084-9621-CC40-99E4-CF66CAF51E3F}" type="datetimeFigureOut">
              <a:rPr lang="en-US" smtClean="0"/>
              <a:t>9/11/19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4CB4FD-FE47-3A42-BB02-29C75E1EE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0F0D87-AA1D-4045-B7C6-71A3125F7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DB20-14B4-BA42-AD74-EE7611D02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928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FE39C-5CFB-DD45-9F14-4147B06FC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C41503-D929-094B-A255-BB27EA8B8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0084-9621-CC40-99E4-CF66CAF51E3F}" type="datetimeFigureOut">
              <a:rPr lang="en-US" smtClean="0"/>
              <a:t>9/11/19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39182F-92B7-7F45-BBC3-5F194F510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6BE6F9-EE42-8F49-A5EE-1FDFED32E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DB20-14B4-BA42-AD74-EE7611D02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25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1BB917-3181-2948-8B4C-3AA80F6C3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0084-9621-CC40-99E4-CF66CAF51E3F}" type="datetimeFigureOut">
              <a:rPr lang="en-US" smtClean="0"/>
              <a:t>9/11/19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8559CF-94F4-474E-9D3C-0F0B18962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18A652-8912-3A4E-90FD-53DAE5AD4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DB20-14B4-BA42-AD74-EE7611D02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455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A60F1-8ECD-0C49-86E8-CFDB5DE44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B8D8A-44D6-0B42-B02C-CCFF557A2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799C4-3CA1-1F43-81BD-288B5D846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0648B-EE0A-F64F-8803-537ECADEE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0084-9621-CC40-99E4-CF66CAF51E3F}" type="datetimeFigureOut">
              <a:rPr lang="en-US" smtClean="0"/>
              <a:t>9/11/19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9FB81E-88D8-504C-8099-5353D5243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8F4A9E-AA42-214A-A87F-378D1D9A3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DB20-14B4-BA42-AD74-EE7611D02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32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A1421-72E3-064F-866B-3FB547C6B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9A8E0F-CD2C-4B43-A953-92FD84ED86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41872E-6AF9-4649-AF63-B0BD2B711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3D4912-29C7-8246-BFEE-6625D877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0084-9621-CC40-99E4-CF66CAF51E3F}" type="datetimeFigureOut">
              <a:rPr lang="en-US" smtClean="0"/>
              <a:t>9/11/19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EDAB9-4BE2-5B45-9F9F-6501F193B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42C750-4DEF-7947-B0F2-9A9DC8B90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ADB20-14B4-BA42-AD74-EE7611D02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74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038A9B-C322-6448-A394-47A219A00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28CF4-E455-8C45-BB59-783C388C9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7F535-D8F0-F94A-900B-FDD9A5F7F3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D0084-9621-CC40-99E4-CF66CAF51E3F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E7452-CDCF-4C49-9153-665EFC8B87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64F9A-0A30-AD49-A5EC-705946240D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ADB20-14B4-BA42-AD74-EE7611D02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61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0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A2C655-211F-B943-B4A8-15C6DEF717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5882" y="4267832"/>
            <a:ext cx="4805996" cy="1401448"/>
          </a:xfrm>
        </p:spPr>
        <p:txBody>
          <a:bodyPr anchor="t">
            <a:normAutofit/>
          </a:bodyPr>
          <a:lstStyle/>
          <a:p>
            <a:pPr algn="l"/>
            <a:r>
              <a:rPr lang="en-US" sz="4400">
                <a:solidFill>
                  <a:srgbClr val="000000"/>
                </a:solidFill>
              </a:rPr>
              <a:t>final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5BC1F-9113-9743-8C11-51ED2557FF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618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13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BF6E3F78-36B1-45D2-A7F3-A26A4C5371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22164" r="20048" b="1"/>
          <a:stretch/>
        </p:blipFill>
        <p:spPr>
          <a:xfrm>
            <a:off x="1" y="770037"/>
            <a:ext cx="5298683" cy="6097438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727087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60CF6-B86F-DC40-8EE7-8B094A80B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A88C8-FC0D-0348-AE04-11605D8AC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proposal</a:t>
            </a:r>
            <a:br>
              <a:rPr lang="en-US" dirty="0"/>
            </a:br>
            <a:r>
              <a:rPr lang="en-US" dirty="0"/>
              <a:t>data description</a:t>
            </a:r>
            <a:br>
              <a:rPr lang="en-US" dirty="0"/>
            </a:br>
            <a:r>
              <a:rPr lang="en-US" dirty="0"/>
              <a:t>regression model</a:t>
            </a:r>
            <a:br>
              <a:rPr lang="en-US" dirty="0"/>
            </a:br>
            <a:r>
              <a:rPr lang="en-US" dirty="0"/>
              <a:t>regression results</a:t>
            </a:r>
            <a:br>
              <a:rPr lang="en-US" dirty="0"/>
            </a:br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2857161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final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</dc:title>
  <dc:creator>QIANHUI LI</dc:creator>
  <cp:lastModifiedBy>QIANHUI LI</cp:lastModifiedBy>
  <cp:revision>1</cp:revision>
  <dcterms:created xsi:type="dcterms:W3CDTF">2019-09-12T04:30:52Z</dcterms:created>
  <dcterms:modified xsi:type="dcterms:W3CDTF">2019-09-12T04:31:30Z</dcterms:modified>
</cp:coreProperties>
</file>