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6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6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9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1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7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92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7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3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164EF49A-4A5F-4194-8606-9128DD27D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25285-E527-C745-8536-9D7EEF06F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tx1"/>
                </a:solidFill>
              </a:rPr>
              <a:t>Project proposal</a:t>
            </a:r>
            <a:br>
              <a:rPr lang="en-US" sz="3700">
                <a:solidFill>
                  <a:schemeClr val="tx1"/>
                </a:solidFill>
              </a:rPr>
            </a:br>
            <a:r>
              <a:rPr lang="en-US" sz="3700">
                <a:solidFill>
                  <a:schemeClr val="tx1"/>
                </a:solidFill>
              </a:rPr>
              <a:t>Data description</a:t>
            </a:r>
            <a:br>
              <a:rPr lang="en-US" sz="3700">
                <a:solidFill>
                  <a:schemeClr val="tx1"/>
                </a:solidFill>
              </a:rPr>
            </a:br>
            <a:endParaRPr lang="en-US" sz="37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1F704-BDB8-A44C-B92B-A7FE4D183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7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4"/>
      </a:dk2>
      <a:lt2>
        <a:srgbClr val="E4E2E8"/>
      </a:lt2>
      <a:accent1>
        <a:srgbClr val="87AB36"/>
      </a:accent1>
      <a:accent2>
        <a:srgbClr val="AFA02C"/>
      </a:accent2>
      <a:accent3>
        <a:srgbClr val="CE8441"/>
      </a:accent3>
      <a:accent4>
        <a:srgbClr val="BD3830"/>
      </a:accent4>
      <a:accent5>
        <a:srgbClr val="CE4174"/>
      </a:accent5>
      <a:accent6>
        <a:srgbClr val="BD309D"/>
      </a:accent6>
      <a:hlink>
        <a:srgbClr val="8464CB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Garamond</vt:lpstr>
      <vt:lpstr>SavonVTI</vt:lpstr>
      <vt:lpstr>Project proposal Data description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Data description </dc:title>
  <dc:creator>QIANHUI LI</dc:creator>
  <cp:lastModifiedBy>QIANHUI LI</cp:lastModifiedBy>
  <cp:revision>1</cp:revision>
  <dcterms:created xsi:type="dcterms:W3CDTF">2019-09-12T04:16:39Z</dcterms:created>
  <dcterms:modified xsi:type="dcterms:W3CDTF">2019-09-12T04:16:42Z</dcterms:modified>
</cp:coreProperties>
</file>