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16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25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5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5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2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21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7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0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30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9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7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10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EE6B6-B946-8A4D-B6CA-8EE1BC739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modelling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79022-74BF-6A46-915B-0281EBC32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EE7402D9-05A5-44FB-9F87-088461D8A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016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3794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videndVTI">
  <a:themeElements>
    <a:clrScheme name="">
      <a:dk1>
        <a:srgbClr val="000000"/>
      </a:dk1>
      <a:lt1>
        <a:srgbClr val="FFFFFF"/>
      </a:lt1>
      <a:dk2>
        <a:srgbClr val="243441"/>
      </a:dk2>
      <a:lt2>
        <a:srgbClr val="E6E8E2"/>
      </a:lt2>
      <a:accent1>
        <a:srgbClr val="704DC3"/>
      </a:accent1>
      <a:accent2>
        <a:srgbClr val="4A57B7"/>
      </a:accent2>
      <a:accent3>
        <a:srgbClr val="4D8CC3"/>
      </a:accent3>
      <a:accent4>
        <a:srgbClr val="3BACB1"/>
      </a:accent4>
      <a:accent5>
        <a:srgbClr val="47B58C"/>
      </a:accent5>
      <a:accent6>
        <a:srgbClr val="3BB154"/>
      </a:accent6>
      <a:hlink>
        <a:srgbClr val="728E2F"/>
      </a:hlink>
      <a:folHlink>
        <a:srgbClr val="7F7F7F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Gill Sans MT</vt:lpstr>
      <vt:lpstr>Wingdings 2</vt:lpstr>
      <vt:lpstr>DividendVTI</vt:lpstr>
      <vt:lpstr>modelling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approach</dc:title>
  <dc:creator>QIANHUI LI</dc:creator>
  <cp:lastModifiedBy>QIANHUI LI</cp:lastModifiedBy>
  <cp:revision>1</cp:revision>
  <dcterms:created xsi:type="dcterms:W3CDTF">2019-09-12T04:23:33Z</dcterms:created>
  <dcterms:modified xsi:type="dcterms:W3CDTF">2019-09-12T04:24:03Z</dcterms:modified>
</cp:coreProperties>
</file>