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1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5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575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50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1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4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6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6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7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5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8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6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4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00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03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46A424-C828-4770-BBD2-353B44F84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F1222-8331-7044-A878-54498BAB3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/>
              <a:t>regression results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7F01C-5361-3C4D-B5CD-9DDFC9BA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endParaRPr lang="en-US">
              <a:solidFill>
                <a:srgbClr val="4C8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05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2E8E3"/>
      </a:lt2>
      <a:accent1>
        <a:srgbClr val="C34DB4"/>
      </a:accent1>
      <a:accent2>
        <a:srgbClr val="903BB1"/>
      </a:accent2>
      <a:accent3>
        <a:srgbClr val="704DC3"/>
      </a:accent3>
      <a:accent4>
        <a:srgbClr val="4A57B7"/>
      </a:accent4>
      <a:accent5>
        <a:srgbClr val="4D8CC3"/>
      </a:accent5>
      <a:accent6>
        <a:srgbClr val="3BACB1"/>
      </a:accent6>
      <a:hlink>
        <a:srgbClr val="507BC4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SlateVTI</vt:lpstr>
      <vt:lpstr>regression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results </dc:title>
  <dc:creator>QIANHUI LI</dc:creator>
  <cp:lastModifiedBy>QIANHUI LI</cp:lastModifiedBy>
  <cp:revision>1</cp:revision>
  <dcterms:created xsi:type="dcterms:W3CDTF">2019-09-12T04:26:48Z</dcterms:created>
  <dcterms:modified xsi:type="dcterms:W3CDTF">2019-09-12T04:27:16Z</dcterms:modified>
</cp:coreProperties>
</file>