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259" r:id="rId4"/>
    <p:sldId id="309" r:id="rId5"/>
    <p:sldId id="312" r:id="rId6"/>
    <p:sldId id="310" r:id="rId7"/>
    <p:sldId id="311" r:id="rId8"/>
    <p:sldId id="313" r:id="rId9"/>
    <p:sldId id="314" r:id="rId10"/>
    <p:sldId id="315" r:id="rId11"/>
    <p:sldId id="316" r:id="rId12"/>
    <p:sldId id="296" r:id="rId13"/>
    <p:sldId id="303" r:id="rId14"/>
    <p:sldId id="304" r:id="rId15"/>
    <p:sldId id="305" r:id="rId16"/>
    <p:sldId id="298" r:id="rId17"/>
    <p:sldId id="306" r:id="rId18"/>
    <p:sldId id="299" r:id="rId19"/>
    <p:sldId id="317" r:id="rId20"/>
    <p:sldId id="301" r:id="rId21"/>
    <p:sldId id="300" r:id="rId22"/>
  </p:sldIdLst>
  <p:sldSz cx="15240000" cy="9653588"/>
  <p:notesSz cx="6858000" cy="9144000"/>
  <p:custDataLst>
    <p:tags r:id="rId24"/>
  </p:custDataLst>
  <p:defaultTextStyle>
    <a:defPPr>
      <a:defRPr lang="en-US"/>
    </a:defPPr>
    <a:lvl1pPr marL="0" algn="l" defTabSz="1422441" rtl="0" eaLnBrk="1" latinLnBrk="0" hangingPunct="1">
      <a:defRPr sz="2800" kern="1200">
        <a:solidFill>
          <a:schemeClr val="tx1"/>
        </a:solidFill>
        <a:latin typeface="+mn-lt"/>
        <a:ea typeface="+mn-ea"/>
        <a:cs typeface="+mn-cs"/>
      </a:defRPr>
    </a:lvl1pPr>
    <a:lvl2pPr marL="711220" algn="l" defTabSz="1422441" rtl="0" eaLnBrk="1" latinLnBrk="0" hangingPunct="1">
      <a:defRPr sz="2800" kern="1200">
        <a:solidFill>
          <a:schemeClr val="tx1"/>
        </a:solidFill>
        <a:latin typeface="+mn-lt"/>
        <a:ea typeface="+mn-ea"/>
        <a:cs typeface="+mn-cs"/>
      </a:defRPr>
    </a:lvl2pPr>
    <a:lvl3pPr marL="1422441" algn="l" defTabSz="1422441" rtl="0" eaLnBrk="1" latinLnBrk="0" hangingPunct="1">
      <a:defRPr sz="2800" kern="1200">
        <a:solidFill>
          <a:schemeClr val="tx1"/>
        </a:solidFill>
        <a:latin typeface="+mn-lt"/>
        <a:ea typeface="+mn-ea"/>
        <a:cs typeface="+mn-cs"/>
      </a:defRPr>
    </a:lvl3pPr>
    <a:lvl4pPr marL="2133661" algn="l" defTabSz="1422441" rtl="0" eaLnBrk="1" latinLnBrk="0" hangingPunct="1">
      <a:defRPr sz="2800" kern="1200">
        <a:solidFill>
          <a:schemeClr val="tx1"/>
        </a:solidFill>
        <a:latin typeface="+mn-lt"/>
        <a:ea typeface="+mn-ea"/>
        <a:cs typeface="+mn-cs"/>
      </a:defRPr>
    </a:lvl4pPr>
    <a:lvl5pPr marL="2844881" algn="l" defTabSz="1422441" rtl="0" eaLnBrk="1" latinLnBrk="0" hangingPunct="1">
      <a:defRPr sz="2800" kern="1200">
        <a:solidFill>
          <a:schemeClr val="tx1"/>
        </a:solidFill>
        <a:latin typeface="+mn-lt"/>
        <a:ea typeface="+mn-ea"/>
        <a:cs typeface="+mn-cs"/>
      </a:defRPr>
    </a:lvl5pPr>
    <a:lvl6pPr marL="3556102" algn="l" defTabSz="1422441" rtl="0" eaLnBrk="1" latinLnBrk="0" hangingPunct="1">
      <a:defRPr sz="2800" kern="1200">
        <a:solidFill>
          <a:schemeClr val="tx1"/>
        </a:solidFill>
        <a:latin typeface="+mn-lt"/>
        <a:ea typeface="+mn-ea"/>
        <a:cs typeface="+mn-cs"/>
      </a:defRPr>
    </a:lvl6pPr>
    <a:lvl7pPr marL="4267322" algn="l" defTabSz="1422441" rtl="0" eaLnBrk="1" latinLnBrk="0" hangingPunct="1">
      <a:defRPr sz="2800" kern="1200">
        <a:solidFill>
          <a:schemeClr val="tx1"/>
        </a:solidFill>
        <a:latin typeface="+mn-lt"/>
        <a:ea typeface="+mn-ea"/>
        <a:cs typeface="+mn-cs"/>
      </a:defRPr>
    </a:lvl7pPr>
    <a:lvl8pPr marL="4978542" algn="l" defTabSz="1422441" rtl="0" eaLnBrk="1" latinLnBrk="0" hangingPunct="1">
      <a:defRPr sz="2800" kern="1200">
        <a:solidFill>
          <a:schemeClr val="tx1"/>
        </a:solidFill>
        <a:latin typeface="+mn-lt"/>
        <a:ea typeface="+mn-ea"/>
        <a:cs typeface="+mn-cs"/>
      </a:defRPr>
    </a:lvl8pPr>
    <a:lvl9pPr marL="5689763" algn="l" defTabSz="1422441"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1">
          <p15:clr>
            <a:srgbClr val="A4A3A4"/>
          </p15:clr>
        </p15:guide>
        <p15:guide id="2" pos="4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lly Thompson" initials="MT" lastIdx="1" clrIdx="0"/>
  <p:cmAuthor id="1" name="Kiran Nair" initials="KN" lastIdx="1" clrIdx="1"/>
  <p:cmAuthor id="2" name="AA" initials="AAO" lastIdx="1" clrIdx="2"/>
  <p:cmAuthor id="3" name=" Alexis Keenan" initials="AK" lastIdx="1" clrIdx="3"/>
  <p:cmAuthor id="4" name="Eduardo Elizondo" initials="EE" lastIdx="4" clrIdx="4">
    <p:extLst/>
  </p:cmAuthor>
  <p:cmAuthor id="5" name="Jessie Wei" initials="JW" lastIdx="3" clrIdx="5">
    <p:extLst>
      <p:ext uri="{19B8F6BF-5375-455C-9EA6-DF929625EA0E}">
        <p15:presenceInfo xmlns:p15="http://schemas.microsoft.com/office/powerpoint/2012/main" userId="S-1-5-21-3814449816-1147414744-3287126245-353145" providerId="AD"/>
      </p:ext>
    </p:extLst>
  </p:cmAuthor>
  <p:cmAuthor id="6" name="Jordan Mayer" initials="JM" lastIdx="2" clrIdx="6">
    <p:extLst>
      <p:ext uri="{19B8F6BF-5375-455C-9EA6-DF929625EA0E}">
        <p15:presenceInfo xmlns:p15="http://schemas.microsoft.com/office/powerpoint/2012/main" userId="S-1-5-21-3814449816-1147414744-3287126245-2127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CC"/>
    <a:srgbClr val="009999"/>
    <a:srgbClr val="00CC66"/>
    <a:srgbClr val="FFCC66"/>
    <a:srgbClr val="FF7C80"/>
    <a:srgbClr val="FF00FF"/>
    <a:srgbClr val="CCFF99"/>
    <a:srgbClr val="FF505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0" autoAdjust="0"/>
    <p:restoredTop sz="73128" autoAdjust="0"/>
  </p:normalViewPr>
  <p:slideViewPr>
    <p:cSldViewPr showGuides="1">
      <p:cViewPr varScale="1">
        <p:scale>
          <a:sx n="32" d="100"/>
          <a:sy n="32" d="100"/>
        </p:scale>
        <p:origin x="1656" y="40"/>
      </p:cViewPr>
      <p:guideLst>
        <p:guide orient="horz" pos="3041"/>
        <p:guide pos="4800"/>
      </p:guideLst>
    </p:cSldViewPr>
  </p:slideViewPr>
  <p:notesTextViewPr>
    <p:cViewPr>
      <p:scale>
        <a:sx n="1" d="1"/>
        <a:sy n="1" d="1"/>
      </p:scale>
      <p:origin x="0" y="0"/>
    </p:cViewPr>
  </p:notesTextViewPr>
  <p:sorterViewPr>
    <p:cViewPr>
      <p:scale>
        <a:sx n="100" d="100"/>
        <a:sy n="100" d="100"/>
      </p:scale>
      <p:origin x="0" y="273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9E792-6480-4B0D-8147-DE1D7910D850}" type="datetimeFigureOut">
              <a:rPr lang="en-US" smtClean="0"/>
              <a:t>5/9/2019</a:t>
            </a:fld>
            <a:endParaRPr lang="en-US"/>
          </a:p>
        </p:txBody>
      </p:sp>
      <p:sp>
        <p:nvSpPr>
          <p:cNvPr id="4" name="Slide Image Placeholder 3"/>
          <p:cNvSpPr>
            <a:spLocks noGrp="1" noRot="1" noChangeAspect="1"/>
          </p:cNvSpPr>
          <p:nvPr>
            <p:ph type="sldImg" idx="2"/>
          </p:nvPr>
        </p:nvSpPr>
        <p:spPr>
          <a:xfrm>
            <a:off x="723900" y="685800"/>
            <a:ext cx="5410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DC901-C605-4676-951D-6D523F1EF247}" type="slidenum">
              <a:rPr lang="en-US" smtClean="0"/>
              <a:t>‹#›</a:t>
            </a:fld>
            <a:endParaRPr lang="en-US"/>
          </a:p>
        </p:txBody>
      </p:sp>
    </p:spTree>
    <p:extLst>
      <p:ext uri="{BB962C8B-B14F-4D97-AF65-F5344CB8AC3E}">
        <p14:creationId xmlns:p14="http://schemas.microsoft.com/office/powerpoint/2010/main" val="735009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dirty="0">
                <a:effectLst/>
              </a:rPr>
              <a:t>EY/Random is a number generating software program used to select sampling units to test where the sample size has been determined using a random, discovery or judgmental sampling technique. We can use EY/Random to select our sampling units to test if the population is available as a list of items or in electronic format. </a:t>
            </a:r>
            <a:r>
              <a:rPr lang="en-US" dirty="0"/>
              <a:t>This video demonstrates how to select samples with EY Random.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strike="noStrike" baseline="0" dirty="0"/>
              <a:t>When executing your substantive testing procedures, you have determined your sample size and now need to pick your sample. You can use EY Random to pick your sample. EY Random can also be used in test of controls to select a random population throughout the year to test.  </a:t>
            </a:r>
          </a:p>
          <a:p>
            <a:pPr algn="l"/>
            <a:endParaRPr lang="en-US" b="0" strike="sngStrike" baseline="0" dirty="0"/>
          </a:p>
          <a:p>
            <a:endParaRPr lang="en-US" b="1" i="1" strike="noStrike" baseline="0" dirty="0"/>
          </a:p>
          <a:p>
            <a:r>
              <a:rPr lang="en-US" b="1" i="1" strike="noStrike" baseline="0" dirty="0"/>
              <a:t>JP – That is set up pretty strongly right before so I did not include it.  But I will add it so it can stand on its own.</a:t>
            </a:r>
            <a:endParaRPr lang="en-US" b="1" i="1" strike="noStrike" dirty="0"/>
          </a:p>
        </p:txBody>
      </p:sp>
      <p:sp>
        <p:nvSpPr>
          <p:cNvPr id="4" name="Slide Number Placeholder 3"/>
          <p:cNvSpPr>
            <a:spLocks noGrp="1"/>
          </p:cNvSpPr>
          <p:nvPr>
            <p:ph type="sldNum" sz="quarter" idx="10"/>
          </p:nvPr>
        </p:nvSpPr>
        <p:spPr/>
        <p:txBody>
          <a:bodyPr/>
          <a:lstStyle/>
          <a:p>
            <a:fld id="{D2EDC901-C605-4676-951D-6D523F1EF247}" type="slidenum">
              <a:rPr lang="en-US" smtClean="0"/>
              <a:t>1</a:t>
            </a:fld>
            <a:endParaRPr lang="en-US"/>
          </a:p>
        </p:txBody>
      </p:sp>
    </p:spTree>
    <p:extLst>
      <p:ext uri="{BB962C8B-B14F-4D97-AF65-F5344CB8AC3E}">
        <p14:creationId xmlns:p14="http://schemas.microsoft.com/office/powerpoint/2010/main" val="81111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This</a:t>
            </a:r>
            <a:r>
              <a:rPr lang="en-US" sz="1200" b="0" baseline="0" dirty="0">
                <a:latin typeface="Arial" panose="020B0604020202020204" pitchFamily="34" charset="0"/>
                <a:cs typeface="Arial" panose="020B0604020202020204" pitchFamily="34" charset="0"/>
              </a:rPr>
              <a:t> is the report with our results based on our inputs. </a:t>
            </a:r>
            <a:r>
              <a:rPr lang="en-US" b="0" baseline="0" dirty="0"/>
              <a:t>We can see Group 1 is presented in ascending order and Group 2 is presented in generation order. And each group has a total of 25 numbers for our sample.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We can also find the seed of this sample set is </a:t>
            </a:r>
            <a:r>
              <a:rPr lang="en-US" b="0" baseline="0" dirty="0"/>
              <a:t>“</a:t>
            </a:r>
            <a:r>
              <a:rPr lang="en-US" sz="1200" b="0" kern="1200" dirty="0">
                <a:solidFill>
                  <a:schemeClr val="tx1"/>
                </a:solidFill>
                <a:latin typeface="+mn-lt"/>
                <a:ea typeface="+mn-ea"/>
                <a:cs typeface="+mn-cs"/>
              </a:rPr>
              <a:t>250,953,006</a:t>
            </a:r>
            <a:r>
              <a:rPr lang="en-US" b="0" baseline="0" dirty="0"/>
              <a:t>” which we can use to regenerate the same result if needed.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So we would now go to our population listing and select the 1</a:t>
            </a:r>
            <a:r>
              <a:rPr lang="en-US" b="0" baseline="30000" dirty="0"/>
              <a:t>st</a:t>
            </a:r>
            <a:r>
              <a:rPr lang="en-US" b="0" baseline="0" dirty="0"/>
              <a:t> item, then the 14</a:t>
            </a:r>
            <a:r>
              <a:rPr lang="en-US" b="0" baseline="30000" dirty="0"/>
              <a:t>th</a:t>
            </a:r>
            <a:r>
              <a:rPr lang="en-US" b="0" baseline="0" dirty="0"/>
              <a:t> and so on. But before we leave Random to start making selections, we need to save our results.</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10</a:t>
            </a:fld>
            <a:endParaRPr lang="en-US"/>
          </a:p>
        </p:txBody>
      </p:sp>
    </p:spTree>
    <p:extLst>
      <p:ext uri="{BB962C8B-B14F-4D97-AF65-F5344CB8AC3E}">
        <p14:creationId xmlns:p14="http://schemas.microsoft.com/office/powerpoint/2010/main" val="1204190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To save the results,</a:t>
            </a:r>
            <a:r>
              <a:rPr lang="en-US" sz="1200" b="1" baseline="0" dirty="0">
                <a:latin typeface="Arial" panose="020B0604020202020204" pitchFamily="34" charset="0"/>
                <a:cs typeface="Arial" panose="020B0604020202020204" pitchFamily="34" charset="0"/>
              </a:rPr>
              <a:t> </a:t>
            </a:r>
            <a:r>
              <a:rPr lang="en-US" sz="1200" b="0" baseline="0" dirty="0">
                <a:latin typeface="+mn-lt"/>
                <a:cs typeface="+mn-cs"/>
              </a:rPr>
              <a:t>c</a:t>
            </a:r>
            <a:r>
              <a:rPr lang="en-US" b="0" baseline="0" dirty="0"/>
              <a:t>lick on the tab with symbol of “Save”</a:t>
            </a:r>
          </a:p>
        </p:txBody>
      </p:sp>
      <p:sp>
        <p:nvSpPr>
          <p:cNvPr id="4" name="Slide Number Placeholder 3"/>
          <p:cNvSpPr>
            <a:spLocks noGrp="1"/>
          </p:cNvSpPr>
          <p:nvPr>
            <p:ph type="sldNum" sz="quarter" idx="10"/>
          </p:nvPr>
        </p:nvSpPr>
        <p:spPr/>
        <p:txBody>
          <a:bodyPr/>
          <a:lstStyle/>
          <a:p>
            <a:fld id="{D2EDC901-C605-4676-951D-6D523F1EF247}" type="slidenum">
              <a:rPr lang="en-US" smtClean="0"/>
              <a:t>11</a:t>
            </a:fld>
            <a:endParaRPr lang="en-US"/>
          </a:p>
        </p:txBody>
      </p:sp>
    </p:spTree>
    <p:extLst>
      <p:ext uri="{BB962C8B-B14F-4D97-AF65-F5344CB8AC3E}">
        <p14:creationId xmlns:p14="http://schemas.microsoft.com/office/powerpoint/2010/main" val="3911764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a:t>
            </a:r>
            <a:r>
              <a:rPr lang="en-US" sz="1200" b="1" baseline="0" dirty="0">
                <a:latin typeface="Arial" panose="020B0604020202020204" pitchFamily="34" charset="0"/>
                <a:cs typeface="Arial" panose="020B0604020202020204" pitchFamily="34" charset="0"/>
              </a:rPr>
              <a:t> </a:t>
            </a:r>
            <a:r>
              <a:rPr lang="en-US" sz="1200" b="0" baseline="0" dirty="0">
                <a:latin typeface="Arial" panose="020B0604020202020204" pitchFamily="34" charset="0"/>
                <a:cs typeface="Arial" panose="020B0604020202020204" pitchFamily="34" charset="0"/>
              </a:rPr>
              <a:t>Let’s </a:t>
            </a:r>
            <a:r>
              <a:rPr lang="en-US" sz="1200" b="1" baseline="0" dirty="0">
                <a:latin typeface="Arial" panose="020B0604020202020204" pitchFamily="34" charset="0"/>
                <a:cs typeface="Arial" panose="020B0604020202020204" pitchFamily="34" charset="0"/>
              </a:rPr>
              <a:t>change the scenario a bit and </a:t>
            </a:r>
            <a:r>
              <a:rPr lang="en-US" sz="1200" b="0" baseline="0" dirty="0">
                <a:latin typeface="Arial" panose="020B0604020202020204" pitchFamily="34" charset="0"/>
                <a:cs typeface="Arial" panose="020B0604020202020204" pitchFamily="34" charset="0"/>
              </a:rPr>
              <a:t>go through another example.  Instead of having one population listing like in the previous example, </a:t>
            </a:r>
            <a:r>
              <a:rPr lang="en-US" sz="1200" b="0" baseline="0" dirty="0">
                <a:latin typeface="+mn-lt"/>
                <a:cs typeface="+mn-cs"/>
              </a:rPr>
              <a:t>w</a:t>
            </a:r>
            <a:r>
              <a:rPr lang="en-US" b="0" baseline="0" dirty="0"/>
              <a:t>e need to select 25 samples from a population of transactions that occurred from January through April that are documented in 4 different monthly spreadsheets. So we will have 4 sequences of items from which to select.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So, we enter 4 for the number of sequences. Then, for each sequence, we enter the number of transactions or line items included in each listing; 1000 for January, 1,090 for February, 980 for March, and 990 for April.</a:t>
            </a: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12</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Again</a:t>
            </a:r>
            <a:r>
              <a:rPr lang="en-US" b="0" baseline="0" dirty="0"/>
              <a:t>, we will have EY Random generate 2 groups with 25 selections each. </a:t>
            </a:r>
            <a:endParaRPr lang="en-US" sz="1200" b="1" dirty="0">
              <a:latin typeface="Arial" panose="020B0604020202020204" pitchFamily="34" charset="0"/>
              <a:cs typeface="Arial" panose="020B0604020202020204" pitchFamily="34" charset="0"/>
            </a:endParaRPr>
          </a:p>
          <a:p>
            <a:endParaRPr lang="en-US" sz="1200" b="0" dirty="0">
              <a:latin typeface="Arial" panose="020B0604020202020204" pitchFamily="34" charset="0"/>
              <a:cs typeface="Arial" panose="020B0604020202020204" pitchFamily="34" charset="0"/>
            </a:endParaRPr>
          </a:p>
          <a:p>
            <a:r>
              <a:rPr lang="en-US" sz="1200" b="0" dirty="0">
                <a:latin typeface="Arial" panose="020B0604020202020204" pitchFamily="34" charset="0"/>
                <a:cs typeface="Arial" panose="020B0604020202020204" pitchFamily="34" charset="0"/>
              </a:rPr>
              <a:t>Then input numbers</a:t>
            </a:r>
            <a:r>
              <a:rPr lang="en-US" sz="1200" b="0" baseline="0" dirty="0">
                <a:latin typeface="Arial" panose="020B0604020202020204" pitchFamily="34" charset="0"/>
                <a:cs typeface="Arial" panose="020B0604020202020204" pitchFamily="34" charset="0"/>
              </a:rPr>
              <a:t> of samples for “Group 1” and “Group 2”.</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13</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b="0" baseline="0" dirty="0"/>
              <a:t>We will use the default selection of “Group 1 Ascending, Group 2 Generation”.</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14</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b="0" baseline="0" dirty="0"/>
              <a:t>Click on “Generate” and then we will have the samples.</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15</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b="0" baseline="0" dirty="0"/>
              <a:t>We can see that Group 1 is presented in ascending order and Group 2 is presented in generation order.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If you look closer, the random numbers are allocated to each sequence or listing based on the number in the parenthesis. For example, the first item to select is number 91 on the first sequence. In the far right hand column, you should also be picking the 548’th item in the fourth sequence.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If necessary, you can also find the seed value of this sample set, </a:t>
            </a:r>
            <a:r>
              <a:rPr lang="en-US" b="0" baseline="0" dirty="0"/>
              <a:t>“2,037,244,291” which we can use to regenerate the same results if needed.</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16</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Again,</a:t>
            </a:r>
            <a:r>
              <a:rPr lang="en-US" sz="1200" b="0" baseline="0" dirty="0">
                <a:latin typeface="Arial" panose="020B0604020202020204" pitchFamily="34" charset="0"/>
                <a:cs typeface="Arial" panose="020B0604020202020204" pitchFamily="34" charset="0"/>
              </a:rPr>
              <a:t> you need to save your results.</a:t>
            </a:r>
            <a:r>
              <a:rPr lang="en-US" sz="1200" b="1" baseline="0" dirty="0">
                <a:latin typeface="Arial" panose="020B0604020202020204" pitchFamily="34" charset="0"/>
                <a:cs typeface="Arial" panose="020B0604020202020204" pitchFamily="34" charset="0"/>
              </a:rPr>
              <a:t> </a:t>
            </a:r>
            <a:r>
              <a:rPr lang="en-US" b="0" baseline="0" dirty="0"/>
              <a:t>Click on the tab with symbol of “Save” and save the results which can later be uploaded into EY Canvas.</a:t>
            </a: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17</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If we </a:t>
            </a:r>
            <a:r>
              <a:rPr lang="en-US" sz="1200" b="0" strike="sngStrike" dirty="0">
                <a:latin typeface="Arial" panose="020B0604020202020204" pitchFamily="34" charset="0"/>
                <a:cs typeface="Arial" panose="020B0604020202020204" pitchFamily="34" charset="0"/>
              </a:rPr>
              <a:t>had</a:t>
            </a:r>
            <a:r>
              <a:rPr lang="en-US" sz="1200" b="0" strike="sngStrike" baseline="0" dirty="0">
                <a:latin typeface="Arial" panose="020B0604020202020204" pitchFamily="34" charset="0"/>
                <a:cs typeface="Arial" panose="020B0604020202020204" pitchFamily="34" charset="0"/>
              </a:rPr>
              <a:t> an error with the results or </a:t>
            </a:r>
            <a:r>
              <a:rPr lang="en-US" sz="1200" b="0" baseline="0" dirty="0">
                <a:latin typeface="Arial" panose="020B0604020202020204" pitchFamily="34" charset="0"/>
                <a:cs typeface="Arial" panose="020B0604020202020204" pitchFamily="34" charset="0"/>
              </a:rPr>
              <a:t>need to adjust the inputs, </a:t>
            </a:r>
            <a:r>
              <a:rPr lang="en-US" sz="1200" b="0" baseline="0" dirty="0">
                <a:latin typeface="+mn-lt"/>
                <a:cs typeface="+mn-cs"/>
              </a:rPr>
              <a:t>c</a:t>
            </a:r>
            <a:r>
              <a:rPr lang="en-US" b="0" baseline="0" dirty="0"/>
              <a:t>lick on the tab “Seed” button and we can choose to regenerate the result using the seed value noted on the report we saved.  Enter the number in the “Regenerate same series using old seed” box and click “OK”</a:t>
            </a: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18</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You</a:t>
            </a:r>
            <a:r>
              <a:rPr lang="en-US" sz="1200" b="0" baseline="0" dirty="0">
                <a:latin typeface="Arial" panose="020B0604020202020204" pitchFamily="34" charset="0"/>
                <a:cs typeface="Arial" panose="020B0604020202020204" pitchFamily="34" charset="0"/>
              </a:rPr>
              <a:t> will get the same results as the previous result we generated.</a:t>
            </a:r>
            <a:endParaRPr lang="en-US" sz="1200" b="0" dirty="0">
              <a:latin typeface="Arial" panose="020B0604020202020204" pitchFamily="34" charset="0"/>
              <a:cs typeface="Arial" panose="020B0604020202020204" pitchFamily="34" charset="0"/>
            </a:endParaRPr>
          </a:p>
          <a:p>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19</a:t>
            </a:fld>
            <a:endParaRPr lang="en-US"/>
          </a:p>
        </p:txBody>
      </p:sp>
    </p:spTree>
    <p:extLst>
      <p:ext uri="{BB962C8B-B14F-4D97-AF65-F5344CB8AC3E}">
        <p14:creationId xmlns:p14="http://schemas.microsoft.com/office/powerpoint/2010/main" val="191309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endParaRPr lang="en-US" b="0" u="none" baseline="0" dirty="0">
              <a:effectLst/>
            </a:endParaRPr>
          </a:p>
          <a:p>
            <a:r>
              <a:rPr lang="en-US" b="0" u="none" dirty="0">
                <a:effectLst/>
              </a:rPr>
              <a:t>EY Random</a:t>
            </a:r>
            <a:r>
              <a:rPr lang="en-US" b="0" u="none" baseline="0" dirty="0">
                <a:effectLst/>
              </a:rPr>
              <a:t> is already included on your PC.  Simply go to Start &gt; Search programs &amp; files &gt; and type EY Random.  Then click on EY Random.</a:t>
            </a:r>
            <a:endParaRPr lang="en-US" b="0" u="none" dirty="0">
              <a:effectLst/>
            </a:endParaRPr>
          </a:p>
          <a:p>
            <a:endParaRPr lang="en-US" sz="1200" b="0" dirty="0">
              <a:latin typeface="Arial" panose="020B0604020202020204" pitchFamily="34" charset="0"/>
              <a:cs typeface="Arial" panose="020B0604020202020204" pitchFamily="34" charset="0"/>
            </a:endParaRPr>
          </a:p>
          <a:p>
            <a:r>
              <a:rPr lang="en-US" b="1" dirty="0"/>
              <a:t>Note</a:t>
            </a:r>
            <a:r>
              <a:rPr lang="en-US" b="1" baseline="0" dirty="0"/>
              <a:t> to GSS:</a:t>
            </a:r>
          </a:p>
          <a:p>
            <a:endParaRPr lang="en-US" b="1" baseline="0" dirty="0"/>
          </a:p>
        </p:txBody>
      </p:sp>
      <p:sp>
        <p:nvSpPr>
          <p:cNvPr id="4" name="Slide Number Placeholder 3"/>
          <p:cNvSpPr>
            <a:spLocks noGrp="1"/>
          </p:cNvSpPr>
          <p:nvPr>
            <p:ph type="sldNum" sz="quarter" idx="10"/>
          </p:nvPr>
        </p:nvSpPr>
        <p:spPr/>
        <p:txBody>
          <a:bodyPr/>
          <a:lstStyle/>
          <a:p>
            <a:fld id="{D2EDC901-C605-4676-951D-6D523F1EF247}" type="slidenum">
              <a:rPr lang="en-US" smtClean="0"/>
              <a:t>2</a:t>
            </a:fld>
            <a:endParaRPr lang="en-US"/>
          </a:p>
        </p:txBody>
      </p:sp>
    </p:spTree>
    <p:extLst>
      <p:ext uri="{BB962C8B-B14F-4D97-AF65-F5344CB8AC3E}">
        <p14:creationId xmlns:p14="http://schemas.microsoft.com/office/powerpoint/2010/main" val="825403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b="0" baseline="0" dirty="0"/>
              <a:t>Click on the tab with the symbol of “Save” and save the client file information for the random. </a:t>
            </a: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20</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If at</a:t>
            </a:r>
            <a:r>
              <a:rPr lang="en-US" sz="1200" b="0" baseline="0" dirty="0">
                <a:latin typeface="Arial" panose="020B0604020202020204" pitchFamily="34" charset="0"/>
                <a:cs typeface="Arial" panose="020B0604020202020204" pitchFamily="34" charset="0"/>
              </a:rPr>
              <a:t> anytime you need assistance, you can always</a:t>
            </a:r>
            <a:r>
              <a:rPr lang="en-US" sz="1200" b="1" baseline="0" dirty="0">
                <a:latin typeface="Arial" panose="020B0604020202020204" pitchFamily="34" charset="0"/>
                <a:cs typeface="Arial" panose="020B0604020202020204" pitchFamily="34" charset="0"/>
              </a:rPr>
              <a:t> </a:t>
            </a:r>
            <a:r>
              <a:rPr lang="en-US" sz="1200" b="0" baseline="0" dirty="0">
                <a:latin typeface="+mn-lt"/>
                <a:cs typeface="+mn-cs"/>
              </a:rPr>
              <a:t>c</a:t>
            </a:r>
            <a:r>
              <a:rPr lang="en-US" b="0" baseline="0" dirty="0"/>
              <a:t>lick on the tab “Help” to find out more details about how to use this tool</a:t>
            </a:r>
            <a:r>
              <a:rPr lang="en-US" b="0" baseline="0"/>
              <a:t>. </a:t>
            </a: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21</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baseline="0" dirty="0">
                <a:latin typeface="+mn-lt"/>
                <a:cs typeface="+mn-cs"/>
              </a:rPr>
              <a:t>EY Random will open to the home screen, which displays a form you must fill out in order to for the tool to select your sample.  Let’s review the inputs together.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latin typeface="+mn-lt"/>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latin typeface="+mn-lt"/>
                <a:cs typeface="+mn-cs"/>
              </a:rPr>
              <a:t>First, input the entity name and audit period end. </a:t>
            </a:r>
            <a:r>
              <a:rPr lang="en-US" b="0" baseline="0" dirty="0"/>
              <a:t>For our example, the name of our company is ABC Company and the year end is the 31</a:t>
            </a:r>
            <a:r>
              <a:rPr lang="en-US" b="0" baseline="30000" dirty="0"/>
              <a:t>st</a:t>
            </a:r>
            <a:r>
              <a:rPr lang="en-US" b="0" baseline="0" dirty="0"/>
              <a:t> of December, 2015.</a:t>
            </a:r>
            <a:endParaRPr lang="en-US" dirty="0"/>
          </a:p>
        </p:txBody>
      </p:sp>
      <p:sp>
        <p:nvSpPr>
          <p:cNvPr id="4" name="Slide Number Placeholder 3"/>
          <p:cNvSpPr>
            <a:spLocks noGrp="1"/>
          </p:cNvSpPr>
          <p:nvPr>
            <p:ph type="sldNum" sz="quarter" idx="10"/>
          </p:nvPr>
        </p:nvSpPr>
        <p:spPr/>
        <p:txBody>
          <a:bodyPr/>
          <a:lstStyle/>
          <a:p>
            <a:fld id="{D2EDC901-C605-4676-951D-6D523F1EF247}" type="slidenum">
              <a:rPr lang="en-US" smtClean="0"/>
              <a:t>3</a:t>
            </a:fld>
            <a:endParaRPr lang="en-US"/>
          </a:p>
        </p:txBody>
      </p:sp>
    </p:spTree>
    <p:extLst>
      <p:ext uri="{BB962C8B-B14F-4D97-AF65-F5344CB8AC3E}">
        <p14:creationId xmlns:p14="http://schemas.microsoft.com/office/powerpoint/2010/main" val="302626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Based</a:t>
            </a:r>
            <a:r>
              <a:rPr lang="en-US" sz="1200" b="0" baseline="0" dirty="0">
                <a:latin typeface="Arial" panose="020B0604020202020204" pitchFamily="34" charset="0"/>
                <a:cs typeface="Arial" panose="020B0604020202020204" pitchFamily="34" charset="0"/>
              </a:rPr>
              <a:t> on the results of our EY/</a:t>
            </a:r>
            <a:r>
              <a:rPr lang="en-US" sz="1200" b="0" baseline="0" dirty="0" err="1">
                <a:latin typeface="Arial" panose="020B0604020202020204" pitchFamily="34" charset="0"/>
                <a:cs typeface="Arial" panose="020B0604020202020204" pitchFamily="34" charset="0"/>
              </a:rPr>
              <a:t>MicroSTART</a:t>
            </a:r>
            <a:r>
              <a:rPr lang="en-US" sz="1200" b="0" baseline="0" dirty="0">
                <a:latin typeface="Arial" panose="020B0604020202020204" pitchFamily="34" charset="0"/>
                <a:cs typeface="Arial" panose="020B0604020202020204" pitchFamily="34" charset="0"/>
              </a:rPr>
              <a:t>, we will use EY Random to pick a representative sample of 25 items</a:t>
            </a:r>
            <a:r>
              <a:rPr lang="en-US" sz="1200" b="0" strike="sngStrike" baseline="0" dirty="0">
                <a:latin typeface="Arial" panose="020B0604020202020204" pitchFamily="34" charset="0"/>
                <a:cs typeface="Arial" panose="020B0604020202020204" pitchFamily="34" charset="0"/>
              </a:rPr>
              <a:t>  </a:t>
            </a:r>
            <a:r>
              <a:rPr lang="en-US" b="0" baseline="0" dirty="0"/>
              <a:t>from the total population of 1,345 items.  Note that EY Random is not only used to pick samples from EY </a:t>
            </a:r>
            <a:r>
              <a:rPr lang="en-US" b="0" baseline="0" dirty="0" err="1"/>
              <a:t>MicroSTART</a:t>
            </a:r>
            <a:r>
              <a:rPr lang="en-US" b="0" baseline="0" dirty="0"/>
              <a:t>, it can also be used to select unbiased sample for selections from the income statement tables, judgmental samples, or test of controls samples.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Since we have one population listing, we only have one sequence.  Thus, will input one sequence in this box.  At the end, we will look at an example where we input multiple sequences.</a:t>
            </a:r>
            <a:endParaRPr lang="en-US" sz="12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4</a:t>
            </a:fld>
            <a:endParaRPr lang="en-US"/>
          </a:p>
        </p:txBody>
      </p:sp>
    </p:spTree>
    <p:extLst>
      <p:ext uri="{BB962C8B-B14F-4D97-AF65-F5344CB8AC3E}">
        <p14:creationId xmlns:p14="http://schemas.microsoft.com/office/powerpoint/2010/main" val="221136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Since the population is included in listing, we enter in the number of items on that listing, which starts at 1 and ends on line 1345.</a:t>
            </a:r>
          </a:p>
        </p:txBody>
      </p:sp>
      <p:sp>
        <p:nvSpPr>
          <p:cNvPr id="4" name="Slide Number Placeholder 3"/>
          <p:cNvSpPr>
            <a:spLocks noGrp="1"/>
          </p:cNvSpPr>
          <p:nvPr>
            <p:ph type="sldNum" sz="quarter" idx="10"/>
          </p:nvPr>
        </p:nvSpPr>
        <p:spPr/>
        <p:txBody>
          <a:bodyPr/>
          <a:lstStyle/>
          <a:p>
            <a:fld id="{D2EDC901-C605-4676-951D-6D523F1EF247}" type="slidenum">
              <a:rPr lang="en-US" smtClean="0"/>
              <a:t>5</a:t>
            </a:fld>
            <a:endParaRPr lang="en-US"/>
          </a:p>
        </p:txBody>
      </p:sp>
    </p:spTree>
    <p:extLst>
      <p:ext uri="{BB962C8B-B14F-4D97-AF65-F5344CB8AC3E}">
        <p14:creationId xmlns:p14="http://schemas.microsoft.com/office/powerpoint/2010/main" val="743859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The</a:t>
            </a:r>
            <a:r>
              <a:rPr lang="en-US" sz="1200" b="0" baseline="0" dirty="0">
                <a:latin typeface="Arial" panose="020B0604020202020204" pitchFamily="34" charset="0"/>
                <a:cs typeface="Arial" panose="020B0604020202020204" pitchFamily="34" charset="0"/>
              </a:rPr>
              <a:t> next item in the form we need to input is the number of groups we would like EY Random to generate</a:t>
            </a:r>
            <a:r>
              <a:rPr lang="en-US" sz="1200" b="1" baseline="0" dirty="0">
                <a:latin typeface="Arial" panose="020B0604020202020204" pitchFamily="34" charset="0"/>
                <a:cs typeface="Arial" panose="020B0604020202020204" pitchFamily="34" charset="0"/>
              </a:rPr>
              <a:t>.</a:t>
            </a:r>
            <a:r>
              <a:rPr lang="en-US" sz="1200" b="0" baseline="0" dirty="0">
                <a:latin typeface="Arial" panose="020B0604020202020204" pitchFamily="34" charset="0"/>
                <a:cs typeface="Arial" panose="020B0604020202020204" pitchFamily="34" charset="0"/>
              </a:rPr>
              <a:t> Often times, we would generate 2 groups when running a Random. </a:t>
            </a:r>
            <a:r>
              <a:rPr lang="en-US" sz="1200" b="0" dirty="0">
                <a:latin typeface="Arial" panose="020B0604020202020204" pitchFamily="34" charset="0"/>
                <a:cs typeface="Arial" panose="020B0604020202020204" pitchFamily="34" charset="0"/>
              </a:rPr>
              <a:t>We do this because sometimes, the samples in group 1 are</a:t>
            </a:r>
            <a:r>
              <a:rPr lang="en-US" sz="1200" b="0" baseline="0" dirty="0">
                <a:latin typeface="Arial" panose="020B0604020202020204" pitchFamily="34" charset="0"/>
                <a:cs typeface="Arial" panose="020B0604020202020204" pitchFamily="34" charset="0"/>
              </a:rPr>
              <a:t> not representative of the population. For example, if we neglected to remove credit balances from an accounts receivable listing and Random picked that item to confirm. In that situation, we would likely want to replace that selection with an actual debit balance which we can confirm. If we have two groups, we will not have to re-run the random in order to make additional selections as we already have another group to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So for our example, we tell Random we want 25 random numbers in both Group 1 and Group 2.</a:t>
            </a:r>
          </a:p>
        </p:txBody>
      </p:sp>
      <p:sp>
        <p:nvSpPr>
          <p:cNvPr id="4" name="Slide Number Placeholder 3"/>
          <p:cNvSpPr>
            <a:spLocks noGrp="1"/>
          </p:cNvSpPr>
          <p:nvPr>
            <p:ph type="sldNum" sz="quarter" idx="10"/>
          </p:nvPr>
        </p:nvSpPr>
        <p:spPr/>
        <p:txBody>
          <a:bodyPr/>
          <a:lstStyle/>
          <a:p>
            <a:fld id="{D2EDC901-C605-4676-951D-6D523F1EF247}" type="slidenum">
              <a:rPr lang="en-US" smtClean="0"/>
              <a:t>6</a:t>
            </a:fld>
            <a:endParaRPr lang="en-US"/>
          </a:p>
        </p:txBody>
      </p:sp>
    </p:spTree>
    <p:extLst>
      <p:ext uri="{BB962C8B-B14F-4D97-AF65-F5344CB8AC3E}">
        <p14:creationId xmlns:p14="http://schemas.microsoft.com/office/powerpoint/2010/main" val="105938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The last step</a:t>
            </a:r>
            <a:r>
              <a:rPr lang="en-US" sz="1200" b="0" baseline="0" dirty="0">
                <a:latin typeface="Arial" panose="020B0604020202020204" pitchFamily="34" charset="0"/>
                <a:cs typeface="Arial" panose="020B0604020202020204" pitchFamily="34" charset="0"/>
              </a:rPr>
              <a:t> </a:t>
            </a:r>
            <a:r>
              <a:rPr lang="en-US" sz="1200" b="0" baseline="0" dirty="0">
                <a:latin typeface="+mn-lt"/>
                <a:cs typeface="+mn-cs"/>
              </a:rPr>
              <a:t>a</a:t>
            </a:r>
            <a:r>
              <a:rPr lang="en-US" b="0" baseline="0" dirty="0"/>
              <a:t>fter you input the information for your groupings is to select the sort order for your groups. The default selection is “Group 1 Ascending, Group 2 Generation”.  This means that your selections for group 1 will be in ascending order, and the selections for group 2 will be in generation order. Selecting Group 1 to be in ascending order is chosen most often as it is efficient to locate our sample items when numbers are listed sequentially from lowest to highest.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latin typeface="Arial" panose="020B0604020202020204" pitchFamily="34" charset="0"/>
                <a:cs typeface="Arial" panose="020B0604020202020204" pitchFamily="34" charset="0"/>
              </a:rPr>
              <a:t>For our example, we’ll keep this select for our sort order.</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7</a:t>
            </a:fld>
            <a:endParaRPr lang="en-US"/>
          </a:p>
        </p:txBody>
      </p:sp>
    </p:spTree>
    <p:extLst>
      <p:ext uri="{BB962C8B-B14F-4D97-AF65-F5344CB8AC3E}">
        <p14:creationId xmlns:p14="http://schemas.microsoft.com/office/powerpoint/2010/main" val="89013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endParaRPr lang="en-US" sz="1200" b="1"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One additional option is the seed value. This value is a number assigned to the specific random you are generating. You need this seed value to continue a random number generate from a previous series. For example, if you only selected 5 numbers to be randomly generated on Group 2 but need to replace 7 selections, you can use the seed number to generate the same random sample but increase the number of items in Group 2 from 5 to 7. Random would generate the exact same results for the first 5 items and would get you 2 additional random numbers in Group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strike="noStrike" baseline="0" dirty="0"/>
              <a:t>Since this is the first time we’re generating our random selections, </a:t>
            </a:r>
            <a:r>
              <a:rPr lang="en-US" b="0" baseline="0" dirty="0"/>
              <a:t>we will keep the default selection “New seed randomly generated by the system” and click “OK”.</a:t>
            </a:r>
            <a:endParaRPr lang="en-US" sz="1200" b="0" dirty="0">
              <a:latin typeface="Arial" panose="020B0604020202020204" pitchFamily="34" charset="0"/>
              <a:cs typeface="Arial" panose="020B0604020202020204" pitchFamily="34" charset="0"/>
            </a:endParaRPr>
          </a:p>
          <a:p>
            <a:endParaRPr lang="en-US" b="0" baseline="0" dirty="0"/>
          </a:p>
          <a:p>
            <a:endParaRPr lang="en-US" b="0" dirty="0"/>
          </a:p>
        </p:txBody>
      </p:sp>
      <p:sp>
        <p:nvSpPr>
          <p:cNvPr id="4" name="Slide Number Placeholder 3"/>
          <p:cNvSpPr>
            <a:spLocks noGrp="1"/>
          </p:cNvSpPr>
          <p:nvPr>
            <p:ph type="sldNum" sz="quarter" idx="10"/>
          </p:nvPr>
        </p:nvSpPr>
        <p:spPr/>
        <p:txBody>
          <a:bodyPr/>
          <a:lstStyle/>
          <a:p>
            <a:fld id="{D2EDC901-C605-4676-951D-6D523F1EF247}" type="slidenum">
              <a:rPr lang="en-US" smtClean="0"/>
              <a:t>8</a:t>
            </a:fld>
            <a:endParaRPr lang="en-US"/>
          </a:p>
        </p:txBody>
      </p:sp>
    </p:spTree>
    <p:extLst>
      <p:ext uri="{BB962C8B-B14F-4D97-AF65-F5344CB8AC3E}">
        <p14:creationId xmlns:p14="http://schemas.microsoft.com/office/powerpoint/2010/main" val="3633294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Scripts</a:t>
            </a:r>
            <a:r>
              <a:rPr lang="en-US" sz="1200" b="1" baseline="0" dirty="0">
                <a:latin typeface="Arial" panose="020B0604020202020204" pitchFamily="34" charset="0"/>
                <a:cs typeface="Arial" panose="020B0604020202020204" pitchFamily="34" charset="0"/>
              </a:rPr>
              <a:t> with audio</a:t>
            </a:r>
            <a:r>
              <a:rPr lang="en-US" sz="1200" b="1"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Now its time to generate</a:t>
            </a:r>
            <a:r>
              <a:rPr lang="en-US" sz="1200" b="0" baseline="0" dirty="0">
                <a:latin typeface="Arial" panose="020B0604020202020204" pitchFamily="34" charset="0"/>
                <a:cs typeface="Arial" panose="020B0604020202020204" pitchFamily="34" charset="0"/>
              </a:rPr>
              <a:t> your random selections. </a:t>
            </a:r>
            <a:r>
              <a:rPr lang="en-US" b="0" baseline="0" dirty="0"/>
              <a:t>Click “Generate”.</a:t>
            </a:r>
            <a:endParaRPr lang="en-US" sz="1200"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2EDC901-C605-4676-951D-6D523F1EF247}" type="slidenum">
              <a:rPr lang="en-US" smtClean="0"/>
              <a:t>9</a:t>
            </a:fld>
            <a:endParaRPr lang="en-US"/>
          </a:p>
        </p:txBody>
      </p:sp>
    </p:spTree>
    <p:extLst>
      <p:ext uri="{BB962C8B-B14F-4D97-AF65-F5344CB8AC3E}">
        <p14:creationId xmlns:p14="http://schemas.microsoft.com/office/powerpoint/2010/main" val="1792905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998870"/>
            <a:ext cx="12954000" cy="2069264"/>
          </a:xfrm>
        </p:spPr>
        <p:txBody>
          <a:bodyPr/>
          <a:lstStyle/>
          <a:p>
            <a:r>
              <a:rPr lang="en-US"/>
              <a:t>Click to edit Master title style</a:t>
            </a:r>
            <a:endParaRPr lang="en-IN"/>
          </a:p>
        </p:txBody>
      </p:sp>
      <p:sp>
        <p:nvSpPr>
          <p:cNvPr id="3" name="Subtitle 2"/>
          <p:cNvSpPr>
            <a:spLocks noGrp="1"/>
          </p:cNvSpPr>
          <p:nvPr>
            <p:ph type="subTitle" idx="1"/>
          </p:nvPr>
        </p:nvSpPr>
        <p:spPr>
          <a:xfrm>
            <a:off x="2286000" y="5470367"/>
            <a:ext cx="10668000" cy="2467028"/>
          </a:xfrm>
        </p:spPr>
        <p:txBody>
          <a:bodyPr/>
          <a:lstStyle>
            <a:lvl1pPr marL="0" indent="0" algn="ctr">
              <a:buNone/>
              <a:defRPr>
                <a:solidFill>
                  <a:schemeClr val="tx1">
                    <a:tint val="75000"/>
                  </a:schemeClr>
                </a:solidFill>
              </a:defRPr>
            </a:lvl1pPr>
            <a:lvl2pPr marL="711220" indent="0" algn="ctr">
              <a:buNone/>
              <a:defRPr>
                <a:solidFill>
                  <a:schemeClr val="tx1">
                    <a:tint val="75000"/>
                  </a:schemeClr>
                </a:solidFill>
              </a:defRPr>
            </a:lvl2pPr>
            <a:lvl3pPr marL="1422441" indent="0" algn="ctr">
              <a:buNone/>
              <a:defRPr>
                <a:solidFill>
                  <a:schemeClr val="tx1">
                    <a:tint val="75000"/>
                  </a:schemeClr>
                </a:solidFill>
              </a:defRPr>
            </a:lvl3pPr>
            <a:lvl4pPr marL="2133661" indent="0" algn="ctr">
              <a:buNone/>
              <a:defRPr>
                <a:solidFill>
                  <a:schemeClr val="tx1">
                    <a:tint val="75000"/>
                  </a:schemeClr>
                </a:solidFill>
              </a:defRPr>
            </a:lvl4pPr>
            <a:lvl5pPr marL="2844881" indent="0" algn="ctr">
              <a:buNone/>
              <a:defRPr>
                <a:solidFill>
                  <a:schemeClr val="tx1">
                    <a:tint val="75000"/>
                  </a:schemeClr>
                </a:solidFill>
              </a:defRPr>
            </a:lvl5pPr>
            <a:lvl6pPr marL="3556102" indent="0" algn="ctr">
              <a:buNone/>
              <a:defRPr>
                <a:solidFill>
                  <a:schemeClr val="tx1">
                    <a:tint val="75000"/>
                  </a:schemeClr>
                </a:solidFill>
              </a:defRPr>
            </a:lvl6pPr>
            <a:lvl7pPr marL="4267322" indent="0" algn="ctr">
              <a:buNone/>
              <a:defRPr>
                <a:solidFill>
                  <a:schemeClr val="tx1">
                    <a:tint val="75000"/>
                  </a:schemeClr>
                </a:solidFill>
              </a:defRPr>
            </a:lvl7pPr>
            <a:lvl8pPr marL="4978542" indent="0" algn="ctr">
              <a:buNone/>
              <a:defRPr>
                <a:solidFill>
                  <a:schemeClr val="tx1">
                    <a:tint val="75000"/>
                  </a:schemeClr>
                </a:solidFill>
              </a:defRPr>
            </a:lvl8pPr>
            <a:lvl9pPr marL="5689763"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EC4A27B-C5C5-4396-AFA8-45F69EE92637}"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198569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Multiple Sel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C4A27B-C5C5-4396-AFA8-45F69EE92637}"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F2CC1-61BF-49EC-B671-5AFD3CCB82BD}" type="slidenum">
              <a:rPr lang="en-IN" smtClean="0"/>
              <a:t>‹#›</a:t>
            </a:fld>
            <a:endParaRPr lang="en-IN"/>
          </a:p>
        </p:txBody>
      </p:sp>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956" t="18062" r="11924" b="5201"/>
          <a:stretch/>
        </p:blipFill>
        <p:spPr bwMode="auto">
          <a:xfrm>
            <a:off x="-12848" y="1596"/>
            <a:ext cx="15319030" cy="9651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userDrawn="1"/>
        </p:nvSpPr>
        <p:spPr>
          <a:xfrm>
            <a:off x="563216" y="1226394"/>
            <a:ext cx="3960440" cy="93610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userDrawn="1"/>
        </p:nvSpPr>
        <p:spPr>
          <a:xfrm>
            <a:off x="8412088" y="8211170"/>
            <a:ext cx="3960440" cy="936104"/>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14460760" y="1373638"/>
            <a:ext cx="825136" cy="6693516"/>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383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ingle Select">
    <p:spTree>
      <p:nvGrpSpPr>
        <p:cNvPr id="1" name=""/>
        <p:cNvGrpSpPr/>
        <p:nvPr/>
      </p:nvGrpSpPr>
      <p:grpSpPr>
        <a:xfrm>
          <a:off x="0" y="0"/>
          <a:ext cx="0" cy="0"/>
          <a:chOff x="0" y="0"/>
          <a:chExt cx="0" cy="0"/>
        </a:xfrm>
      </p:grpSpPr>
      <p:sp>
        <p:nvSpPr>
          <p:cNvPr id="2" name="Title 1"/>
          <p:cNvSpPr>
            <a:spLocks noGrp="1"/>
          </p:cNvSpPr>
          <p:nvPr>
            <p:ph type="title"/>
          </p:nvPr>
        </p:nvSpPr>
        <p:spPr>
          <a:xfrm>
            <a:off x="1203855" y="6203325"/>
            <a:ext cx="12954000" cy="1917310"/>
          </a:xfrm>
        </p:spPr>
        <p:txBody>
          <a:bodyPr anchor="t"/>
          <a:lstStyle>
            <a:lvl1pPr algn="l">
              <a:defRPr sz="6200" b="1" cap="all"/>
            </a:lvl1pPr>
          </a:lstStyle>
          <a:p>
            <a:r>
              <a:rPr lang="en-US"/>
              <a:t>Click to edit Master title style</a:t>
            </a:r>
            <a:endParaRPr lang="en-IN"/>
          </a:p>
        </p:txBody>
      </p:sp>
      <p:sp>
        <p:nvSpPr>
          <p:cNvPr id="3" name="Text Placeholder 2"/>
          <p:cNvSpPr>
            <a:spLocks noGrp="1"/>
          </p:cNvSpPr>
          <p:nvPr>
            <p:ph type="body" idx="1"/>
          </p:nvPr>
        </p:nvSpPr>
        <p:spPr>
          <a:xfrm>
            <a:off x="1203855" y="4091603"/>
            <a:ext cx="12954000" cy="2111722"/>
          </a:xfrm>
        </p:spPr>
        <p:txBody>
          <a:bodyPr anchor="b"/>
          <a:lstStyle>
            <a:lvl1pPr marL="0" indent="0">
              <a:buNone/>
              <a:defRPr sz="3100">
                <a:solidFill>
                  <a:schemeClr val="tx1">
                    <a:tint val="75000"/>
                  </a:schemeClr>
                </a:solidFill>
              </a:defRPr>
            </a:lvl1pPr>
            <a:lvl2pPr marL="711220" indent="0">
              <a:buNone/>
              <a:defRPr sz="2800">
                <a:solidFill>
                  <a:schemeClr val="tx1">
                    <a:tint val="75000"/>
                  </a:schemeClr>
                </a:solidFill>
              </a:defRPr>
            </a:lvl2pPr>
            <a:lvl3pPr marL="1422441" indent="0">
              <a:buNone/>
              <a:defRPr sz="2500">
                <a:solidFill>
                  <a:schemeClr val="tx1">
                    <a:tint val="75000"/>
                  </a:schemeClr>
                </a:solidFill>
              </a:defRPr>
            </a:lvl3pPr>
            <a:lvl4pPr marL="2133661" indent="0">
              <a:buNone/>
              <a:defRPr sz="2200">
                <a:solidFill>
                  <a:schemeClr val="tx1">
                    <a:tint val="75000"/>
                  </a:schemeClr>
                </a:solidFill>
              </a:defRPr>
            </a:lvl4pPr>
            <a:lvl5pPr marL="2844881" indent="0">
              <a:buNone/>
              <a:defRPr sz="2200">
                <a:solidFill>
                  <a:schemeClr val="tx1">
                    <a:tint val="75000"/>
                  </a:schemeClr>
                </a:solidFill>
              </a:defRPr>
            </a:lvl5pPr>
            <a:lvl6pPr marL="3556102" indent="0">
              <a:buNone/>
              <a:defRPr sz="2200">
                <a:solidFill>
                  <a:schemeClr val="tx1">
                    <a:tint val="75000"/>
                  </a:schemeClr>
                </a:solidFill>
              </a:defRPr>
            </a:lvl6pPr>
            <a:lvl7pPr marL="4267322" indent="0">
              <a:buNone/>
              <a:defRPr sz="2200">
                <a:solidFill>
                  <a:schemeClr val="tx1">
                    <a:tint val="75000"/>
                  </a:schemeClr>
                </a:solidFill>
              </a:defRPr>
            </a:lvl7pPr>
            <a:lvl8pPr marL="4978542" indent="0">
              <a:buNone/>
              <a:defRPr sz="2200">
                <a:solidFill>
                  <a:schemeClr val="tx1">
                    <a:tint val="75000"/>
                  </a:schemeClr>
                </a:solidFill>
              </a:defRPr>
            </a:lvl8pPr>
            <a:lvl9pPr marL="5689763" indent="0">
              <a:buNone/>
              <a:defRPr sz="2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4A27B-C5C5-4396-AFA8-45F69EE92637}" type="datetimeFigureOut">
              <a:rPr lang="en-IN" smtClean="0"/>
              <a:t>09-05-2019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9F2CC1-61BF-49EC-B671-5AFD3CCB82BD}" type="slidenum">
              <a:rPr lang="en-IN" smtClean="0"/>
              <a:t>‹#›</a:t>
            </a:fld>
            <a:endParaRPr lang="en-IN"/>
          </a:p>
        </p:txBody>
      </p:sp>
      <p:pic>
        <p:nvPicPr>
          <p:cNvPr id="205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1957" t="18062" r="12024" b="5201"/>
          <a:stretch/>
        </p:blipFill>
        <p:spPr bwMode="auto">
          <a:xfrm>
            <a:off x="0" y="0"/>
            <a:ext cx="15301536" cy="9653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userDrawn="1"/>
        </p:nvSpPr>
        <p:spPr>
          <a:xfrm>
            <a:off x="563216" y="1226394"/>
            <a:ext cx="3960440" cy="93610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userDrawn="1"/>
        </p:nvSpPr>
        <p:spPr>
          <a:xfrm>
            <a:off x="8412088" y="8211170"/>
            <a:ext cx="3960440" cy="936104"/>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14460760" y="1373638"/>
            <a:ext cx="825136" cy="6693516"/>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9926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270000" y="3170937"/>
            <a:ext cx="11303000" cy="8967557"/>
          </a:xfrm>
        </p:spPr>
        <p:txBody>
          <a:bodyPr/>
          <a:lstStyle>
            <a:lvl1pPr>
              <a:defRPr sz="44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12827000" y="3170937"/>
            <a:ext cx="11303000" cy="8967557"/>
          </a:xfrm>
        </p:spPr>
        <p:txBody>
          <a:bodyPr/>
          <a:lstStyle>
            <a:lvl1pPr>
              <a:defRPr sz="4400"/>
            </a:lvl1pPr>
            <a:lvl2pPr>
              <a:defRPr sz="37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EC4A27B-C5C5-4396-AFA8-45F69EE92637}" type="datetimeFigureOut">
              <a:rPr lang="en-IN" smtClean="0"/>
              <a:t>09-05-2019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131874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386591"/>
            <a:ext cx="13716000" cy="1608931"/>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762000" y="2160885"/>
            <a:ext cx="6733647" cy="900554"/>
          </a:xfrm>
        </p:spPr>
        <p:txBody>
          <a:bodyPr anchor="b"/>
          <a:lstStyle>
            <a:lvl1pPr marL="0" indent="0">
              <a:buNone/>
              <a:defRPr sz="3700" b="1"/>
            </a:lvl1pPr>
            <a:lvl2pPr marL="711220" indent="0">
              <a:buNone/>
              <a:defRPr sz="3100" b="1"/>
            </a:lvl2pPr>
            <a:lvl3pPr marL="1422441" indent="0">
              <a:buNone/>
              <a:defRPr sz="2800" b="1"/>
            </a:lvl3pPr>
            <a:lvl4pPr marL="2133661" indent="0">
              <a:buNone/>
              <a:defRPr sz="2500" b="1"/>
            </a:lvl4pPr>
            <a:lvl5pPr marL="2844881" indent="0">
              <a:buNone/>
              <a:defRPr sz="2500" b="1"/>
            </a:lvl5pPr>
            <a:lvl6pPr marL="3556102" indent="0">
              <a:buNone/>
              <a:defRPr sz="2500" b="1"/>
            </a:lvl6pPr>
            <a:lvl7pPr marL="4267322" indent="0">
              <a:buNone/>
              <a:defRPr sz="2500" b="1"/>
            </a:lvl7pPr>
            <a:lvl8pPr marL="4978542" indent="0">
              <a:buNone/>
              <a:defRPr sz="2500" b="1"/>
            </a:lvl8pPr>
            <a:lvl9pPr marL="5689763" indent="0">
              <a:buNone/>
              <a:defRPr sz="2500" b="1"/>
            </a:lvl9pPr>
          </a:lstStyle>
          <a:p>
            <a:pPr lvl="0"/>
            <a:r>
              <a:rPr lang="en-US"/>
              <a:t>Click to edit Master text styles</a:t>
            </a:r>
          </a:p>
        </p:txBody>
      </p:sp>
      <p:sp>
        <p:nvSpPr>
          <p:cNvPr id="4" name="Content Placeholder 3"/>
          <p:cNvSpPr>
            <a:spLocks noGrp="1"/>
          </p:cNvSpPr>
          <p:nvPr>
            <p:ph sz="half" idx="2"/>
          </p:nvPr>
        </p:nvSpPr>
        <p:spPr>
          <a:xfrm>
            <a:off x="762000" y="3061439"/>
            <a:ext cx="6733647" cy="556198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741709" y="2160885"/>
            <a:ext cx="6736292" cy="900554"/>
          </a:xfrm>
        </p:spPr>
        <p:txBody>
          <a:bodyPr anchor="b"/>
          <a:lstStyle>
            <a:lvl1pPr marL="0" indent="0">
              <a:buNone/>
              <a:defRPr sz="3700" b="1"/>
            </a:lvl1pPr>
            <a:lvl2pPr marL="711220" indent="0">
              <a:buNone/>
              <a:defRPr sz="3100" b="1"/>
            </a:lvl2pPr>
            <a:lvl3pPr marL="1422441" indent="0">
              <a:buNone/>
              <a:defRPr sz="2800" b="1"/>
            </a:lvl3pPr>
            <a:lvl4pPr marL="2133661" indent="0">
              <a:buNone/>
              <a:defRPr sz="2500" b="1"/>
            </a:lvl4pPr>
            <a:lvl5pPr marL="2844881" indent="0">
              <a:buNone/>
              <a:defRPr sz="2500" b="1"/>
            </a:lvl5pPr>
            <a:lvl6pPr marL="3556102" indent="0">
              <a:buNone/>
              <a:defRPr sz="2500" b="1"/>
            </a:lvl6pPr>
            <a:lvl7pPr marL="4267322" indent="0">
              <a:buNone/>
              <a:defRPr sz="2500" b="1"/>
            </a:lvl7pPr>
            <a:lvl8pPr marL="4978542" indent="0">
              <a:buNone/>
              <a:defRPr sz="2500" b="1"/>
            </a:lvl8pPr>
            <a:lvl9pPr marL="5689763" indent="0">
              <a:buNone/>
              <a:defRPr sz="2500" b="1"/>
            </a:lvl9pPr>
          </a:lstStyle>
          <a:p>
            <a:pPr lvl="0"/>
            <a:r>
              <a:rPr lang="en-US"/>
              <a:t>Click to edit Master text styles</a:t>
            </a:r>
          </a:p>
        </p:txBody>
      </p:sp>
      <p:sp>
        <p:nvSpPr>
          <p:cNvPr id="6" name="Content Placeholder 5"/>
          <p:cNvSpPr>
            <a:spLocks noGrp="1"/>
          </p:cNvSpPr>
          <p:nvPr>
            <p:ph sz="quarter" idx="4"/>
          </p:nvPr>
        </p:nvSpPr>
        <p:spPr>
          <a:xfrm>
            <a:off x="7741709" y="3061439"/>
            <a:ext cx="6736292" cy="5561987"/>
          </a:xfrm>
        </p:spPr>
        <p:txBody>
          <a:bodyPr/>
          <a:lstStyle>
            <a:lvl1pPr>
              <a:defRPr sz="37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EC4A27B-C5C5-4396-AFA8-45F69EE92637}" type="datetimeFigureOut">
              <a:rPr lang="en-IN" smtClean="0"/>
              <a:t>09-05-2019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94288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EC4A27B-C5C5-4396-AFA8-45F69EE92637}" type="datetimeFigureOut">
              <a:rPr lang="en-IN" smtClean="0"/>
              <a:t>09-05-2019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156290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4A27B-C5C5-4396-AFA8-45F69EE92637}" type="datetimeFigureOut">
              <a:rPr lang="en-IN" smtClean="0"/>
              <a:t>09-05-2019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9F2CC1-61BF-49EC-B671-5AFD3CCB82BD}" type="slidenum">
              <a:rPr lang="en-IN" smtClean="0"/>
              <a:t>‹#›</a:t>
            </a:fld>
            <a:endParaRPr lang="en-IN"/>
          </a:p>
        </p:txBody>
      </p:sp>
    </p:spTree>
    <p:extLst>
      <p:ext uri="{BB962C8B-B14F-4D97-AF65-F5344CB8AC3E}">
        <p14:creationId xmlns:p14="http://schemas.microsoft.com/office/powerpoint/2010/main" val="23260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sanjay.jayaraman\Desktop\Picture66.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 y="0"/>
            <a:ext cx="15268755" cy="96535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62000" y="386591"/>
            <a:ext cx="13716000" cy="1608931"/>
          </a:xfrm>
          <a:prstGeom prst="rect">
            <a:avLst/>
          </a:prstGeom>
        </p:spPr>
        <p:txBody>
          <a:bodyPr vert="horz" lIns="142244" tIns="71122" rIns="142244" bIns="71122"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762000" y="2252504"/>
            <a:ext cx="13716000" cy="6370922"/>
          </a:xfrm>
          <a:prstGeom prst="rect">
            <a:avLst/>
          </a:prstGeom>
        </p:spPr>
        <p:txBody>
          <a:bodyPr vert="horz" lIns="142244" tIns="71122" rIns="142244" bIns="711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762000" y="8947447"/>
            <a:ext cx="3556000" cy="513964"/>
          </a:xfrm>
          <a:prstGeom prst="rect">
            <a:avLst/>
          </a:prstGeom>
        </p:spPr>
        <p:txBody>
          <a:bodyPr vert="horz" lIns="142244" tIns="71122" rIns="142244" bIns="71122" rtlCol="0" anchor="ctr"/>
          <a:lstStyle>
            <a:lvl1pPr algn="l">
              <a:defRPr sz="1900">
                <a:solidFill>
                  <a:schemeClr val="tx1">
                    <a:tint val="75000"/>
                  </a:schemeClr>
                </a:solidFill>
              </a:defRPr>
            </a:lvl1pPr>
          </a:lstStyle>
          <a:p>
            <a:fld id="{4EC4A27B-C5C5-4396-AFA8-45F69EE92637}" type="datetimeFigureOut">
              <a:rPr lang="en-IN" smtClean="0"/>
              <a:t>09-05-2019</a:t>
            </a:fld>
            <a:endParaRPr lang="en-IN"/>
          </a:p>
        </p:txBody>
      </p:sp>
      <p:sp>
        <p:nvSpPr>
          <p:cNvPr id="5" name="Footer Placeholder 4"/>
          <p:cNvSpPr>
            <a:spLocks noGrp="1"/>
          </p:cNvSpPr>
          <p:nvPr>
            <p:ph type="ftr" sz="quarter" idx="3"/>
          </p:nvPr>
        </p:nvSpPr>
        <p:spPr>
          <a:xfrm>
            <a:off x="5207000" y="8947447"/>
            <a:ext cx="4826000" cy="513964"/>
          </a:xfrm>
          <a:prstGeom prst="rect">
            <a:avLst/>
          </a:prstGeom>
        </p:spPr>
        <p:txBody>
          <a:bodyPr vert="horz" lIns="142244" tIns="71122" rIns="142244" bIns="71122" rtlCol="0" anchor="ctr"/>
          <a:lstStyle>
            <a:lvl1pPr algn="ctr">
              <a:defRPr sz="1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922000" y="8947447"/>
            <a:ext cx="3556000" cy="513964"/>
          </a:xfrm>
          <a:prstGeom prst="rect">
            <a:avLst/>
          </a:prstGeom>
        </p:spPr>
        <p:txBody>
          <a:bodyPr vert="horz" lIns="142244" tIns="71122" rIns="142244" bIns="71122" rtlCol="0" anchor="ctr"/>
          <a:lstStyle>
            <a:lvl1pPr algn="r">
              <a:defRPr sz="1900">
                <a:solidFill>
                  <a:schemeClr val="tx1">
                    <a:tint val="75000"/>
                  </a:schemeClr>
                </a:solidFill>
              </a:defRPr>
            </a:lvl1pPr>
          </a:lstStyle>
          <a:p>
            <a:fld id="{CB9F2CC1-61BF-49EC-B671-5AFD3CCB82BD}" type="slidenum">
              <a:rPr lang="en-IN" smtClean="0"/>
              <a:t>‹#›</a:t>
            </a:fld>
            <a:endParaRPr lang="en-IN"/>
          </a:p>
        </p:txBody>
      </p:sp>
      <p:pic>
        <p:nvPicPr>
          <p:cNvPr id="9" name="Picture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388752" y="8495483"/>
            <a:ext cx="362001" cy="381053"/>
          </a:xfrm>
          <a:prstGeom prst="rect">
            <a:avLst/>
          </a:prstGeom>
        </p:spPr>
      </p:pic>
      <p:pic>
        <p:nvPicPr>
          <p:cNvPr id="10" name="Pictur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2948592" y="8495483"/>
            <a:ext cx="362001" cy="381053"/>
          </a:xfrm>
          <a:prstGeom prst="rect">
            <a:avLst/>
          </a:prstGeom>
        </p:spPr>
      </p:pic>
    </p:spTree>
    <p:extLst>
      <p:ext uri="{BB962C8B-B14F-4D97-AF65-F5344CB8AC3E}">
        <p14:creationId xmlns:p14="http://schemas.microsoft.com/office/powerpoint/2010/main" val="1911796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1422441" rtl="0" eaLnBrk="1" latinLnBrk="0" hangingPunct="1">
        <a:spcBef>
          <a:spcPct val="0"/>
        </a:spcBef>
        <a:buNone/>
        <a:defRPr sz="6800" b="0" i="0" u="none" kern="1200">
          <a:solidFill>
            <a:schemeClr val="tx1"/>
          </a:solidFill>
          <a:latin typeface="+mj-lt"/>
          <a:ea typeface="+mj-ea"/>
          <a:cs typeface="+mj-cs"/>
        </a:defRPr>
      </a:lvl1pPr>
    </p:titleStyle>
    <p:bodyStyle>
      <a:lvl1pPr marL="533415" indent="-533415" algn="l" defTabSz="1422441"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1pPr>
      <a:lvl2pPr marL="1155733" indent="-444513" algn="l" defTabSz="1422441" rtl="0" eaLnBrk="1" latinLnBrk="0" hangingPunct="1">
        <a:spcBef>
          <a:spcPct val="20000"/>
        </a:spcBef>
        <a:buFont typeface="Arial" panose="020B0604020202020204" pitchFamily="34" charset="0"/>
        <a:buChar char="–"/>
        <a:defRPr sz="4400" kern="1200">
          <a:solidFill>
            <a:schemeClr val="tx1"/>
          </a:solidFill>
          <a:latin typeface="+mn-lt"/>
          <a:ea typeface="+mn-ea"/>
          <a:cs typeface="+mn-cs"/>
        </a:defRPr>
      </a:lvl2pPr>
      <a:lvl3pPr marL="1778051" indent="-355610" algn="l" defTabSz="1422441"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3pPr>
      <a:lvl4pPr marL="2489271" indent="-355610" algn="l" defTabSz="1422441"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4pPr>
      <a:lvl5pPr marL="3200491" indent="-355610" algn="l" defTabSz="1422441"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5pPr>
      <a:lvl6pPr marL="3911712" indent="-355610" algn="l" defTabSz="1422441"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6pPr>
      <a:lvl7pPr marL="4622932" indent="-355610" algn="l" defTabSz="1422441"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7pPr>
      <a:lvl8pPr marL="5334152" indent="-355610" algn="l" defTabSz="1422441"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8pPr>
      <a:lvl9pPr marL="6045373" indent="-355610" algn="l" defTabSz="1422441"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9pPr>
    </p:bodyStyle>
    <p:otherStyle>
      <a:defPPr>
        <a:defRPr lang="en-US"/>
      </a:defPPr>
      <a:lvl1pPr marL="0" algn="l" defTabSz="1422441" rtl="0" eaLnBrk="1" latinLnBrk="0" hangingPunct="1">
        <a:defRPr sz="2800" kern="1200">
          <a:solidFill>
            <a:schemeClr val="tx1"/>
          </a:solidFill>
          <a:latin typeface="+mn-lt"/>
          <a:ea typeface="+mn-ea"/>
          <a:cs typeface="+mn-cs"/>
        </a:defRPr>
      </a:lvl1pPr>
      <a:lvl2pPr marL="711220" algn="l" defTabSz="1422441" rtl="0" eaLnBrk="1" latinLnBrk="0" hangingPunct="1">
        <a:defRPr sz="2800" kern="1200">
          <a:solidFill>
            <a:schemeClr val="tx1"/>
          </a:solidFill>
          <a:latin typeface="+mn-lt"/>
          <a:ea typeface="+mn-ea"/>
          <a:cs typeface="+mn-cs"/>
        </a:defRPr>
      </a:lvl2pPr>
      <a:lvl3pPr marL="1422441" algn="l" defTabSz="1422441" rtl="0" eaLnBrk="1" latinLnBrk="0" hangingPunct="1">
        <a:defRPr sz="2800" kern="1200">
          <a:solidFill>
            <a:schemeClr val="tx1"/>
          </a:solidFill>
          <a:latin typeface="+mn-lt"/>
          <a:ea typeface="+mn-ea"/>
          <a:cs typeface="+mn-cs"/>
        </a:defRPr>
      </a:lvl3pPr>
      <a:lvl4pPr marL="2133661" algn="l" defTabSz="1422441" rtl="0" eaLnBrk="1" latinLnBrk="0" hangingPunct="1">
        <a:defRPr sz="2800" kern="1200">
          <a:solidFill>
            <a:schemeClr val="tx1"/>
          </a:solidFill>
          <a:latin typeface="+mn-lt"/>
          <a:ea typeface="+mn-ea"/>
          <a:cs typeface="+mn-cs"/>
        </a:defRPr>
      </a:lvl4pPr>
      <a:lvl5pPr marL="2844881" algn="l" defTabSz="1422441" rtl="0" eaLnBrk="1" latinLnBrk="0" hangingPunct="1">
        <a:defRPr sz="2800" kern="1200">
          <a:solidFill>
            <a:schemeClr val="tx1"/>
          </a:solidFill>
          <a:latin typeface="+mn-lt"/>
          <a:ea typeface="+mn-ea"/>
          <a:cs typeface="+mn-cs"/>
        </a:defRPr>
      </a:lvl5pPr>
      <a:lvl6pPr marL="3556102" algn="l" defTabSz="1422441" rtl="0" eaLnBrk="1" latinLnBrk="0" hangingPunct="1">
        <a:defRPr sz="2800" kern="1200">
          <a:solidFill>
            <a:schemeClr val="tx1"/>
          </a:solidFill>
          <a:latin typeface="+mn-lt"/>
          <a:ea typeface="+mn-ea"/>
          <a:cs typeface="+mn-cs"/>
        </a:defRPr>
      </a:lvl6pPr>
      <a:lvl7pPr marL="4267322" algn="l" defTabSz="1422441" rtl="0" eaLnBrk="1" latinLnBrk="0" hangingPunct="1">
        <a:defRPr sz="2800" kern="1200">
          <a:solidFill>
            <a:schemeClr val="tx1"/>
          </a:solidFill>
          <a:latin typeface="+mn-lt"/>
          <a:ea typeface="+mn-ea"/>
          <a:cs typeface="+mn-cs"/>
        </a:defRPr>
      </a:lvl7pPr>
      <a:lvl8pPr marL="4978542" algn="l" defTabSz="1422441" rtl="0" eaLnBrk="1" latinLnBrk="0" hangingPunct="1">
        <a:defRPr sz="2800" kern="1200">
          <a:solidFill>
            <a:schemeClr val="tx1"/>
          </a:solidFill>
          <a:latin typeface="+mn-lt"/>
          <a:ea typeface="+mn-ea"/>
          <a:cs typeface="+mn-cs"/>
        </a:defRPr>
      </a:lvl8pPr>
      <a:lvl9pPr marL="5689763" algn="l" defTabSz="1422441"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sp>
        <p:nvSpPr>
          <p:cNvPr id="2" name="Flowchart: Document 1"/>
          <p:cNvSpPr/>
          <p:nvPr/>
        </p:nvSpPr>
        <p:spPr>
          <a:xfrm>
            <a:off x="1715344" y="1874466"/>
            <a:ext cx="12097344" cy="5328592"/>
          </a:xfrm>
          <a:prstGeom prst="flowChartDocumen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n w="0"/>
                <a:gradFill>
                  <a:gsLst>
                    <a:gs pos="21000">
                      <a:srgbClr val="53575C"/>
                    </a:gs>
                    <a:gs pos="88000">
                      <a:srgbClr val="C5C7CA"/>
                    </a:gs>
                  </a:gsLst>
                  <a:lin ang="5400000"/>
                </a:gradFill>
              </a:rPr>
              <a:t>EY Random Demonstration</a:t>
            </a:r>
            <a:endParaRPr lang="en-US" sz="7200" dirty="0"/>
          </a:p>
        </p:txBody>
      </p:sp>
    </p:spTree>
    <p:extLst>
      <p:ext uri="{BB962C8B-B14F-4D97-AF65-F5344CB8AC3E}">
        <p14:creationId xmlns:p14="http://schemas.microsoft.com/office/powerpoint/2010/main" val="207833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4307632" y="794346"/>
            <a:ext cx="6581775" cy="6886575"/>
          </a:xfrm>
          <a:prstGeom prst="rect">
            <a:avLst/>
          </a:prstGeom>
        </p:spPr>
      </p:pic>
    </p:spTree>
    <p:extLst>
      <p:ext uri="{BB962C8B-B14F-4D97-AF65-F5344CB8AC3E}">
        <p14:creationId xmlns:p14="http://schemas.microsoft.com/office/powerpoint/2010/main" val="2274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4238625" y="1478756"/>
            <a:ext cx="6762750" cy="6696075"/>
          </a:xfrm>
          <a:prstGeom prst="rect">
            <a:avLst/>
          </a:prstGeom>
        </p:spPr>
      </p:pic>
    </p:spTree>
    <p:extLst>
      <p:ext uri="{BB962C8B-B14F-4D97-AF65-F5344CB8AC3E}">
        <p14:creationId xmlns:p14="http://schemas.microsoft.com/office/powerpoint/2010/main" val="371289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5" name="Picture 2" descr="C:\Users\lial6\Desktop\EY\Staff design\Anchor B\EY random\Capture 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679946"/>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63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050" name="Picture 2" descr="C:\Users\lial6\Desktop\EY\Staff design\Anchor B\EY random\Capture 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679946"/>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35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5" name="Picture 2" descr="C:\Users\lial6\Desktop\EY\Staff design\Anchor B\EY random\Capture 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679946"/>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22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4099" name="Picture 3" descr="C:\Users\lial6\Desktop\EY\Staff design\Anchor B\EY random\Capture 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722338"/>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6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5122" name="Picture 2" descr="C:\Users\lial6\Desktop\EY\Staff design\Anchor B\EY random\Capture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679946"/>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52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6146" name="Picture 2" descr="C:\Users\lial6\Desktop\EY\Staff design\Anchor B\EY random\Capture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679946"/>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374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1027" name="Picture 3" descr="C:\Users\lial6\Desktop\EY\Staff design\Anchor B\EY random\Capture 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722338"/>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928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5" name="Picture 2" descr="C:\Users\lial6\Desktop\EY\Staff design\Anchor B\EY random\Capture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679946"/>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29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702103" y="1298402"/>
            <a:ext cx="3442334" cy="2520280"/>
          </a:xfrm>
          <a:prstGeom prst="rect">
            <a:avLst/>
          </a:prstGeom>
        </p:spPr>
      </p:pic>
      <p:pic>
        <p:nvPicPr>
          <p:cNvPr id="3" name="Picture 2"/>
          <p:cNvPicPr>
            <a:picLocks noChangeAspect="1"/>
          </p:cNvPicPr>
          <p:nvPr/>
        </p:nvPicPr>
        <p:blipFill>
          <a:blip r:embed="rId4"/>
          <a:stretch>
            <a:fillRect/>
          </a:stretch>
        </p:blipFill>
        <p:spPr>
          <a:xfrm>
            <a:off x="5459759" y="1534704"/>
            <a:ext cx="7105753" cy="3004058"/>
          </a:xfrm>
          <a:prstGeom prst="rect">
            <a:avLst/>
          </a:prstGeom>
        </p:spPr>
      </p:pic>
      <p:pic>
        <p:nvPicPr>
          <p:cNvPr id="5" name="Picture 4"/>
          <p:cNvPicPr>
            <a:picLocks noChangeAspect="1"/>
          </p:cNvPicPr>
          <p:nvPr/>
        </p:nvPicPr>
        <p:blipFill rotWithShape="1">
          <a:blip r:embed="rId5"/>
          <a:srcRect t="8657" r="72137" b="84453"/>
          <a:stretch/>
        </p:blipFill>
        <p:spPr>
          <a:xfrm>
            <a:off x="717279" y="5186834"/>
            <a:ext cx="10875765" cy="1512168"/>
          </a:xfrm>
          <a:prstGeom prst="rect">
            <a:avLst/>
          </a:prstGeom>
        </p:spPr>
      </p:pic>
    </p:spTree>
    <p:extLst>
      <p:ext uri="{BB962C8B-B14F-4D97-AF65-F5344CB8AC3E}">
        <p14:creationId xmlns:p14="http://schemas.microsoft.com/office/powerpoint/2010/main" val="959112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2" descr="C:\Users\lial6\Desktop\EY\Staff design\Anchor B\EY random\Capture 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722338"/>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4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8194" name="Picture 2" descr="C:\Users\lial6\Desktop\EY\Staff design\Anchor B\EY random\Capture 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722338"/>
            <a:ext cx="129921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4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1026" name="Picture 2" descr="C:\Users\lial6\Desktop\EY\Staff design\Anchor B\EY random\Capture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272" y="794346"/>
            <a:ext cx="12169352" cy="712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28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3990975" y="2326481"/>
            <a:ext cx="7258050" cy="5000625"/>
          </a:xfrm>
          <a:prstGeom prst="rect">
            <a:avLst/>
          </a:prstGeom>
        </p:spPr>
      </p:pic>
    </p:spTree>
    <p:extLst>
      <p:ext uri="{BB962C8B-B14F-4D97-AF65-F5344CB8AC3E}">
        <p14:creationId xmlns:p14="http://schemas.microsoft.com/office/powerpoint/2010/main" val="362443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3" name="Picture 2"/>
          <p:cNvPicPr>
            <a:picLocks noChangeAspect="1"/>
          </p:cNvPicPr>
          <p:nvPr/>
        </p:nvPicPr>
        <p:blipFill>
          <a:blip r:embed="rId3"/>
          <a:stretch>
            <a:fillRect/>
          </a:stretch>
        </p:blipFill>
        <p:spPr>
          <a:xfrm>
            <a:off x="3971925" y="2331244"/>
            <a:ext cx="7296150" cy="4991100"/>
          </a:xfrm>
          <a:prstGeom prst="rect">
            <a:avLst/>
          </a:prstGeom>
        </p:spPr>
      </p:pic>
    </p:spTree>
    <p:extLst>
      <p:ext uri="{BB962C8B-B14F-4D97-AF65-F5344CB8AC3E}">
        <p14:creationId xmlns:p14="http://schemas.microsoft.com/office/powerpoint/2010/main" val="214488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3981450" y="2326481"/>
            <a:ext cx="7277100" cy="5000625"/>
          </a:xfrm>
          <a:prstGeom prst="rect">
            <a:avLst/>
          </a:prstGeom>
        </p:spPr>
      </p:pic>
    </p:spTree>
    <p:extLst>
      <p:ext uri="{BB962C8B-B14F-4D97-AF65-F5344CB8AC3E}">
        <p14:creationId xmlns:p14="http://schemas.microsoft.com/office/powerpoint/2010/main" val="93699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6" name="Picture 5"/>
          <p:cNvPicPr>
            <a:picLocks noChangeAspect="1"/>
          </p:cNvPicPr>
          <p:nvPr/>
        </p:nvPicPr>
        <p:blipFill>
          <a:blip r:embed="rId3"/>
          <a:stretch>
            <a:fillRect/>
          </a:stretch>
        </p:blipFill>
        <p:spPr>
          <a:xfrm>
            <a:off x="3981450" y="2326481"/>
            <a:ext cx="7277100" cy="5000625"/>
          </a:xfrm>
          <a:prstGeom prst="rect">
            <a:avLst/>
          </a:prstGeom>
        </p:spPr>
      </p:pic>
    </p:spTree>
    <p:extLst>
      <p:ext uri="{BB962C8B-B14F-4D97-AF65-F5344CB8AC3E}">
        <p14:creationId xmlns:p14="http://schemas.microsoft.com/office/powerpoint/2010/main" val="221858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2" name="Picture 1"/>
          <p:cNvPicPr>
            <a:picLocks noChangeAspect="1"/>
          </p:cNvPicPr>
          <p:nvPr/>
        </p:nvPicPr>
        <p:blipFill>
          <a:blip r:embed="rId3"/>
          <a:stretch>
            <a:fillRect/>
          </a:stretch>
        </p:blipFill>
        <p:spPr>
          <a:xfrm>
            <a:off x="3995737" y="2312194"/>
            <a:ext cx="7248525" cy="5029200"/>
          </a:xfrm>
          <a:prstGeom prst="rect">
            <a:avLst/>
          </a:prstGeom>
        </p:spPr>
      </p:pic>
    </p:spTree>
    <p:extLst>
      <p:ext uri="{BB962C8B-B14F-4D97-AF65-F5344CB8AC3E}">
        <p14:creationId xmlns:p14="http://schemas.microsoft.com/office/powerpoint/2010/main" val="404609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03" y="59518"/>
            <a:ext cx="3379195" cy="523220"/>
          </a:xfrm>
          <a:prstGeom prst="rect">
            <a:avLst/>
          </a:prstGeom>
          <a:noFill/>
        </p:spPr>
        <p:txBody>
          <a:bodyPr wrap="none" rtlCol="0">
            <a:spAutoFit/>
          </a:bodyPr>
          <a:lstStyle/>
          <a:p>
            <a:r>
              <a:rPr lang="en-US" dirty="0">
                <a:solidFill>
                  <a:schemeClr val="bg1"/>
                </a:solidFill>
                <a:latin typeface="EYInterstate Light" panose="02000506000000020004" pitchFamily="2" charset="0"/>
              </a:rPr>
              <a:t>Course introduction</a:t>
            </a:r>
            <a:endParaRPr lang="en-IN" dirty="0">
              <a:solidFill>
                <a:schemeClr val="bg1"/>
              </a:solidFill>
              <a:latin typeface="EYInterstate Light" panose="02000506000000020004" pitchFamily="2" charset="0"/>
            </a:endParaRPr>
          </a:p>
        </p:txBody>
      </p:sp>
      <p:sp>
        <p:nvSpPr>
          <p:cNvPr id="12" name="TextBox 11"/>
          <p:cNvSpPr txBox="1"/>
          <p:nvPr/>
        </p:nvSpPr>
        <p:spPr>
          <a:xfrm>
            <a:off x="13236624" y="8528698"/>
            <a:ext cx="1152128" cy="338554"/>
          </a:xfrm>
          <a:prstGeom prst="rect">
            <a:avLst/>
          </a:prstGeom>
          <a:noFill/>
        </p:spPr>
        <p:txBody>
          <a:bodyPr wrap="square" rtlCol="0">
            <a:spAutoFit/>
          </a:bodyPr>
          <a:lstStyle/>
          <a:p>
            <a:pPr algn="ctr"/>
            <a:r>
              <a:rPr lang="en-IN" sz="1600" dirty="0">
                <a:solidFill>
                  <a:schemeClr val="bg1"/>
                </a:solidFill>
                <a:latin typeface="EYInterstate Light" panose="02000506000000020004" pitchFamily="2" charset="0"/>
              </a:rPr>
              <a:t>00 of 00</a:t>
            </a:r>
          </a:p>
        </p:txBody>
      </p:sp>
      <p:pic>
        <p:nvPicPr>
          <p:cNvPr id="5" name="Picture 4"/>
          <p:cNvPicPr>
            <a:picLocks noChangeAspect="1"/>
          </p:cNvPicPr>
          <p:nvPr/>
        </p:nvPicPr>
        <p:blipFill>
          <a:blip r:embed="rId3"/>
          <a:stretch>
            <a:fillRect/>
          </a:stretch>
        </p:blipFill>
        <p:spPr>
          <a:xfrm>
            <a:off x="3971925" y="2331244"/>
            <a:ext cx="7296150" cy="4991100"/>
          </a:xfrm>
          <a:prstGeom prst="rect">
            <a:avLst/>
          </a:prstGeom>
        </p:spPr>
      </p:pic>
    </p:spTree>
    <p:extLst>
      <p:ext uri="{BB962C8B-B14F-4D97-AF65-F5344CB8AC3E}">
        <p14:creationId xmlns:p14="http://schemas.microsoft.com/office/powerpoint/2010/main" val="7174011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1229&quot;&gt;&lt;/object&gt;&lt;object type=&quot;2&quot; unique_id=&quot;11230&quot;&gt;&lt;object type=&quot;3&quot; unique_id=&quot;11288&quot;&gt;&lt;property id=&quot;20148&quot; value=&quot;5&quot;/&gt;&lt;property id=&quot;20300&quot; value=&quot;Slide 1&quot;/&gt;&lt;property id=&quot;20307&quot; value=&quot;264&quot;/&gt;&lt;/object&gt;&lt;object type=&quot;3&quot; unique_id=&quot;11289&quot;&gt;&lt;property id=&quot;20148&quot; value=&quot;5&quot;/&gt;&lt;property id=&quot;20300&quot; value=&quot;Slide 2&quot;/&gt;&lt;property id=&quot;20307&quot; value=&quot;259&quot;/&gt;&lt;/object&gt;&lt;object type=&quot;3&quot; unique_id=&quot;11290&quot;&gt;&lt;property id=&quot;20148&quot; value=&quot;5&quot;/&gt;&lt;property id=&quot;20300&quot; value=&quot;Slide 3&quot;/&gt;&lt;property id=&quot;20307&quot; value=&quot;296&quot;/&gt;&lt;/object&gt;&lt;object type=&quot;3&quot; unique_id=&quot;11291&quot;&gt;&lt;property id=&quot;20148&quot; value=&quot;5&quot;/&gt;&lt;property id=&quot;20300&quot; value=&quot;Slide 4&quot;/&gt;&lt;property id=&quot;20307&quot; value=&quot;303&quot;/&gt;&lt;/object&gt;&lt;object type=&quot;3&quot; unique_id=&quot;11292&quot;&gt;&lt;property id=&quot;20148&quot; value=&quot;5&quot;/&gt;&lt;property id=&quot;20300&quot; value=&quot;Slide 5&quot;/&gt;&lt;property id=&quot;20307&quot; value=&quot;304&quot;/&gt;&lt;/object&gt;&lt;object type=&quot;3&quot; unique_id=&quot;11293&quot;&gt;&lt;property id=&quot;20148&quot; value=&quot;5&quot;/&gt;&lt;property id=&quot;20300&quot; value=&quot;Slide 6&quot;/&gt;&lt;property id=&quot;20307&quot; value=&quot;297&quot;/&gt;&lt;/object&gt;&lt;object type=&quot;3&quot; unique_id=&quot;11294&quot;&gt;&lt;property id=&quot;20148&quot; value=&quot;5&quot;/&gt;&lt;property id=&quot;20300&quot; value=&quot;Slide 7&quot;/&gt;&lt;property id=&quot;20307&quot; value=&quot;305&quot;/&gt;&lt;/object&gt;&lt;object type=&quot;3&quot; unique_id=&quot;11295&quot;&gt;&lt;property id=&quot;20148&quot; value=&quot;5&quot;/&gt;&lt;property id=&quot;20300&quot; value=&quot;Slide 8&quot;/&gt;&lt;property id=&quot;20307&quot; value=&quot;298&quot;/&gt;&lt;/object&gt;&lt;object type=&quot;3&quot; unique_id=&quot;11296&quot;&gt;&lt;property id=&quot;20148&quot; value=&quot;5&quot;/&gt;&lt;property id=&quot;20300&quot; value=&quot;Slide 9&quot;/&gt;&lt;property id=&quot;20307&quot; value=&quot;306&quot;/&gt;&lt;/object&gt;&lt;object type=&quot;3&quot; unique_id=&quot;11297&quot;&gt;&lt;property id=&quot;20148&quot; value=&quot;5&quot;/&gt;&lt;property id=&quot;20300&quot; value=&quot;Slide 10&quot;/&gt;&lt;property id=&quot;20307&quot; value=&quot;299&quot;/&gt;&lt;/object&gt;&lt;object type=&quot;3&quot; unique_id=&quot;11298&quot;&gt;&lt;property id=&quot;20148&quot; value=&quot;5&quot;/&gt;&lt;property id=&quot;20300&quot; value=&quot;Slide 11&quot;/&gt;&lt;property id=&quot;20307&quot; value=&quot;300&quot;/&gt;&lt;/object&gt;&lt;object type=&quot;3&quot; unique_id=&quot;11299&quot;&gt;&lt;property id=&quot;20148&quot; value=&quot;5&quot;/&gt;&lt;property id=&quot;20300&quot; value=&quot;Slide 12&quot;/&gt;&lt;property id=&quot;20307&quot; value=&quot;301&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21135</TotalTime>
  <Words>1580</Words>
  <Application>Microsoft Office PowerPoint</Application>
  <PresentationFormat>Custom</PresentationFormat>
  <Paragraphs>116</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EYInterstate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Jayaraman</dc:creator>
  <cp:lastModifiedBy>Jordan Mayer</cp:lastModifiedBy>
  <cp:revision>1088</cp:revision>
  <dcterms:created xsi:type="dcterms:W3CDTF">2015-07-23T09:08:07Z</dcterms:created>
  <dcterms:modified xsi:type="dcterms:W3CDTF">2019-05-09T18:01:28Z</dcterms:modified>
</cp:coreProperties>
</file>