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purl.oclc.org/ooxml/officeDocument/relationships/metadata/thumbnail" Target="docProps/thumbnail.jpeg"/><Relationship Id="rId1" Type="http://purl.oclc.org/ooxml/officeDocument/relationships/officeDocument" Target="ppt/presentation.xml"/><Relationship Id="rId4" Type="http://purl.oclc.org/ooxml/officeDocument/relationships/extendedProperties" Target="docProps/app.xml"/></Relationships>
</file>

<file path=ppt/presentation.xml><?xml version="1.0" encoding="utf-8"?>
<p:presentation xmlns:a="http://purl.oclc.org/ooxml/drawingml/main" xmlns:r="http://purl.oclc.org/ooxml/officeDocument/relationships" xmlns:p="http://purl.oclc.org/ooxml/presentationml/main" saveSubsetFonts="1" conformance="strict">
  <p:sldMasterIdLst>
    <p:sldMasterId id="2147483648" r:id="rId1"/>
  </p:sldMasterIdLst>
  <p:notesMasterIdLst>
    <p:notesMasterId r:id="rId17"/>
  </p:notesMasterIdLst>
  <p:sldIdLst>
    <p:sldId id="309" r:id="rId2"/>
    <p:sldId id="311" r:id="rId3"/>
    <p:sldId id="310" r:id="rId4"/>
    <p:sldId id="296" r:id="rId5"/>
    <p:sldId id="308" r:id="rId6"/>
    <p:sldId id="303" r:id="rId7"/>
    <p:sldId id="304" r:id="rId8"/>
    <p:sldId id="297" r:id="rId9"/>
    <p:sldId id="305" r:id="rId10"/>
    <p:sldId id="298" r:id="rId11"/>
    <p:sldId id="306" r:id="rId12"/>
    <p:sldId id="299" r:id="rId13"/>
    <p:sldId id="300" r:id="rId14"/>
    <p:sldId id="301" r:id="rId15"/>
    <p:sldId id="307" r:id="rId16"/>
  </p:sldIdLst>
  <p:sldSz cx="15240000" cy="9653588"/>
  <p:notesSz cx="6858000" cy="9144000"/>
  <p:custDataLst>
    <p:tags r:id="rId18"/>
  </p:custDataLst>
  <p:defaultTextStyle>
    <a:defPPr>
      <a:defRPr lang="en-US"/>
    </a:defPPr>
    <a:lvl1pPr marL="0" algn="l" defTabSz="1422441" rtl="0" eaLnBrk="1" latinLnBrk="0" hangingPunct="1">
      <a:defRPr sz="2800" kern="1200">
        <a:solidFill>
          <a:schemeClr val="tx1"/>
        </a:solidFill>
        <a:latin typeface="+mn-lt"/>
        <a:ea typeface="+mn-ea"/>
        <a:cs typeface="+mn-cs"/>
      </a:defRPr>
    </a:lvl1pPr>
    <a:lvl2pPr marL="711220" algn="l" defTabSz="1422441" rtl="0" eaLnBrk="1" latinLnBrk="0" hangingPunct="1">
      <a:defRPr sz="2800" kern="1200">
        <a:solidFill>
          <a:schemeClr val="tx1"/>
        </a:solidFill>
        <a:latin typeface="+mn-lt"/>
        <a:ea typeface="+mn-ea"/>
        <a:cs typeface="+mn-cs"/>
      </a:defRPr>
    </a:lvl2pPr>
    <a:lvl3pPr marL="1422441" algn="l" defTabSz="1422441" rtl="0" eaLnBrk="1" latinLnBrk="0" hangingPunct="1">
      <a:defRPr sz="2800" kern="1200">
        <a:solidFill>
          <a:schemeClr val="tx1"/>
        </a:solidFill>
        <a:latin typeface="+mn-lt"/>
        <a:ea typeface="+mn-ea"/>
        <a:cs typeface="+mn-cs"/>
      </a:defRPr>
    </a:lvl3pPr>
    <a:lvl4pPr marL="2133661" algn="l" defTabSz="1422441" rtl="0" eaLnBrk="1" latinLnBrk="0" hangingPunct="1">
      <a:defRPr sz="2800" kern="1200">
        <a:solidFill>
          <a:schemeClr val="tx1"/>
        </a:solidFill>
        <a:latin typeface="+mn-lt"/>
        <a:ea typeface="+mn-ea"/>
        <a:cs typeface="+mn-cs"/>
      </a:defRPr>
    </a:lvl4pPr>
    <a:lvl5pPr marL="2844881" algn="l" defTabSz="1422441" rtl="0" eaLnBrk="1" latinLnBrk="0" hangingPunct="1">
      <a:defRPr sz="2800" kern="1200">
        <a:solidFill>
          <a:schemeClr val="tx1"/>
        </a:solidFill>
        <a:latin typeface="+mn-lt"/>
        <a:ea typeface="+mn-ea"/>
        <a:cs typeface="+mn-cs"/>
      </a:defRPr>
    </a:lvl5pPr>
    <a:lvl6pPr marL="3556102" algn="l" defTabSz="1422441" rtl="0" eaLnBrk="1" latinLnBrk="0" hangingPunct="1">
      <a:defRPr sz="2800" kern="1200">
        <a:solidFill>
          <a:schemeClr val="tx1"/>
        </a:solidFill>
        <a:latin typeface="+mn-lt"/>
        <a:ea typeface="+mn-ea"/>
        <a:cs typeface="+mn-cs"/>
      </a:defRPr>
    </a:lvl6pPr>
    <a:lvl7pPr marL="4267322" algn="l" defTabSz="1422441" rtl="0" eaLnBrk="1" latinLnBrk="0" hangingPunct="1">
      <a:defRPr sz="2800" kern="1200">
        <a:solidFill>
          <a:schemeClr val="tx1"/>
        </a:solidFill>
        <a:latin typeface="+mn-lt"/>
        <a:ea typeface="+mn-ea"/>
        <a:cs typeface="+mn-cs"/>
      </a:defRPr>
    </a:lvl7pPr>
    <a:lvl8pPr marL="4978542" algn="l" defTabSz="1422441" rtl="0" eaLnBrk="1" latinLnBrk="0" hangingPunct="1">
      <a:defRPr sz="2800" kern="1200">
        <a:solidFill>
          <a:schemeClr val="tx1"/>
        </a:solidFill>
        <a:latin typeface="+mn-lt"/>
        <a:ea typeface="+mn-ea"/>
        <a:cs typeface="+mn-cs"/>
      </a:defRPr>
    </a:lvl8pPr>
    <a:lvl9pPr marL="5689763" algn="l" defTabSz="1422441" rtl="0" eaLnBrk="1" latinLnBrk="0" hangingPunct="1">
      <a:defRPr sz="2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041">
          <p15:clr>
            <a:srgbClr val="A4A3A4"/>
          </p15:clr>
        </p15:guide>
        <p15:guide id="2" pos="4800">
          <p15:clr>
            <a:srgbClr val="A4A3A4"/>
          </p15:clr>
        </p15:guide>
      </p15:sldGuideLst>
    </p:ext>
  </p:extLst>
</p:presentation>
</file>

<file path=ppt/commentAuthors.xml><?xml version="1.0" encoding="utf-8"?>
<p:cmAuthorLst xmlns:a="http://purl.oclc.org/ooxml/drawingml/main" xmlns:r="http://purl.oclc.org/ooxml/officeDocument/relationships" xmlns:p="http://purl.oclc.org/ooxml/presentationml/main">
  <p:cmAuthor id="0" name="Molly Thompson" initials="MT" lastIdx="1" clrIdx="0"/>
  <p:cmAuthor id="7" name="Jordan Mayer" initials="JM" lastIdx="4" clrIdx="7">
    <p:extLst>
      <p:ext uri="{19B8F6BF-5375-455C-9EA6-DF929625EA0E}">
        <p15:presenceInfo xmlns:p15="http://schemas.microsoft.com/office/powerpoint/2012/main" userId="S-1-5-21-3814449816-1147414744-3287126245-212730" providerId="AD"/>
      </p:ext>
    </p:extLst>
  </p:cmAuthor>
  <p:cmAuthor id="1" name="Kiran Nair" initials="KN" lastIdx="1" clrIdx="1"/>
  <p:cmAuthor id="2" name="AA" initials="AAO" lastIdx="1" clrIdx="2"/>
  <p:cmAuthor id="3" name=" Alexis Keenan" initials="AK" lastIdx="1" clrIdx="3"/>
  <p:cmAuthor id="4" name="Jana Prestidge" initials="JP" lastIdx="1" clrIdx="4">
    <p:extLst>
      <p:ext uri="{19B8F6BF-5375-455C-9EA6-DF929625EA0E}">
        <p15:presenceInfo xmlns:p15="http://schemas.microsoft.com/office/powerpoint/2012/main" userId="S-1-5-21-3814449816-1147414744-3287126245-255704" providerId="AD"/>
      </p:ext>
    </p:extLst>
  </p:cmAuthor>
  <p:cmAuthor id="5" name="Jessie Wei" initials="JW" lastIdx="1" clrIdx="5">
    <p:extLst>
      <p:ext uri="{19B8F6BF-5375-455C-9EA6-DF929625EA0E}">
        <p15:presenceInfo xmlns:p15="http://schemas.microsoft.com/office/powerpoint/2012/main" userId="S-1-5-21-3814449816-1147414744-3287126245-353145" providerId="AD"/>
      </p:ext>
    </p:extLst>
  </p:cmAuthor>
  <p:cmAuthor id="6" name="Charles K Leftwich" initials="CKL" lastIdx="4" clrIdx="6">
    <p:extLst>
      <p:ext uri="{19B8F6BF-5375-455C-9EA6-DF929625EA0E}">
        <p15:presenceInfo xmlns:p15="http://schemas.microsoft.com/office/powerpoint/2012/main" userId="S-1-5-21-3814449816-1147414744-3287126245-17919" providerId="AD"/>
      </p:ext>
    </p:extLst>
  </p:cmAuthor>
</p:cmAuthorLst>
</file>

<file path=ppt/presProps.xml><?xml version="1.0" encoding="utf-8"?>
<p:presentationPr xmlns:a="http://purl.oclc.org/ooxml/drawingml/main" xmlns:r="http://purl.oclc.org/ooxml/officeDocument/relationships" xmlns:p="http://purl.oclc.org/ooxml/presentationml/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66"/>
    <a:srgbClr val="FFFFCC"/>
    <a:srgbClr val="009999"/>
    <a:srgbClr val="00CC66"/>
    <a:srgbClr val="FFCC66"/>
    <a:srgbClr val="FF7C80"/>
    <a:srgbClr val="FF00FF"/>
    <a:srgbClr val="CCFF99"/>
    <a:srgbClr val="FF5050"/>
    <a:srgbClr val="FFCC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purl.oclc.org/ooxml/drawingml/main" xmlns:r="http://purl.oclc.org/ooxml/officeDocument/relationships" xmlns:p1510="http://schemas.microsoft.com/office/powerpoint/2015/10/main"/>
</file>

<file path=ppt/tableStyles.xml><?xml version="1.0" encoding="utf-8"?>
<a:tblStyleLst xmlns:a="http://purl.oclc.org/ooxml/drawingml/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
            </a:schemeClr>
          </a:solidFill>
        </a:fill>
      </a:tcStyle>
    </a:wholeTbl>
    <a:band1H>
      <a:tcStyle>
        <a:tcBdr/>
        <a:fill>
          <a:solidFill>
            <a:schemeClr val="accent1">
              <a:tint val="40%"/>
            </a:schemeClr>
          </a:solidFill>
        </a:fill>
      </a:tcStyle>
    </a:band1H>
    <a:band2H>
      <a:tcStyle>
        <a:tcBdr/>
      </a:tcStyle>
    </a:band2H>
    <a:band1V>
      <a:tcStyle>
        <a:tcBdr/>
        <a:fill>
          <a:solidFill>
            <a:schemeClr val="accent1">
              <a:tint val="4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purl.oclc.org/ooxml/drawingml/main" xmlns:r="http://purl.oclc.org/ooxml/officeDocument/relationships" xmlns:p="http://purl.oclc.org/ooxml/presentationml/main">
  <p:normalViewPr>
    <p:restoredLeft sz="15.62%"/>
    <p:restoredTop sz="60.405%" autoAdjust="0"/>
  </p:normalViewPr>
  <p:slideViewPr>
    <p:cSldViewPr showGuides="1">
      <p:cViewPr varScale="1">
        <p:scale>
          <a:sx n="27" d="100"/>
          <a:sy n="27" d="100"/>
        </p:scale>
        <p:origin x="1912" y="36"/>
      </p:cViewPr>
      <p:guideLst>
        <p:guide orient="horz" pos="3041"/>
        <p:guide pos="4800"/>
      </p:guideLst>
    </p:cSldViewPr>
  </p:slideViewPr>
  <p:notesTextViewPr>
    <p:cViewPr>
      <p:scale>
        <a:sx n="1" d="1"/>
        <a:sy n="1" d="1"/>
      </p:scale>
      <p:origin x="0" y="0"/>
    </p:cViewPr>
  </p:notesTextViewPr>
  <p:sorterViewPr>
    <p:cViewPr>
      <p:scale>
        <a:sx n="100" d="100"/>
        <a:sy n="100" d="100"/>
      </p:scale>
      <p:origin x="0" y="27312"/>
    </p:cViewPr>
  </p:sorterViewPr>
  <p:gridSpacing cx="72008" cy="72008"/>
</p:viewPr>
</file>

<file path=ppt/_rels/presentation.xml.rels><?xml version="1.0" encoding="UTF-8" standalone="yes"?>
<Relationships xmlns="http://schemas.openxmlformats.org/package/2006/relationships"><Relationship Id="rId8" Type="http://purl.oclc.org/ooxml/officeDocument/relationships/slide" Target="slides/slide7.xml"/><Relationship Id="rId13" Type="http://purl.oclc.org/ooxml/officeDocument/relationships/slide" Target="slides/slide12.xml"/><Relationship Id="rId18" Type="http://purl.oclc.org/ooxml/officeDocument/relationships/tags" Target="tags/tag1.xml"/><Relationship Id="rId3" Type="http://purl.oclc.org/ooxml/officeDocument/relationships/slide" Target="slides/slide2.xml"/><Relationship Id="rId21" Type="http://purl.oclc.org/ooxml/officeDocument/relationships/viewProps" Target="viewProps.xml"/><Relationship Id="rId7" Type="http://purl.oclc.org/ooxml/officeDocument/relationships/slide" Target="slides/slide6.xml"/><Relationship Id="rId12" Type="http://purl.oclc.org/ooxml/officeDocument/relationships/slide" Target="slides/slide11.xml"/><Relationship Id="rId17" Type="http://purl.oclc.org/ooxml/officeDocument/relationships/notesMaster" Target="notesMasters/notesMaster1.xml"/><Relationship Id="rId2" Type="http://purl.oclc.org/ooxml/officeDocument/relationships/slide" Target="slides/slide1.xml"/><Relationship Id="rId16" Type="http://purl.oclc.org/ooxml/officeDocument/relationships/slide" Target="slides/slide15.xml"/><Relationship Id="rId20" Type="http://purl.oclc.org/ooxml/officeDocument/relationships/presProps" Target="presProps.xml"/><Relationship Id="rId1" Type="http://purl.oclc.org/ooxml/officeDocument/relationships/slideMaster" Target="slideMasters/slideMaster1.xml"/><Relationship Id="rId6" Type="http://purl.oclc.org/ooxml/officeDocument/relationships/slide" Target="slides/slide5.xml"/><Relationship Id="rId11" Type="http://purl.oclc.org/ooxml/officeDocument/relationships/slide" Target="slides/slide10.xml"/><Relationship Id="rId24" Type="http://schemas.microsoft.com/office/2015/10/relationships/revisionInfo" Target="revisionInfo.xml"/><Relationship Id="rId5" Type="http://purl.oclc.org/ooxml/officeDocument/relationships/slide" Target="slides/slide4.xml"/><Relationship Id="rId15" Type="http://purl.oclc.org/ooxml/officeDocument/relationships/slide" Target="slides/slide14.xml"/><Relationship Id="rId23" Type="http://purl.oclc.org/ooxml/officeDocument/relationships/tableStyles" Target="tableStyles.xml"/><Relationship Id="rId10" Type="http://purl.oclc.org/ooxml/officeDocument/relationships/slide" Target="slides/slide9.xml"/><Relationship Id="rId19" Type="http://purl.oclc.org/ooxml/officeDocument/relationships/commentAuthors" Target="commentAuthors.xml"/><Relationship Id="rId4" Type="http://purl.oclc.org/ooxml/officeDocument/relationships/slide" Target="slides/slide3.xml"/><Relationship Id="rId9" Type="http://purl.oclc.org/ooxml/officeDocument/relationships/slide" Target="slides/slide8.xml"/><Relationship Id="rId14" Type="http://purl.oclc.org/ooxml/officeDocument/relationships/slide" Target="slides/slide13.xml"/><Relationship Id="rId22" Type="http://purl.oclc.org/ooxml/officeDocument/relationships/theme" Target="theme/theme1.xml"/></Relationships>
</file>

<file path=ppt/diagrams/colors1.xml><?xml version="1.0" encoding="utf-8"?>
<dgm:colorsDef xmlns:dgm="http://purl.oclc.org/ooxml/drawingml/diagram" xmlns:a="http://purl.oclc.org/ooxml/drawingml/main" uniqueId="urn:microsoft.com/office/officeart/2005/8/colors/accent6_1">
  <dgm:title val=""/>
  <dgm:desc val=""/>
  <dgm:catLst>
    <dgm:cat type="accent6" pri="11100"/>
  </dgm:catLst>
  <dgm:styleLbl name="node0">
    <dgm:fillClrLst meth="repeat">
      <a:schemeClr val="lt1"/>
    </dgm:fillClrLst>
    <dgm:linClrLst meth="repeat">
      <a:schemeClr val="accent6">
        <a:shade val="80%"/>
      </a:schemeClr>
    </dgm:linClrLst>
    <dgm:effectClrLst/>
    <dgm:txLinClrLst/>
    <dgm:txFillClrLst meth="repeat">
      <a:schemeClr val="dk1"/>
    </dgm:txFillClrLst>
    <dgm:txEffectClrLst/>
  </dgm:styleLbl>
  <dgm:styleLbl name="node1">
    <dgm:fillClrLst meth="repeat">
      <a:schemeClr val="lt1"/>
    </dgm:fillClrLst>
    <dgm:linClrLst meth="repeat">
      <a:schemeClr val="accent6">
        <a:shade val="80%"/>
      </a:schemeClr>
    </dgm:linClrLst>
    <dgm:effectClrLst/>
    <dgm:txLinClrLst/>
    <dgm:txFillClrLst meth="repeat">
      <a:schemeClr val="dk1"/>
    </dgm:txFillClrLst>
    <dgm:txEffectClrLst/>
  </dgm:styleLbl>
  <dgm:styleLbl name="alignNode1">
    <dgm:fillClrLst meth="repeat">
      <a:schemeClr val="lt1"/>
    </dgm:fillClrLst>
    <dgm:linClrLst meth="repeat">
      <a:schemeClr val="accent6">
        <a:shade val="80%"/>
      </a:schemeClr>
    </dgm:linClrLst>
    <dgm:effectClrLst/>
    <dgm:txLinClrLst/>
    <dgm:txFillClrLst meth="repeat">
      <a:schemeClr val="dk1"/>
    </dgm:txFillClrLst>
    <dgm:txEffectClrLst/>
  </dgm:styleLbl>
  <dgm:styleLbl name="lnNode1">
    <dgm:fillClrLst meth="repeat">
      <a:schemeClr val="lt1"/>
    </dgm:fillClrLst>
    <dgm:linClrLst meth="repeat">
      <a:schemeClr val="accent6">
        <a:shade val="80%"/>
      </a:schemeClr>
    </dgm:linClrLst>
    <dgm:effectClrLst/>
    <dgm:txLinClrLst/>
    <dgm:txFillClrLst meth="repeat">
      <a:schemeClr val="dk1"/>
    </dgm:txFillClrLst>
    <dgm:txEffectClrLst/>
  </dgm:styleLbl>
  <dgm:styleLbl name="vennNode1">
    <dgm:fillClrLst meth="repeat">
      <a:schemeClr val="lt1">
        <a:alpha val="50%"/>
      </a:schemeClr>
    </dgm:fillClrLst>
    <dgm:linClrLst meth="repeat">
      <a:schemeClr val="accent6">
        <a:shade val="80%"/>
      </a:schemeClr>
    </dgm:linClrLst>
    <dgm:effectClrLst/>
    <dgm:txLinClrLst/>
    <dgm:txFillClrLst/>
    <dgm:txEffectClrLst/>
  </dgm:styleLbl>
  <dgm:styleLbl name="node2">
    <dgm:fillClrLst meth="repeat">
      <a:schemeClr val="lt1"/>
    </dgm:fillClrLst>
    <dgm:linClrLst meth="repeat">
      <a:schemeClr val="accent6">
        <a:shade val="80%"/>
      </a:schemeClr>
    </dgm:linClrLst>
    <dgm:effectClrLst/>
    <dgm:txLinClrLst/>
    <dgm:txFillClrLst meth="repeat">
      <a:schemeClr val="dk1"/>
    </dgm:txFillClrLst>
    <dgm:txEffectClrLst/>
  </dgm:styleLbl>
  <dgm:styleLbl name="node3">
    <dgm:fillClrLst meth="repeat">
      <a:schemeClr val="lt1"/>
    </dgm:fillClrLst>
    <dgm:linClrLst meth="repeat">
      <a:schemeClr val="accent6">
        <a:shade val="80%"/>
      </a:schemeClr>
    </dgm:linClrLst>
    <dgm:effectClrLst/>
    <dgm:txLinClrLst/>
    <dgm:txFillClrLst meth="repeat">
      <a:schemeClr val="dk1"/>
    </dgm:txFillClrLst>
    <dgm:txEffectClrLst/>
  </dgm:styleLbl>
  <dgm:styleLbl name="node4">
    <dgm:fillClrLst meth="repeat">
      <a:schemeClr val="lt1"/>
    </dgm:fillClrLst>
    <dgm:linClrLst meth="repeat">
      <a:schemeClr val="accent6">
        <a:shade val="80%"/>
      </a:schemeClr>
    </dgm:linClrLst>
    <dgm:effectClrLst/>
    <dgm:txLinClrLst/>
    <dgm:txFillClrLst meth="repeat">
      <a:schemeClr val="dk1"/>
    </dgm:txFillClrLst>
    <dgm:txEffectClrLst/>
  </dgm:styleLbl>
  <dgm:styleLbl name="fgImgPlace1">
    <dgm:fillClrLst meth="repeat">
      <a:schemeClr val="accent6">
        <a:tint val="40%"/>
      </a:schemeClr>
    </dgm:fillClrLst>
    <dgm:linClrLst meth="repeat">
      <a:schemeClr val="accent6">
        <a:shade val="80%"/>
      </a:schemeClr>
    </dgm:linClrLst>
    <dgm:effectClrLst/>
    <dgm:txLinClrLst/>
    <dgm:txFillClrLst meth="repeat">
      <a:schemeClr val="lt1"/>
    </dgm:txFillClrLst>
    <dgm:txEffectClrLst/>
  </dgm:styleLbl>
  <dgm:styleLbl name="alignImgPlace1">
    <dgm:fillClrLst meth="repeat">
      <a:schemeClr val="accent6">
        <a:tint val="40%"/>
      </a:schemeClr>
    </dgm:fillClrLst>
    <dgm:linClrLst meth="repeat">
      <a:schemeClr val="accent6">
        <a:shade val="80%"/>
      </a:schemeClr>
    </dgm:linClrLst>
    <dgm:effectClrLst/>
    <dgm:txLinClrLst/>
    <dgm:txFillClrLst meth="repeat">
      <a:schemeClr val="lt1"/>
    </dgm:txFillClrLst>
    <dgm:txEffectClrLst/>
  </dgm:styleLbl>
  <dgm:styleLbl name="bgImgPlace1">
    <dgm:fillClrLst meth="repeat">
      <a:schemeClr val="accent6">
        <a:tint val="40%"/>
      </a:schemeClr>
    </dgm:fillClrLst>
    <dgm:linClrLst meth="repeat">
      <a:schemeClr val="accent6">
        <a:shade val="80%"/>
      </a:schemeClr>
    </dgm:linClrLst>
    <dgm:effectClrLst/>
    <dgm:txLinClrLst/>
    <dgm:txFillClrLst meth="repeat">
      <a:schemeClr val="lt1"/>
    </dgm:txFillClrLst>
    <dgm:txEffectClrLst/>
  </dgm:styleLbl>
  <dgm:styleLbl name="sibTrans2D1">
    <dgm:fillClrLst meth="repeat">
      <a:schemeClr val="accent6">
        <a:tint val="60%"/>
      </a:schemeClr>
    </dgm:fillClrLst>
    <dgm:linClrLst meth="repeat">
      <a:schemeClr val="accent6">
        <a:tint val="60%"/>
      </a:schemeClr>
    </dgm:linClrLst>
    <dgm:effectClrLst/>
    <dgm:txLinClrLst/>
    <dgm:txFillClrLst meth="repeat">
      <a:schemeClr val="dk1"/>
    </dgm:txFillClrLst>
    <dgm:txEffectClrLst/>
  </dgm:styleLbl>
  <dgm:styleLbl name="fgSibTrans2D1">
    <dgm:fillClrLst meth="repeat">
      <a:schemeClr val="accent6">
        <a:tint val="60%"/>
      </a:schemeClr>
    </dgm:fillClrLst>
    <dgm:linClrLst meth="repeat">
      <a:schemeClr val="accent6">
        <a:tint val="60%"/>
      </a:schemeClr>
    </dgm:linClrLst>
    <dgm:effectClrLst/>
    <dgm:txLinClrLst/>
    <dgm:txFillClrLst meth="repeat">
      <a:schemeClr val="dk1"/>
    </dgm:txFillClrLst>
    <dgm:txEffectClrLst/>
  </dgm:styleLbl>
  <dgm:styleLbl name="bgSibTrans2D1">
    <dgm:fillClrLst meth="repeat">
      <a:schemeClr val="accent6">
        <a:tint val="60%"/>
      </a:schemeClr>
    </dgm:fillClrLst>
    <dgm:linClrLst meth="repeat">
      <a:schemeClr val="accent6">
        <a:tint val="60%"/>
      </a:schemeClr>
    </dgm:linClrLst>
    <dgm:effectClrLst/>
    <dgm:txLinClrLst/>
    <dgm:txFillClrLst meth="repeat">
      <a:schemeClr val="dk1"/>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lt1"/>
    </dgm:fillClrLst>
    <dgm:linClrLst meth="repeat">
      <a:schemeClr val="accent6">
        <a:shade val="80%"/>
      </a:schemeClr>
    </dgm:linClrLst>
    <dgm:effectClrLst/>
    <dgm:txLinClrLst/>
    <dgm:txFillClrLst meth="repeat">
      <a:schemeClr val="dk1"/>
    </dgm:txFillClrLst>
    <dgm:txEffectClrLst/>
  </dgm:styleLbl>
  <dgm:styleLbl name="asst1">
    <dgm:fillClrLst meth="repeat">
      <a:schemeClr val="lt1"/>
    </dgm:fillClrLst>
    <dgm:linClrLst meth="repeat">
      <a:schemeClr val="accent6">
        <a:shade val="80%"/>
      </a:schemeClr>
    </dgm:linClrLst>
    <dgm:effectClrLst/>
    <dgm:txLinClrLst/>
    <dgm:txFillClrLst meth="repeat">
      <a:schemeClr val="dk1"/>
    </dgm:txFillClrLst>
    <dgm:txEffectClrLst/>
  </dgm:styleLbl>
  <dgm:styleLbl name="asst2">
    <dgm:fillClrLst meth="repeat">
      <a:schemeClr val="lt1"/>
    </dgm:fillClrLst>
    <dgm:linClrLst meth="repeat">
      <a:schemeClr val="accent6">
        <a:shade val="80%"/>
      </a:schemeClr>
    </dgm:linClrLst>
    <dgm:effectClrLst/>
    <dgm:txLinClrLst/>
    <dgm:txFillClrLst meth="repeat">
      <a:schemeClr val="dk1"/>
    </dgm:txFillClrLst>
    <dgm:txEffectClrLst/>
  </dgm:styleLbl>
  <dgm:styleLbl name="asst3">
    <dgm:fillClrLst meth="repeat">
      <a:schemeClr val="lt1"/>
    </dgm:fillClrLst>
    <dgm:linClrLst meth="repeat">
      <a:schemeClr val="accent6">
        <a:shade val="80%"/>
      </a:schemeClr>
    </dgm:linClrLst>
    <dgm:effectClrLst/>
    <dgm:txLinClrLst/>
    <dgm:txFillClrLst meth="repeat">
      <a:schemeClr val="dk1"/>
    </dgm:txFillClrLst>
    <dgm:txEffectClrLst/>
  </dgm:styleLbl>
  <dgm:styleLbl name="asst4">
    <dgm:fillClrLst meth="repeat">
      <a:schemeClr val="lt1"/>
    </dgm:fillClrLst>
    <dgm:linClrLst meth="repeat">
      <a:schemeClr val="accent6">
        <a:shade val="80%"/>
      </a:schemeClr>
    </dgm:linClrLst>
    <dgm:effectClrLst/>
    <dgm:txLinClrLst/>
    <dgm:txFillClrLst meth="repeat">
      <a:schemeClr val="dk1"/>
    </dgm:txFillClrLst>
    <dgm:txEffectClrLst/>
  </dgm:styleLbl>
  <dgm:styleLbl name="parChTrans2D1">
    <dgm:fillClrLst meth="repeat">
      <a:schemeClr val="accent6">
        <a:tint val="60%"/>
      </a:schemeClr>
    </dgm:fillClrLst>
    <dgm:linClrLst meth="repeat">
      <a:schemeClr val="accent6">
        <a:tint val="60%"/>
      </a:schemeClr>
    </dgm:linClrLst>
    <dgm:effectClrLst/>
    <dgm:txLinClrLst/>
    <dgm:txFillClrLst/>
    <dgm:txEffectClrLst/>
  </dgm:styleLbl>
  <dgm:styleLbl name="parChTrans2D2">
    <dgm:fillClrLst meth="repeat">
      <a:schemeClr val="accent6"/>
    </dgm:fillClrLst>
    <dgm:linClrLst meth="repeat">
      <a:schemeClr val="accent6"/>
    </dgm:linClrLst>
    <dgm:effectClrLst/>
    <dgm:txLinClrLst/>
    <dgm:txFillClrLst/>
    <dgm:txEffectClrLst/>
  </dgm:styleLbl>
  <dgm:styleLbl name="parChTrans2D3">
    <dgm:fillClrLst meth="repeat">
      <a:schemeClr val="accent6"/>
    </dgm:fillClrLst>
    <dgm:linClrLst meth="repeat">
      <a:schemeClr val="accent6"/>
    </dgm:linClrLst>
    <dgm:effectClrLst/>
    <dgm:txLinClrLst/>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
      </a:schemeClr>
    </dgm:linClrLst>
    <dgm:effectClrLst/>
    <dgm:txLinClrLst/>
    <dgm:txFillClrLst meth="repeat">
      <a:schemeClr val="tx1"/>
    </dgm:txFillClrLst>
    <dgm:txEffectClrLst/>
  </dgm:styleLbl>
  <dgm:styleLbl name="fgAcc1">
    <dgm:fillClrLst meth="repeat">
      <a:schemeClr val="accent6">
        <a:alpha val="90%"/>
        <a:tint val="40%"/>
      </a:schemeClr>
    </dgm:fillClrLst>
    <dgm:linClrLst meth="repeat">
      <a:schemeClr val="accent6"/>
    </dgm:linClrLst>
    <dgm:effectClrLst/>
    <dgm:txLinClrLst/>
    <dgm:txFillClrLst meth="repeat">
      <a:schemeClr val="dk1"/>
    </dgm:txFillClrLst>
    <dgm:txEffectClrLst/>
  </dgm:styleLbl>
  <dgm:styleLbl name="conFgAcc1">
    <dgm:fillClrLst meth="repeat">
      <a:schemeClr val="accent6">
        <a:alpha val="90%"/>
        <a:tint val="40%"/>
      </a:schemeClr>
    </dgm:fillClrLst>
    <dgm:linClrLst meth="repeat">
      <a:schemeClr val="accent6"/>
    </dgm:linClrLst>
    <dgm:effectClrLst/>
    <dgm:txLinClrLst/>
    <dgm:txFillClrLst meth="repeat">
      <a:schemeClr val="dk1"/>
    </dgm:txFillClrLst>
    <dgm:txEffectClrLst/>
  </dgm:styleLbl>
  <dgm:styleLbl name="alignAcc1">
    <dgm:fillClrLst meth="repeat">
      <a:schemeClr val="accent6">
        <a:alpha val="90%"/>
        <a:tint val="40%"/>
      </a:schemeClr>
    </dgm:fillClrLst>
    <dgm:linClrLst meth="repeat">
      <a:schemeClr val="accent6"/>
    </dgm:linClrLst>
    <dgm:effectClrLst/>
    <dgm:txLinClrLst/>
    <dgm:txFillClrLst meth="repeat">
      <a:schemeClr val="dk1"/>
    </dgm:txFillClrLst>
    <dgm:txEffectClrLst/>
  </dgm:styleLbl>
  <dgm:styleLbl name="trAlignAcc1">
    <dgm:fillClrLst meth="repeat">
      <a:schemeClr val="accent6">
        <a:alpha val="40%"/>
        <a:tint val="40%"/>
      </a:schemeClr>
    </dgm:fillClrLst>
    <dgm:linClrLst meth="repeat">
      <a:schemeClr val="accent6"/>
    </dgm:linClrLst>
    <dgm:effectClrLst/>
    <dgm:txLinClrLst/>
    <dgm:txFillClrLst meth="repeat">
      <a:schemeClr val="dk1"/>
    </dgm:txFillClrLst>
    <dgm:txEffectClrLst/>
  </dgm:styleLbl>
  <dgm:styleLbl name="bgAcc1">
    <dgm:fillClrLst meth="repeat">
      <a:schemeClr val="accent6">
        <a:alpha val="90%"/>
        <a:tint val="4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lt1">
        <a:alpha val="90%"/>
        <a:tint val="40%"/>
      </a:schemeClr>
    </dgm:fillClrLst>
    <dgm:linClrLst meth="repeat">
      <a:schemeClr val="accent6">
        <a:alpha val="90%"/>
      </a:schemeClr>
    </dgm:linClrLst>
    <dgm:effectClrLst/>
    <dgm:txLinClrLst/>
    <dgm:txFillClrLst meth="repeat">
      <a:schemeClr val="dk1"/>
    </dgm:txFillClrLst>
    <dgm:txEffectClrLst/>
  </dgm:styleLbl>
  <dgm:styleLbl name="alignAccFollowNode1">
    <dgm:fillClrLst meth="repeat">
      <a:schemeClr val="lt1">
        <a:alpha val="90%"/>
        <a:tint val="40%"/>
      </a:schemeClr>
    </dgm:fillClrLst>
    <dgm:linClrLst meth="repeat">
      <a:schemeClr val="accent6">
        <a:alpha val="90%"/>
      </a:schemeClr>
    </dgm:linClrLst>
    <dgm:effectClrLst/>
    <dgm:txLinClrLst/>
    <dgm:txFillClrLst meth="repeat">
      <a:schemeClr val="dk1"/>
    </dgm:txFillClrLst>
    <dgm:txEffectClrLst/>
  </dgm:styleLbl>
  <dgm:styleLbl name="bgAccFollowNode1">
    <dgm:fillClrLst meth="repeat">
      <a:schemeClr val="lt1">
        <a:alpha val="90%"/>
        <a:tint val="40%"/>
      </a:schemeClr>
    </dgm:fillClrLst>
    <dgm:linClrLst meth="repeat">
      <a:schemeClr val="accent6">
        <a:alpha val="90%"/>
      </a:schemeClr>
    </dgm:linClrLst>
    <dgm:effectClrLst/>
    <dgm:txLinClrLst/>
    <dgm:txFillClrLst meth="repeat">
      <a:schemeClr val="dk1"/>
    </dgm:txFillClrLst>
    <dgm:txEffectClrLst/>
  </dgm:styleLbl>
  <dgm:styleLbl name="fgAcc0">
    <dgm:fillClrLst meth="repeat">
      <a:schemeClr val="accent6">
        <a:alpha val="90%"/>
        <a:tint val="40%"/>
      </a:schemeClr>
    </dgm:fillClrLst>
    <dgm:linClrLst meth="repeat">
      <a:schemeClr val="accent6"/>
    </dgm:linClrLst>
    <dgm:effectClrLst/>
    <dgm:txLinClrLst/>
    <dgm:txFillClrLst meth="repeat">
      <a:schemeClr val="dk1"/>
    </dgm:txFillClrLst>
    <dgm:txEffectClrLst/>
  </dgm:styleLbl>
  <dgm:styleLbl name="fgAcc2">
    <dgm:fillClrLst meth="repeat">
      <a:schemeClr val="accent6">
        <a:alpha val="90%"/>
        <a:tint val="40%"/>
      </a:schemeClr>
    </dgm:fillClrLst>
    <dgm:linClrLst meth="repeat">
      <a:schemeClr val="accent6"/>
    </dgm:linClrLst>
    <dgm:effectClrLst/>
    <dgm:txLinClrLst/>
    <dgm:txFillClrLst meth="repeat">
      <a:schemeClr val="dk1"/>
    </dgm:txFillClrLst>
    <dgm:txEffectClrLst/>
  </dgm:styleLbl>
  <dgm:styleLbl name="fgAcc3">
    <dgm:fillClrLst meth="repeat">
      <a:schemeClr val="accent6">
        <a:alpha val="90%"/>
        <a:tint val="40%"/>
      </a:schemeClr>
    </dgm:fillClrLst>
    <dgm:linClrLst meth="repeat">
      <a:schemeClr val="accent6"/>
    </dgm:linClrLst>
    <dgm:effectClrLst/>
    <dgm:txLinClrLst/>
    <dgm:txFillClrLst meth="repeat">
      <a:schemeClr val="dk1"/>
    </dgm:txFillClrLst>
    <dgm:txEffectClrLst/>
  </dgm:styleLbl>
  <dgm:styleLbl name="fgAcc4">
    <dgm:fillClrLst meth="repeat">
      <a:schemeClr val="accent6">
        <a:alpha val="90%"/>
        <a:tint val="4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
        <a:alpha val="4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purl.oclc.org/ooxml/drawingml/diagram" xmlns:a="http://purl.oclc.org/ooxml/drawingml/main">
  <dgm:ptLst>
    <dgm:pt modelId="{49611456-0579-49AD-AB69-8EF4E4D3E7A8}" type="doc">
      <dgm:prSet loTypeId="urn:microsoft.com/office/officeart/2005/8/layout/chevron1" loCatId="process" qsTypeId="urn:microsoft.com/office/officeart/2005/8/quickstyle/simple1" qsCatId="simple" csTypeId="urn:microsoft.com/office/officeart/2005/8/colors/accent6_1" csCatId="accent6" phldr="1"/>
      <dgm:spPr/>
    </dgm:pt>
    <dgm:pt modelId="{92194039-F924-4AA9-9A78-3E69C9599484}">
      <dgm:prSet phldrT="[Text]" custT="1"/>
      <dgm:spPr/>
      <dgm:t>
        <a:bodyPr/>
        <a:lstStyle/>
        <a:p>
          <a:r>
            <a:rPr lang="en-US" sz="4800" dirty="0"/>
            <a:t>Little</a:t>
          </a:r>
        </a:p>
      </dgm:t>
    </dgm:pt>
    <dgm:pt modelId="{15A7D373-0205-46A1-83DA-BF1CD70DE0CB}" type="parTrans" cxnId="{0ECCC58E-F778-4050-9CD2-B48B632E32A9}">
      <dgm:prSet/>
      <dgm:spPr/>
      <dgm:t>
        <a:bodyPr/>
        <a:lstStyle/>
        <a:p>
          <a:endParaRPr lang="en-US"/>
        </a:p>
      </dgm:t>
    </dgm:pt>
    <dgm:pt modelId="{E68FB724-5AED-4148-AEDF-084490CC4965}" type="sibTrans" cxnId="{0ECCC58E-F778-4050-9CD2-B48B632E32A9}">
      <dgm:prSet/>
      <dgm:spPr/>
      <dgm:t>
        <a:bodyPr/>
        <a:lstStyle/>
        <a:p>
          <a:endParaRPr lang="en-US"/>
        </a:p>
      </dgm:t>
    </dgm:pt>
    <dgm:pt modelId="{8A483C96-23DA-4B5E-A4F4-7D9D0B924A4F}">
      <dgm:prSet phldrT="[Text]" custT="1"/>
      <dgm:spPr/>
      <dgm:t>
        <a:bodyPr/>
        <a:lstStyle/>
        <a:p>
          <a:r>
            <a:rPr lang="en-US" sz="4400" dirty="0"/>
            <a:t>Some</a:t>
          </a:r>
        </a:p>
      </dgm:t>
    </dgm:pt>
    <dgm:pt modelId="{ABBFE8D0-B7E9-4096-8F93-67AC833B8B34}" type="parTrans" cxnId="{561EB948-5512-4714-93C0-1F9556EBE6FB}">
      <dgm:prSet/>
      <dgm:spPr/>
      <dgm:t>
        <a:bodyPr/>
        <a:lstStyle/>
        <a:p>
          <a:endParaRPr lang="en-US"/>
        </a:p>
      </dgm:t>
    </dgm:pt>
    <dgm:pt modelId="{5360C632-9780-47E8-A516-E809E8FD496C}" type="sibTrans" cxnId="{561EB948-5512-4714-93C0-1F9556EBE6FB}">
      <dgm:prSet/>
      <dgm:spPr/>
      <dgm:t>
        <a:bodyPr/>
        <a:lstStyle/>
        <a:p>
          <a:endParaRPr lang="en-US"/>
        </a:p>
      </dgm:t>
    </dgm:pt>
    <dgm:pt modelId="{0BBAA6A2-A66A-4C80-8218-C1286103D0EB}">
      <dgm:prSet phldrT="[Text]" custT="1"/>
      <dgm:spPr/>
      <dgm:t>
        <a:bodyPr/>
        <a:lstStyle/>
        <a:p>
          <a:r>
            <a:rPr lang="en-US" sz="2000" dirty="0"/>
            <a:t>Corroborative</a:t>
          </a:r>
        </a:p>
      </dgm:t>
    </dgm:pt>
    <dgm:pt modelId="{A62B9D35-EE23-40C1-941D-FFCC052A56F8}" type="parTrans" cxnId="{007E82E3-A7F3-424B-A202-AE16746BE43C}">
      <dgm:prSet/>
      <dgm:spPr/>
      <dgm:t>
        <a:bodyPr/>
        <a:lstStyle/>
        <a:p>
          <a:endParaRPr lang="en-US"/>
        </a:p>
      </dgm:t>
    </dgm:pt>
    <dgm:pt modelId="{3D190823-646E-413D-86BD-18DF447C8B31}" type="sibTrans" cxnId="{007E82E3-A7F3-424B-A202-AE16746BE43C}">
      <dgm:prSet/>
      <dgm:spPr/>
      <dgm:t>
        <a:bodyPr/>
        <a:lstStyle/>
        <a:p>
          <a:endParaRPr lang="en-US"/>
        </a:p>
      </dgm:t>
    </dgm:pt>
    <dgm:pt modelId="{E0468F94-745B-428C-B38B-DFDE5978E99E}">
      <dgm:prSet phldrT="[Text]"/>
      <dgm:spPr/>
      <dgm:t>
        <a:bodyPr/>
        <a:lstStyle/>
        <a:p>
          <a:r>
            <a:rPr lang="en-US" dirty="0"/>
            <a:t>Persuasive</a:t>
          </a:r>
        </a:p>
      </dgm:t>
    </dgm:pt>
    <dgm:pt modelId="{72AE7A67-EC8C-4504-BBDF-4392CC9C8B62}" type="parTrans" cxnId="{F931B4B8-678E-44E7-BC9C-A6C03187D553}">
      <dgm:prSet/>
      <dgm:spPr/>
      <dgm:t>
        <a:bodyPr/>
        <a:lstStyle/>
        <a:p>
          <a:endParaRPr lang="en-US"/>
        </a:p>
      </dgm:t>
    </dgm:pt>
    <dgm:pt modelId="{27C4DD03-A28C-40EB-BEC3-8989473D63BE}" type="sibTrans" cxnId="{F931B4B8-678E-44E7-BC9C-A6C03187D553}">
      <dgm:prSet/>
      <dgm:spPr/>
      <dgm:t>
        <a:bodyPr/>
        <a:lstStyle/>
        <a:p>
          <a:endParaRPr lang="en-US"/>
        </a:p>
      </dgm:t>
    </dgm:pt>
    <dgm:pt modelId="{D60C27A2-2B94-43EC-BC33-81B7321824C6}" type="pres">
      <dgm:prSet presAssocID="{49611456-0579-49AD-AB69-8EF4E4D3E7A8}" presName="Name0" presStyleCnt="0">
        <dgm:presLayoutVars>
          <dgm:dir/>
          <dgm:animLvl val="lvl"/>
          <dgm:resizeHandles val="exact"/>
        </dgm:presLayoutVars>
      </dgm:prSet>
      <dgm:spPr/>
    </dgm:pt>
    <dgm:pt modelId="{E1167153-72D3-4F59-9A9C-7615819167E0}" type="pres">
      <dgm:prSet presAssocID="{92194039-F924-4AA9-9A78-3E69C9599484}" presName="parTxOnly" presStyleLbl="node1" presStyleIdx="0" presStyleCnt="4">
        <dgm:presLayoutVars>
          <dgm:chMax val="0"/>
          <dgm:chPref val="0"/>
          <dgm:bulletEnabled val="1"/>
        </dgm:presLayoutVars>
      </dgm:prSet>
      <dgm:spPr/>
    </dgm:pt>
    <dgm:pt modelId="{3A872947-5F98-430A-BC3D-27068D0D18C2}" type="pres">
      <dgm:prSet presAssocID="{E68FB724-5AED-4148-AEDF-084490CC4965}" presName="parTxOnlySpace" presStyleCnt="0"/>
      <dgm:spPr/>
    </dgm:pt>
    <dgm:pt modelId="{17AEDD24-9C79-471D-BF31-54CE8B4B34A7}" type="pres">
      <dgm:prSet presAssocID="{8A483C96-23DA-4B5E-A4F4-7D9D0B924A4F}" presName="parTxOnly" presStyleLbl="node1" presStyleIdx="1" presStyleCnt="4">
        <dgm:presLayoutVars>
          <dgm:chMax val="0"/>
          <dgm:chPref val="0"/>
          <dgm:bulletEnabled val="1"/>
        </dgm:presLayoutVars>
      </dgm:prSet>
      <dgm:spPr/>
    </dgm:pt>
    <dgm:pt modelId="{F7846404-FB6A-4B2E-8875-D85A2AD914E6}" type="pres">
      <dgm:prSet presAssocID="{5360C632-9780-47E8-A516-E809E8FD496C}" presName="parTxOnlySpace" presStyleCnt="0"/>
      <dgm:spPr/>
    </dgm:pt>
    <dgm:pt modelId="{B19CE840-6664-4480-9ED0-013A9F2FCB58}" type="pres">
      <dgm:prSet presAssocID="{0BBAA6A2-A66A-4C80-8218-C1286103D0EB}" presName="parTxOnly" presStyleLbl="node1" presStyleIdx="2" presStyleCnt="4">
        <dgm:presLayoutVars>
          <dgm:chMax val="0"/>
          <dgm:chPref val="0"/>
          <dgm:bulletEnabled val="1"/>
        </dgm:presLayoutVars>
      </dgm:prSet>
      <dgm:spPr/>
    </dgm:pt>
    <dgm:pt modelId="{58405B91-B8B6-479B-91C9-0457AC52C3B8}" type="pres">
      <dgm:prSet presAssocID="{3D190823-646E-413D-86BD-18DF447C8B31}" presName="parTxOnlySpace" presStyleCnt="0"/>
      <dgm:spPr/>
    </dgm:pt>
    <dgm:pt modelId="{EFCA848F-60C9-456C-893D-44C5527C8F67}" type="pres">
      <dgm:prSet presAssocID="{E0468F94-745B-428C-B38B-DFDE5978E99E}" presName="parTxOnly" presStyleLbl="node1" presStyleIdx="3" presStyleCnt="4">
        <dgm:presLayoutVars>
          <dgm:chMax val="0"/>
          <dgm:chPref val="0"/>
          <dgm:bulletEnabled val="1"/>
        </dgm:presLayoutVars>
      </dgm:prSet>
      <dgm:spPr/>
    </dgm:pt>
  </dgm:ptLst>
  <dgm:cxnLst>
    <dgm:cxn modelId="{1F9C1225-132D-46C7-9216-7100FA3A623E}" type="presOf" srcId="{49611456-0579-49AD-AB69-8EF4E4D3E7A8}" destId="{D60C27A2-2B94-43EC-BC33-81B7321824C6}" srcOrd="0" destOrd="0" presId="urn:microsoft.com/office/officeart/2005/8/layout/chevron1"/>
    <dgm:cxn modelId="{A469B527-9C6D-47EF-8DF0-C1F14F57E347}" type="presOf" srcId="{8A483C96-23DA-4B5E-A4F4-7D9D0B924A4F}" destId="{17AEDD24-9C79-471D-BF31-54CE8B4B34A7}" srcOrd="0" destOrd="0" presId="urn:microsoft.com/office/officeart/2005/8/layout/chevron1"/>
    <dgm:cxn modelId="{561EB948-5512-4714-93C0-1F9556EBE6FB}" srcId="{49611456-0579-49AD-AB69-8EF4E4D3E7A8}" destId="{8A483C96-23DA-4B5E-A4F4-7D9D0B924A4F}" srcOrd="1" destOrd="0" parTransId="{ABBFE8D0-B7E9-4096-8F93-67AC833B8B34}" sibTransId="{5360C632-9780-47E8-A516-E809E8FD496C}"/>
    <dgm:cxn modelId="{4FFACE59-E7BB-4DBC-AE07-C03AB87B98F1}" type="presOf" srcId="{E0468F94-745B-428C-B38B-DFDE5978E99E}" destId="{EFCA848F-60C9-456C-893D-44C5527C8F67}" srcOrd="0" destOrd="0" presId="urn:microsoft.com/office/officeart/2005/8/layout/chevron1"/>
    <dgm:cxn modelId="{4D9C7D7A-FD7A-4CB4-9089-5F93B3635A08}" type="presOf" srcId="{0BBAA6A2-A66A-4C80-8218-C1286103D0EB}" destId="{B19CE840-6664-4480-9ED0-013A9F2FCB58}" srcOrd="0" destOrd="0" presId="urn:microsoft.com/office/officeart/2005/8/layout/chevron1"/>
    <dgm:cxn modelId="{0ECCC58E-F778-4050-9CD2-B48B632E32A9}" srcId="{49611456-0579-49AD-AB69-8EF4E4D3E7A8}" destId="{92194039-F924-4AA9-9A78-3E69C9599484}" srcOrd="0" destOrd="0" parTransId="{15A7D373-0205-46A1-83DA-BF1CD70DE0CB}" sibTransId="{E68FB724-5AED-4148-AEDF-084490CC4965}"/>
    <dgm:cxn modelId="{F931B4B8-678E-44E7-BC9C-A6C03187D553}" srcId="{49611456-0579-49AD-AB69-8EF4E4D3E7A8}" destId="{E0468F94-745B-428C-B38B-DFDE5978E99E}" srcOrd="3" destOrd="0" parTransId="{72AE7A67-EC8C-4504-BBDF-4392CC9C8B62}" sibTransId="{27C4DD03-A28C-40EB-BEC3-8989473D63BE}"/>
    <dgm:cxn modelId="{93CDA6CB-9191-4403-A886-DCC6C54B7955}" type="presOf" srcId="{92194039-F924-4AA9-9A78-3E69C9599484}" destId="{E1167153-72D3-4F59-9A9C-7615819167E0}" srcOrd="0" destOrd="0" presId="urn:microsoft.com/office/officeart/2005/8/layout/chevron1"/>
    <dgm:cxn modelId="{007E82E3-A7F3-424B-A202-AE16746BE43C}" srcId="{49611456-0579-49AD-AB69-8EF4E4D3E7A8}" destId="{0BBAA6A2-A66A-4C80-8218-C1286103D0EB}" srcOrd="2" destOrd="0" parTransId="{A62B9D35-EE23-40C1-941D-FFCC052A56F8}" sibTransId="{3D190823-646E-413D-86BD-18DF447C8B31}"/>
    <dgm:cxn modelId="{89130D60-A880-405F-8403-9172061BB708}" type="presParOf" srcId="{D60C27A2-2B94-43EC-BC33-81B7321824C6}" destId="{E1167153-72D3-4F59-9A9C-7615819167E0}" srcOrd="0" destOrd="0" presId="urn:microsoft.com/office/officeart/2005/8/layout/chevron1"/>
    <dgm:cxn modelId="{9F379E48-4BBA-48EB-860C-732DBA7A90CC}" type="presParOf" srcId="{D60C27A2-2B94-43EC-BC33-81B7321824C6}" destId="{3A872947-5F98-430A-BC3D-27068D0D18C2}" srcOrd="1" destOrd="0" presId="urn:microsoft.com/office/officeart/2005/8/layout/chevron1"/>
    <dgm:cxn modelId="{326B96C9-5703-4D81-9BE7-AC42ED68BAC7}" type="presParOf" srcId="{D60C27A2-2B94-43EC-BC33-81B7321824C6}" destId="{17AEDD24-9C79-471D-BF31-54CE8B4B34A7}" srcOrd="2" destOrd="0" presId="urn:microsoft.com/office/officeart/2005/8/layout/chevron1"/>
    <dgm:cxn modelId="{03757131-84BF-4263-ACD6-9E4CC7B86EDD}" type="presParOf" srcId="{D60C27A2-2B94-43EC-BC33-81B7321824C6}" destId="{F7846404-FB6A-4B2E-8875-D85A2AD914E6}" srcOrd="3" destOrd="0" presId="urn:microsoft.com/office/officeart/2005/8/layout/chevron1"/>
    <dgm:cxn modelId="{E4E70B4E-55F0-41F3-916D-8F14A144B3A5}" type="presParOf" srcId="{D60C27A2-2B94-43EC-BC33-81B7321824C6}" destId="{B19CE840-6664-4480-9ED0-013A9F2FCB58}" srcOrd="4" destOrd="0" presId="urn:microsoft.com/office/officeart/2005/8/layout/chevron1"/>
    <dgm:cxn modelId="{C3B7BEED-8AED-4DD8-A2BB-6D80EC4516C8}" type="presParOf" srcId="{D60C27A2-2B94-43EC-BC33-81B7321824C6}" destId="{58405B91-B8B6-479B-91C9-0457AC52C3B8}" srcOrd="5" destOrd="0" presId="urn:microsoft.com/office/officeart/2005/8/layout/chevron1"/>
    <dgm:cxn modelId="{28A81705-02E7-4648-B5FB-21F64CDD1713}" type="presParOf" srcId="{D60C27A2-2B94-43EC-BC33-81B7321824C6}" destId="{EFCA848F-60C9-456C-893D-44C5527C8F67}" srcOrd="6" destOrd="0" presId="urn:microsoft.com/office/officeart/2005/8/layout/chevron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purl.oclc.org/ooxml/drawingml/diagram" xmlns:dsp="http://schemas.microsoft.com/office/drawing/2008/diagram" xmlns:a="http://purl.oclc.org/ooxml/drawingml/main">
  <dsp:spTree>
    <dsp:nvGrpSpPr>
      <dsp:cNvPr id="0" name=""/>
      <dsp:cNvGrpSpPr/>
    </dsp:nvGrpSpPr>
    <dsp:grpSpPr/>
    <dsp:sp modelId="{E1167153-72D3-4F59-9A9C-7615819167E0}">
      <dsp:nvSpPr>
        <dsp:cNvPr id="0" name=""/>
        <dsp:cNvSpPr/>
      </dsp:nvSpPr>
      <dsp:spPr>
        <a:xfrm>
          <a:off x="4712" y="924304"/>
          <a:ext cx="2743398" cy="1097359"/>
        </a:xfrm>
        <a:prstGeom prst="chevron">
          <a:avLst/>
        </a:prstGeom>
        <a:solidFill>
          <a:schemeClr val="lt1">
            <a:hueOff val="0"/>
            <a:satOff val="0%"/>
            <a:lumOff val="0%"/>
            <a:alphaOff val="0%"/>
          </a:schemeClr>
        </a:solidFill>
        <a:ln w="25400" cap="flat" cmpd="sng" algn="ctr">
          <a:solidFill>
            <a:schemeClr val="accent6">
              <a:shade val="8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64008" rIns="64008" bIns="64008" numCol="1" spcCol="1270" anchor="ctr" anchorCtr="0">
          <a:noAutofit/>
        </a:bodyPr>
        <a:lstStyle/>
        <a:p>
          <a:pPr marL="0" lvl="0" indent="0" algn="ctr" defTabSz="2133600">
            <a:lnSpc>
              <a:spcPct val="90%"/>
            </a:lnSpc>
            <a:spcBef>
              <a:spcPct val="0%"/>
            </a:spcBef>
            <a:spcAft>
              <a:spcPct val="35%"/>
            </a:spcAft>
            <a:buNone/>
          </a:pPr>
          <a:r>
            <a:rPr lang="en-US" sz="4800" kern="1200" dirty="0"/>
            <a:t>Little</a:t>
          </a:r>
        </a:p>
      </dsp:txBody>
      <dsp:txXfrm>
        <a:off x="553392" y="924304"/>
        <a:ext cx="1646039" cy="1097359"/>
      </dsp:txXfrm>
    </dsp:sp>
    <dsp:sp modelId="{17AEDD24-9C79-471D-BF31-54CE8B4B34A7}">
      <dsp:nvSpPr>
        <dsp:cNvPr id="0" name=""/>
        <dsp:cNvSpPr/>
      </dsp:nvSpPr>
      <dsp:spPr>
        <a:xfrm>
          <a:off x="2473771" y="924304"/>
          <a:ext cx="2743398" cy="1097359"/>
        </a:xfrm>
        <a:prstGeom prst="chevron">
          <a:avLst/>
        </a:prstGeom>
        <a:solidFill>
          <a:schemeClr val="lt1">
            <a:hueOff val="0"/>
            <a:satOff val="0%"/>
            <a:lumOff val="0%"/>
            <a:alphaOff val="0%"/>
          </a:schemeClr>
        </a:solidFill>
        <a:ln w="25400" cap="flat" cmpd="sng" algn="ctr">
          <a:solidFill>
            <a:schemeClr val="accent6">
              <a:shade val="8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6022" tIns="58674" rIns="58674" bIns="58674" numCol="1" spcCol="1270" anchor="ctr" anchorCtr="0">
          <a:noAutofit/>
        </a:bodyPr>
        <a:lstStyle/>
        <a:p>
          <a:pPr marL="0" lvl="0" indent="0" algn="ctr" defTabSz="1955800">
            <a:lnSpc>
              <a:spcPct val="90%"/>
            </a:lnSpc>
            <a:spcBef>
              <a:spcPct val="0%"/>
            </a:spcBef>
            <a:spcAft>
              <a:spcPct val="35%"/>
            </a:spcAft>
            <a:buNone/>
          </a:pPr>
          <a:r>
            <a:rPr lang="en-US" sz="4400" kern="1200" dirty="0"/>
            <a:t>Some</a:t>
          </a:r>
        </a:p>
      </dsp:txBody>
      <dsp:txXfrm>
        <a:off x="3022451" y="924304"/>
        <a:ext cx="1646039" cy="1097359"/>
      </dsp:txXfrm>
    </dsp:sp>
    <dsp:sp modelId="{B19CE840-6664-4480-9ED0-013A9F2FCB58}">
      <dsp:nvSpPr>
        <dsp:cNvPr id="0" name=""/>
        <dsp:cNvSpPr/>
      </dsp:nvSpPr>
      <dsp:spPr>
        <a:xfrm>
          <a:off x="4942830" y="924304"/>
          <a:ext cx="2743398" cy="1097359"/>
        </a:xfrm>
        <a:prstGeom prst="chevron">
          <a:avLst/>
        </a:prstGeom>
        <a:solidFill>
          <a:schemeClr val="lt1">
            <a:hueOff val="0"/>
            <a:satOff val="0%"/>
            <a:lumOff val="0%"/>
            <a:alphaOff val="0%"/>
          </a:schemeClr>
        </a:solidFill>
        <a:ln w="25400" cap="flat" cmpd="sng" algn="ctr">
          <a:solidFill>
            <a:schemeClr val="accent6">
              <a:shade val="8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marL="0" lvl="0" indent="0" algn="ctr" defTabSz="889000">
            <a:lnSpc>
              <a:spcPct val="90%"/>
            </a:lnSpc>
            <a:spcBef>
              <a:spcPct val="0%"/>
            </a:spcBef>
            <a:spcAft>
              <a:spcPct val="35%"/>
            </a:spcAft>
            <a:buNone/>
          </a:pPr>
          <a:r>
            <a:rPr lang="en-US" sz="2000" kern="1200" dirty="0"/>
            <a:t>Corroborative</a:t>
          </a:r>
        </a:p>
      </dsp:txBody>
      <dsp:txXfrm>
        <a:off x="5491510" y="924304"/>
        <a:ext cx="1646039" cy="1097359"/>
      </dsp:txXfrm>
    </dsp:sp>
    <dsp:sp modelId="{EFCA848F-60C9-456C-893D-44C5527C8F67}">
      <dsp:nvSpPr>
        <dsp:cNvPr id="0" name=""/>
        <dsp:cNvSpPr/>
      </dsp:nvSpPr>
      <dsp:spPr>
        <a:xfrm>
          <a:off x="7411888" y="924304"/>
          <a:ext cx="2743398" cy="1097359"/>
        </a:xfrm>
        <a:prstGeom prst="chevron">
          <a:avLst/>
        </a:prstGeom>
        <a:solidFill>
          <a:schemeClr val="lt1">
            <a:hueOff val="0"/>
            <a:satOff val="0%"/>
            <a:lumOff val="0%"/>
            <a:alphaOff val="0%"/>
          </a:schemeClr>
        </a:solidFill>
        <a:ln w="25400" cap="flat" cmpd="sng" algn="ctr">
          <a:solidFill>
            <a:schemeClr val="accent6">
              <a:shade val="8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8014" tIns="36005" rIns="36005" bIns="36005" numCol="1" spcCol="1270" anchor="ctr" anchorCtr="0">
          <a:noAutofit/>
        </a:bodyPr>
        <a:lstStyle/>
        <a:p>
          <a:pPr marL="0" lvl="0" indent="0" algn="ctr" defTabSz="1200150">
            <a:lnSpc>
              <a:spcPct val="90%"/>
            </a:lnSpc>
            <a:spcBef>
              <a:spcPct val="0%"/>
            </a:spcBef>
            <a:spcAft>
              <a:spcPct val="35%"/>
            </a:spcAft>
            <a:buNone/>
          </a:pPr>
          <a:r>
            <a:rPr lang="en-US" sz="2700" kern="1200" dirty="0"/>
            <a:t>Persuasive</a:t>
          </a:r>
        </a:p>
      </dsp:txBody>
      <dsp:txXfrm>
        <a:off x="7960568" y="924304"/>
        <a:ext cx="1646039" cy="1097359"/>
      </dsp:txXfrm>
    </dsp:sp>
  </dsp:spTree>
</dsp:drawing>
</file>

<file path=ppt/diagrams/layout1.xml><?xml version="1.0" encoding="utf-8"?>
<dgm:layoutDef xmlns:dgm="http://purl.oclc.org/ooxml/drawingml/diagram" xmlns:a="http://purl.oclc.org/ooxml/drawingml/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purl.oclc.org/ooxml/officeDocument/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purl.oclc.org/ooxml/officeDocument/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purl.oclc.org/ooxml/officeDocument/relationships" type="chevron" r:blip="">
                    <dgm:adjLst/>
                  </dgm:shape>
                </dgm:if>
                <dgm:else name="Name12">
                  <dgm:shape xmlns:r="http://purl.oclc.org/ooxml/officeDocument/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purl.oclc.org/ooxml/officeDocument/relationships" type="rect" r:blip="">
                    <dgm:adjLst/>
                  </dgm:shape>
                </dgm:if>
                <dgm:else name="Name18">
                  <dgm:shape xmlns:r="http://purl.oclc.org/ooxml/officeDocument/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purl.oclc.org/ooxml/officeDocument/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purl.oclc.org/ooxml/officeDocument/relationships" type="chevron" r:blip="">
                  <dgm:adjLst/>
                </dgm:shape>
              </dgm:if>
              <dgm:else name="Name24">
                <dgm:shape xmlns:r="http://purl.oclc.org/ooxml/officeDocument/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purl.oclc.org/ooxml/officeDocument/relationships" r:blip="">
                <dgm:adjLst/>
              </dgm:shape>
              <dgm:presOf/>
              <dgm:constrLst/>
              <dgm:ruleLst/>
            </dgm:layoutNode>
          </dgm:forEach>
        </dgm:forEach>
      </dgm:else>
    </dgm:choose>
  </dgm:layoutNode>
</dgm:layoutDef>
</file>

<file path=ppt/diagrams/quickStyle1.xml><?xml version="1.0" encoding="utf-8"?>
<dgm:styleDef xmlns:dgm="http://purl.oclc.org/ooxml/drawingml/diagram" xmlns:a="http://purl.oclc.org/ooxml/drawingml/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purl.oclc.org/ooxml/officeDocument/relationships/theme" Target="../theme/theme2.xml"/></Relationships>
</file>

<file path=ppt/notesMasters/notesMaster1.xml><?xml version="1.0" encoding="utf-8"?>
<p:notesMaster xmlns:a="http://purl.oclc.org/ooxml/drawingml/main" xmlns:r="http://purl.oclc.org/ooxml/officeDocument/relationships" xmlns:p="http://purl.oclc.org/ooxml/presentationml/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069E792-6480-4B0D-8147-DE1D7910D850}" type="datetimeFigureOut">
              <a:rPr lang="en-US" smtClean="0"/>
              <a:t>5/9/2019</a:t>
            </a:fld>
            <a:endParaRPr lang="en-US"/>
          </a:p>
        </p:txBody>
      </p:sp>
      <p:sp>
        <p:nvSpPr>
          <p:cNvPr id="4" name="Slide Image Placeholder 3"/>
          <p:cNvSpPr>
            <a:spLocks noGrp="1" noRot="1" noChangeAspect="1"/>
          </p:cNvSpPr>
          <p:nvPr>
            <p:ph type="sldImg" idx="2"/>
          </p:nvPr>
        </p:nvSpPr>
        <p:spPr>
          <a:xfrm>
            <a:off x="723900" y="685800"/>
            <a:ext cx="54102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2EDC901-C605-4676-951D-6D523F1EF247}" type="slidenum">
              <a:rPr lang="en-US" smtClean="0"/>
              <a:t>‹#›</a:t>
            </a:fld>
            <a:endParaRPr lang="en-US"/>
          </a:p>
        </p:txBody>
      </p:sp>
    </p:spTree>
    <p:extLst>
      <p:ext uri="{BB962C8B-B14F-4D97-AF65-F5344CB8AC3E}">
        <p14:creationId xmlns:p14="http://schemas.microsoft.com/office/powerpoint/2010/main" val="7350092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purl.oclc.org/ooxml/officeDocument/relationships/slide" Target="../slides/slide1.xml"/><Relationship Id="rId1" Type="http://purl.oclc.org/ooxml/officeDocument/relationships/notesMaster" Target="../notesMasters/notesMaster1.xml"/></Relationships>
</file>

<file path=ppt/notesSlides/_rels/notesSlide10.xml.rels><?xml version="1.0" encoding="UTF-8" standalone="yes"?>
<Relationships xmlns="http://schemas.openxmlformats.org/package/2006/relationships"><Relationship Id="rId2" Type="http://purl.oclc.org/ooxml/officeDocument/relationships/slide" Target="../slides/slide10.xml"/><Relationship Id="rId1" Type="http://purl.oclc.org/ooxml/officeDocument/relationships/notesMaster" Target="../notesMasters/notesMaster1.xml"/></Relationships>
</file>

<file path=ppt/notesSlides/_rels/notesSlide11.xml.rels><?xml version="1.0" encoding="UTF-8" standalone="yes"?>
<Relationships xmlns="http://schemas.openxmlformats.org/package/2006/relationships"><Relationship Id="rId2" Type="http://purl.oclc.org/ooxml/officeDocument/relationships/slide" Target="../slides/slide11.xml"/><Relationship Id="rId1" Type="http://purl.oclc.org/ooxml/officeDocument/relationships/notesMaster" Target="../notesMasters/notesMaster1.xml"/></Relationships>
</file>

<file path=ppt/notesSlides/_rels/notesSlide12.xml.rels><?xml version="1.0" encoding="UTF-8" standalone="yes"?>
<Relationships xmlns="http://schemas.openxmlformats.org/package/2006/relationships"><Relationship Id="rId2" Type="http://purl.oclc.org/ooxml/officeDocument/relationships/slide" Target="../slides/slide12.xml"/><Relationship Id="rId1" Type="http://purl.oclc.org/ooxml/officeDocument/relationships/notesMaster" Target="../notesMasters/notesMaster1.xml"/></Relationships>
</file>

<file path=ppt/notesSlides/_rels/notesSlide13.xml.rels><?xml version="1.0" encoding="UTF-8" standalone="yes"?>
<Relationships xmlns="http://schemas.openxmlformats.org/package/2006/relationships"><Relationship Id="rId2" Type="http://purl.oclc.org/ooxml/officeDocument/relationships/slide" Target="../slides/slide13.xml"/><Relationship Id="rId1" Type="http://purl.oclc.org/ooxml/officeDocument/relationships/notesMaster" Target="../notesMasters/notesMaster1.xml"/></Relationships>
</file>

<file path=ppt/notesSlides/_rels/notesSlide14.xml.rels><?xml version="1.0" encoding="UTF-8" standalone="yes"?>
<Relationships xmlns="http://schemas.openxmlformats.org/package/2006/relationships"><Relationship Id="rId2" Type="http://purl.oclc.org/ooxml/officeDocument/relationships/slide" Target="../slides/slide14.xml"/><Relationship Id="rId1" Type="http://purl.oclc.org/ooxml/officeDocument/relationships/notesMaster" Target="../notesMasters/notesMaster1.xml"/></Relationships>
</file>

<file path=ppt/notesSlides/_rels/notesSlide15.xml.rels><?xml version="1.0" encoding="UTF-8" standalone="yes"?>
<Relationships xmlns="http://schemas.openxmlformats.org/package/2006/relationships"><Relationship Id="rId2" Type="http://purl.oclc.org/ooxml/officeDocument/relationships/slide" Target="../slides/slide15.xml"/><Relationship Id="rId1" Type="http://purl.oclc.org/ooxml/officeDocument/relationships/notesMaster" Target="../notesMasters/notesMaster1.xml"/></Relationships>
</file>

<file path=ppt/notesSlides/_rels/notesSlide2.xml.rels><?xml version="1.0" encoding="UTF-8" standalone="yes"?>
<Relationships xmlns="http://schemas.openxmlformats.org/package/2006/relationships"><Relationship Id="rId2" Type="http://purl.oclc.org/ooxml/officeDocument/relationships/slide" Target="../slides/slide2.xml"/><Relationship Id="rId1" Type="http://purl.oclc.org/ooxml/officeDocument/relationships/notesMaster" Target="../notesMasters/notesMaster1.xml"/></Relationships>
</file>

<file path=ppt/notesSlides/_rels/notesSlide3.xml.rels><?xml version="1.0" encoding="UTF-8" standalone="yes"?>
<Relationships xmlns="http://schemas.openxmlformats.org/package/2006/relationships"><Relationship Id="rId2" Type="http://purl.oclc.org/ooxml/officeDocument/relationships/slide" Target="../slides/slide3.xml"/><Relationship Id="rId1" Type="http://purl.oclc.org/ooxml/officeDocument/relationships/notesMaster" Target="../notesMasters/notesMaster1.xml"/></Relationships>
</file>

<file path=ppt/notesSlides/_rels/notesSlide4.xml.rels><?xml version="1.0" encoding="UTF-8" standalone="yes"?>
<Relationships xmlns="http://schemas.openxmlformats.org/package/2006/relationships"><Relationship Id="rId2" Type="http://purl.oclc.org/ooxml/officeDocument/relationships/slide" Target="../slides/slide4.xml"/><Relationship Id="rId1" Type="http://purl.oclc.org/ooxml/officeDocument/relationships/notesMaster" Target="../notesMasters/notesMaster1.xml"/></Relationships>
</file>

<file path=ppt/notesSlides/_rels/notesSlide5.xml.rels><?xml version="1.0" encoding="UTF-8" standalone="yes"?>
<Relationships xmlns="http://schemas.openxmlformats.org/package/2006/relationships"><Relationship Id="rId2" Type="http://purl.oclc.org/ooxml/officeDocument/relationships/slide" Target="../slides/slide5.xml"/><Relationship Id="rId1" Type="http://purl.oclc.org/ooxml/officeDocument/relationships/notesMaster" Target="../notesMasters/notesMaster1.xml"/></Relationships>
</file>

<file path=ppt/notesSlides/_rels/notesSlide6.xml.rels><?xml version="1.0" encoding="UTF-8" standalone="yes"?>
<Relationships xmlns="http://schemas.openxmlformats.org/package/2006/relationships"><Relationship Id="rId2" Type="http://purl.oclc.org/ooxml/officeDocument/relationships/slide" Target="../slides/slide6.xml"/><Relationship Id="rId1" Type="http://purl.oclc.org/ooxml/officeDocument/relationships/notesMaster" Target="../notesMasters/notesMaster1.xml"/></Relationships>
</file>

<file path=ppt/notesSlides/_rels/notesSlide7.xml.rels><?xml version="1.0" encoding="UTF-8" standalone="yes"?>
<Relationships xmlns="http://schemas.openxmlformats.org/package/2006/relationships"><Relationship Id="rId2" Type="http://purl.oclc.org/ooxml/officeDocument/relationships/slide" Target="../slides/slide7.xml"/><Relationship Id="rId1" Type="http://purl.oclc.org/ooxml/officeDocument/relationships/notesMaster" Target="../notesMasters/notesMaster1.xml"/></Relationships>
</file>

<file path=ppt/notesSlides/_rels/notesSlide8.xml.rels><?xml version="1.0" encoding="UTF-8" standalone="yes"?>
<Relationships xmlns="http://schemas.openxmlformats.org/package/2006/relationships"><Relationship Id="rId2" Type="http://purl.oclc.org/ooxml/officeDocument/relationships/slide" Target="../slides/slide8.xml"/><Relationship Id="rId1" Type="http://purl.oclc.org/ooxml/officeDocument/relationships/notesMaster" Target="../notesMasters/notesMaster1.xml"/></Relationships>
</file>

<file path=ppt/notesSlides/_rels/notesSlide9.xml.rels><?xml version="1.0" encoding="UTF-8" standalone="yes"?>
<Relationships xmlns="http://schemas.openxmlformats.org/package/2006/relationships"><Relationship Id="rId2" Type="http://purl.oclc.org/ooxml/officeDocument/relationships/slide" Target="../slides/slide9.xml"/><Relationship Id="rId1" Type="http://purl.oclc.org/ooxml/officeDocument/relationships/notesMaster" Target="../notesMasters/notesMaster1.xml"/></Relationships>
</file>

<file path=ppt/notesSlides/notesSlide1.xml><?xml version="1.0" encoding="utf-8"?>
<p:notes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dirty="0">
                <a:latin typeface="Arial" panose="020B0604020202020204" pitchFamily="34" charset="0"/>
                <a:cs typeface="Arial" panose="020B0604020202020204" pitchFamily="34" charset="0"/>
              </a:rPr>
              <a:t>Scripts</a:t>
            </a:r>
            <a:r>
              <a:rPr lang="en-US" sz="1200" b="1" baseline="0%" dirty="0">
                <a:latin typeface="Arial" panose="020B0604020202020204" pitchFamily="34" charset="0"/>
                <a:cs typeface="Arial" panose="020B0604020202020204" pitchFamily="34" charset="0"/>
              </a:rPr>
              <a:t> with audio</a:t>
            </a:r>
            <a:r>
              <a:rPr lang="en-US" sz="1200" b="1" dirty="0">
                <a:latin typeface="Arial" panose="020B0604020202020204" pitchFamily="34" charset="0"/>
                <a:cs typeface="Arial" panose="020B0604020202020204" pitchFamily="34" charset="0"/>
              </a:rPr>
              <a:t>: </a:t>
            </a:r>
          </a:p>
          <a:p>
            <a:r>
              <a:rPr lang="en-US" dirty="0">
                <a:effectLst/>
              </a:rPr>
              <a:t>EY </a:t>
            </a:r>
            <a:r>
              <a:rPr lang="en-US" dirty="0" err="1">
                <a:effectLst/>
              </a:rPr>
              <a:t>MicroSTART</a:t>
            </a:r>
            <a:r>
              <a:rPr lang="en-US" dirty="0">
                <a:effectLst/>
              </a:rPr>
              <a:t> is an audit sampling tool that helps us determine a sample size and evaluate results when performing tests of details </a:t>
            </a:r>
            <a:r>
              <a:rPr lang="en-US" b="0" dirty="0">
                <a:effectLst/>
              </a:rPr>
              <a:t>using the audit risk tables in EY GAM. The use of this</a:t>
            </a:r>
            <a:r>
              <a:rPr lang="en-US" b="0" baseline="0%" dirty="0">
                <a:effectLst/>
              </a:rPr>
              <a:t> tool is recommended when performing substantive procedures and</a:t>
            </a:r>
            <a:r>
              <a:rPr lang="en-US" dirty="0">
                <a:effectLst/>
              </a:rPr>
              <a:t> is not appropriate when performing tests of controls.</a:t>
            </a:r>
            <a:r>
              <a:rPr lang="en-US" b="0" baseline="0%" dirty="0">
                <a:effectLst/>
              </a:rPr>
              <a:t> </a:t>
            </a:r>
          </a:p>
          <a:p>
            <a:endParaRPr lang="en-US" b="0" baseline="0%" dirty="0">
              <a:effectLst/>
            </a:endParaRPr>
          </a:p>
          <a:p>
            <a:r>
              <a:rPr lang="en-US" b="0" baseline="0%" dirty="0">
                <a:effectLst/>
              </a:rPr>
              <a:t>EY </a:t>
            </a:r>
            <a:r>
              <a:rPr lang="en-US" b="0" baseline="0%" dirty="0" err="1">
                <a:effectLst/>
              </a:rPr>
              <a:t>MicroSTART</a:t>
            </a:r>
            <a:r>
              <a:rPr lang="en-US" b="0" baseline="0%" dirty="0">
                <a:effectLst/>
              </a:rPr>
              <a:t> also has an evaluation function that can help in evaluating the sample results by calculating the known representative misstatement, the projected representative misstatement, the misstatement in key items, and the total amount to the SAD.</a:t>
            </a:r>
          </a:p>
          <a:p>
            <a:endParaRPr lang="en-US" b="0" baseline="0%" dirty="0">
              <a:effectLst/>
            </a:endParaRPr>
          </a:p>
          <a:p>
            <a:endParaRPr lang="en-US" dirty="0">
              <a:effectLst/>
            </a:endParaRPr>
          </a:p>
          <a:p>
            <a:endParaRPr lang="en-US" dirty="0">
              <a:effectLst/>
            </a:endParaRPr>
          </a:p>
          <a:p>
            <a:endParaRPr lang="en-US" sz="1200" b="1" i="1" dirty="0">
              <a:solidFill>
                <a:srgbClr val="FF0000"/>
              </a:solidFill>
              <a:effectLst/>
            </a:endParaRPr>
          </a:p>
        </p:txBody>
      </p:sp>
      <p:sp>
        <p:nvSpPr>
          <p:cNvPr id="4" name="Slide Number Placeholder 3"/>
          <p:cNvSpPr>
            <a:spLocks noGrp="1"/>
          </p:cNvSpPr>
          <p:nvPr>
            <p:ph type="sldNum" sz="quarter" idx="10"/>
          </p:nvPr>
        </p:nvSpPr>
        <p:spPr/>
        <p:txBody>
          <a:bodyPr/>
          <a:lstStyle/>
          <a:p>
            <a:fld id="{D2EDC901-C605-4676-951D-6D523F1EF247}" type="slidenum">
              <a:rPr lang="en-US" smtClean="0"/>
              <a:t>1</a:t>
            </a:fld>
            <a:endParaRPr lang="en-US"/>
          </a:p>
        </p:txBody>
      </p:sp>
    </p:spTree>
    <p:extLst>
      <p:ext uri="{BB962C8B-B14F-4D97-AF65-F5344CB8AC3E}">
        <p14:creationId xmlns:p14="http://schemas.microsoft.com/office/powerpoint/2010/main" val="2420655234"/>
      </p:ext>
    </p:extLst>
  </p:cSld>
  <p:clrMapOvr>
    <a:masterClrMapping/>
  </p:clrMapOvr>
</p:notes>
</file>

<file path=ppt/notesSlides/notesSlide10.xml><?xml version="1.0" encoding="utf-8"?>
<p:notes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
              </a:lnSpc>
              <a:spcBef>
                <a:spcPts val="0"/>
              </a:spcBef>
              <a:spcAft>
                <a:spcPts val="0"/>
              </a:spcAft>
              <a:buClrTx/>
              <a:buSzTx/>
              <a:buFontTx/>
              <a:buNone/>
              <a:tabLst/>
              <a:defRPr/>
            </a:pPr>
            <a:r>
              <a:rPr lang="en-US" sz="1200" b="1" dirty="0">
                <a:latin typeface="Arial" panose="020B0604020202020204" pitchFamily="34" charset="0"/>
                <a:cs typeface="Arial" panose="020B0604020202020204" pitchFamily="34" charset="0"/>
              </a:rPr>
              <a:t>Scripts</a:t>
            </a:r>
            <a:r>
              <a:rPr lang="en-US" sz="1200" b="1" baseline="0%" dirty="0">
                <a:latin typeface="Arial" panose="020B0604020202020204" pitchFamily="34" charset="0"/>
                <a:cs typeface="Arial" panose="020B0604020202020204" pitchFamily="34" charset="0"/>
              </a:rPr>
              <a:t> with audio</a:t>
            </a:r>
            <a:r>
              <a:rPr lang="en-US" sz="1200" b="1" dirty="0">
                <a:latin typeface="Arial" panose="020B0604020202020204" pitchFamily="34" charset="0"/>
                <a:cs typeface="Arial" panose="020B0604020202020204" pitchFamily="34" charset="0"/>
              </a:rPr>
              <a:t>: </a:t>
            </a:r>
          </a:p>
          <a:p>
            <a:pPr marL="0" marR="0" indent="0" algn="l" defTabSz="914400" rtl="0" eaLnBrk="1" fontAlgn="auto" latinLnBrk="0" hangingPunct="1">
              <a:lnSpc>
                <a:spcPct val="100%"/>
              </a:lnSpc>
              <a:spcBef>
                <a:spcPts val="0"/>
              </a:spcBef>
              <a:spcAft>
                <a:spcPts val="0"/>
              </a:spcAft>
              <a:buClrTx/>
              <a:buSzTx/>
              <a:buFontTx/>
              <a:buNone/>
              <a:tabLst/>
              <a:defRPr/>
            </a:pPr>
            <a:r>
              <a:rPr lang="en-US" sz="1200" b="0" baseline="0%" dirty="0">
                <a:latin typeface="Arial" panose="020B0604020202020204" pitchFamily="34" charset="0"/>
                <a:cs typeface="Arial" panose="020B0604020202020204" pitchFamily="34" charset="0"/>
              </a:rPr>
              <a:t>Once you have determine the representative sample needed to sufficiently reduce your audit risk, you need to document your considerations for determining the representative sample. In order to save the output of the tool, you Click on “File”-”Print Preview”-”Results”</a:t>
            </a:r>
            <a:r>
              <a:rPr lang="en-US" b="0" baseline="0%" dirty="0"/>
              <a:t>.</a:t>
            </a:r>
            <a:endParaRPr lang="en-US" b="0" dirty="0"/>
          </a:p>
        </p:txBody>
      </p:sp>
      <p:sp>
        <p:nvSpPr>
          <p:cNvPr id="4" name="Slide Number Placeholder 3"/>
          <p:cNvSpPr>
            <a:spLocks noGrp="1"/>
          </p:cNvSpPr>
          <p:nvPr>
            <p:ph type="sldNum" sz="quarter" idx="10"/>
          </p:nvPr>
        </p:nvSpPr>
        <p:spPr/>
        <p:txBody>
          <a:bodyPr/>
          <a:lstStyle/>
          <a:p>
            <a:fld id="{D2EDC901-C605-4676-951D-6D523F1EF247}" type="slidenum">
              <a:rPr lang="en-US" smtClean="0"/>
              <a:t>10</a:t>
            </a:fld>
            <a:endParaRPr lang="en-US"/>
          </a:p>
        </p:txBody>
      </p:sp>
    </p:spTree>
    <p:extLst>
      <p:ext uri="{BB962C8B-B14F-4D97-AF65-F5344CB8AC3E}">
        <p14:creationId xmlns:p14="http://schemas.microsoft.com/office/powerpoint/2010/main" val="3026264912"/>
      </p:ext>
    </p:extLst>
  </p:cSld>
  <p:clrMapOvr>
    <a:masterClrMapping/>
  </p:clrMapOvr>
</p:notes>
</file>

<file path=ppt/notesSlides/notesSlide11.xml><?xml version="1.0" encoding="utf-8"?>
<p:notes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
              </a:lnSpc>
              <a:spcBef>
                <a:spcPts val="0"/>
              </a:spcBef>
              <a:spcAft>
                <a:spcPts val="0"/>
              </a:spcAft>
              <a:buClrTx/>
              <a:buSzTx/>
              <a:buFontTx/>
              <a:buNone/>
              <a:tabLst/>
              <a:defRPr/>
            </a:pPr>
            <a:r>
              <a:rPr lang="en-US" sz="1200" b="1" dirty="0">
                <a:latin typeface="Arial" panose="020B0604020202020204" pitchFamily="34" charset="0"/>
                <a:cs typeface="Arial" panose="020B0604020202020204" pitchFamily="34" charset="0"/>
              </a:rPr>
              <a:t>Scripts</a:t>
            </a:r>
            <a:r>
              <a:rPr lang="en-US" sz="1200" b="1" baseline="0%" dirty="0">
                <a:latin typeface="Arial" panose="020B0604020202020204" pitchFamily="34" charset="0"/>
                <a:cs typeface="Arial" panose="020B0604020202020204" pitchFamily="34" charset="0"/>
              </a:rPr>
              <a:t> with audio</a:t>
            </a:r>
            <a:r>
              <a:rPr lang="en-US" sz="1200" b="1" dirty="0">
                <a:latin typeface="Arial" panose="020B0604020202020204" pitchFamily="34" charset="0"/>
                <a:cs typeface="Arial" panose="020B0604020202020204" pitchFamily="34" charset="0"/>
              </a:rPr>
              <a:t>:</a:t>
            </a:r>
          </a:p>
          <a:p>
            <a:pPr marL="0" marR="0" indent="0" algn="l" defTabSz="914400" rtl="0" eaLnBrk="1" fontAlgn="auto" latinLnBrk="0" hangingPunct="1">
              <a:lnSpc>
                <a:spcPct val="100%"/>
              </a:lnSpc>
              <a:spcBef>
                <a:spcPts val="0"/>
              </a:spcBef>
              <a:spcAft>
                <a:spcPts val="0"/>
              </a:spcAft>
              <a:buClrTx/>
              <a:buSzTx/>
              <a:buFontTx/>
              <a:buNone/>
              <a:tabLst/>
              <a:defRPr/>
            </a:pPr>
            <a:endParaRPr lang="en-US" sz="1200" b="0" baseline="0%" dirty="0">
              <a:latin typeface="Arial" panose="020B0604020202020204" pitchFamily="34" charset="0"/>
              <a:cs typeface="Arial" panose="020B0604020202020204" pitchFamily="34" charset="0"/>
            </a:endParaRPr>
          </a:p>
          <a:p>
            <a:pPr marL="0" marR="0" indent="0" algn="l" defTabSz="914400" rtl="0" eaLnBrk="1" fontAlgn="auto" latinLnBrk="0" hangingPunct="1">
              <a:lnSpc>
                <a:spcPct val="100%"/>
              </a:lnSpc>
              <a:spcBef>
                <a:spcPts val="0"/>
              </a:spcBef>
              <a:spcAft>
                <a:spcPts val="0"/>
              </a:spcAft>
              <a:buClrTx/>
              <a:buSzTx/>
              <a:buFontTx/>
              <a:buNone/>
              <a:tabLst/>
              <a:defRPr/>
            </a:pPr>
            <a:r>
              <a:rPr lang="en-US" sz="1200" b="0" baseline="0%" dirty="0">
                <a:latin typeface="Arial" panose="020B0604020202020204" pitchFamily="34" charset="0"/>
                <a:cs typeface="Arial" panose="020B0604020202020204" pitchFamily="34" charset="0"/>
              </a:rPr>
              <a:t>This is what your output will look like. This worksheet shows a summary of the calculation result</a:t>
            </a:r>
            <a:r>
              <a:rPr lang="en-US" b="0" baseline="0%" dirty="0"/>
              <a:t>.  This report should be saved as a workpaper and attached to the appropriate task in Canvas.  </a:t>
            </a:r>
          </a:p>
          <a:p>
            <a:pPr marL="0" marR="0" indent="0" algn="l" defTabSz="914400" rtl="0" eaLnBrk="1" fontAlgn="auto" latinLnBrk="0" hangingPunct="1">
              <a:lnSpc>
                <a:spcPct val="100%"/>
              </a:lnSpc>
              <a:spcBef>
                <a:spcPts val="0"/>
              </a:spcBef>
              <a:spcAft>
                <a:spcPts val="0"/>
              </a:spcAft>
              <a:buClrTx/>
              <a:buSzTx/>
              <a:buFontTx/>
              <a:buNone/>
              <a:tabLst/>
              <a:defRPr/>
            </a:pPr>
            <a:endParaRPr lang="en-US" sz="1200" b="0" baseline="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D2EDC901-C605-4676-951D-6D523F1EF247}" type="slidenum">
              <a:rPr lang="en-US" smtClean="0"/>
              <a:t>11</a:t>
            </a:fld>
            <a:endParaRPr lang="en-US"/>
          </a:p>
        </p:txBody>
      </p:sp>
    </p:spTree>
    <p:extLst>
      <p:ext uri="{BB962C8B-B14F-4D97-AF65-F5344CB8AC3E}">
        <p14:creationId xmlns:p14="http://schemas.microsoft.com/office/powerpoint/2010/main" val="3026264912"/>
      </p:ext>
    </p:extLst>
  </p:cSld>
  <p:clrMapOvr>
    <a:masterClrMapping/>
  </p:clrMapOvr>
</p:notes>
</file>

<file path=ppt/notesSlides/notesSlide12.xml><?xml version="1.0" encoding="utf-8"?>
<p:notes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
              </a:lnSpc>
              <a:spcBef>
                <a:spcPts val="0"/>
              </a:spcBef>
              <a:spcAft>
                <a:spcPts val="0"/>
              </a:spcAft>
              <a:buClrTx/>
              <a:buSzTx/>
              <a:buFontTx/>
              <a:buNone/>
              <a:tabLst/>
              <a:defRPr/>
            </a:pPr>
            <a:r>
              <a:rPr lang="en-US" sz="1200" b="1" dirty="0">
                <a:latin typeface="Arial" panose="020B0604020202020204" pitchFamily="34" charset="0"/>
                <a:cs typeface="Arial" panose="020B0604020202020204" pitchFamily="34" charset="0"/>
              </a:rPr>
              <a:t>Scripts</a:t>
            </a:r>
            <a:r>
              <a:rPr lang="en-US" sz="1200" b="1" baseline="0%" dirty="0">
                <a:latin typeface="Arial" panose="020B0604020202020204" pitchFamily="34" charset="0"/>
                <a:cs typeface="Arial" panose="020B0604020202020204" pitchFamily="34" charset="0"/>
              </a:rPr>
              <a:t> with audio</a:t>
            </a:r>
            <a:r>
              <a:rPr lang="en-US" sz="1200" b="1" dirty="0">
                <a:latin typeface="Arial" panose="020B0604020202020204" pitchFamily="34" charset="0"/>
                <a:cs typeface="Arial" panose="020B0604020202020204" pitchFamily="34" charset="0"/>
              </a:rPr>
              <a:t>: </a:t>
            </a:r>
          </a:p>
          <a:p>
            <a:pPr marL="0" marR="0" indent="0" algn="l" defTabSz="914400" rtl="0" eaLnBrk="1" fontAlgn="auto" latinLnBrk="0" hangingPunct="1">
              <a:lnSpc>
                <a:spcPct val="100%"/>
              </a:lnSpc>
              <a:spcBef>
                <a:spcPts val="0"/>
              </a:spcBef>
              <a:spcAft>
                <a:spcPts val="0"/>
              </a:spcAft>
              <a:buClrTx/>
              <a:buSzTx/>
              <a:buFontTx/>
              <a:buNone/>
              <a:tabLst/>
              <a:defRPr/>
            </a:pPr>
            <a:r>
              <a:rPr lang="en-US" b="0" baseline="0%" dirty="0"/>
              <a:t>Click on the tab with symbol of Save</a:t>
            </a:r>
            <a:r>
              <a:rPr lang="en-US" dirty="0"/>
              <a:t> and save the result.</a:t>
            </a:r>
            <a:endParaRPr lang="en-US" sz="1200" b="1"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D2EDC901-C605-4676-951D-6D523F1EF247}" type="slidenum">
              <a:rPr lang="en-US" smtClean="0"/>
              <a:t>12</a:t>
            </a:fld>
            <a:endParaRPr lang="en-US"/>
          </a:p>
        </p:txBody>
      </p:sp>
    </p:spTree>
    <p:extLst>
      <p:ext uri="{BB962C8B-B14F-4D97-AF65-F5344CB8AC3E}">
        <p14:creationId xmlns:p14="http://schemas.microsoft.com/office/powerpoint/2010/main" val="3026264912"/>
      </p:ext>
    </p:extLst>
  </p:cSld>
  <p:clrMapOvr>
    <a:masterClrMapping/>
  </p:clrMapOvr>
</p:notes>
</file>

<file path=ppt/notesSlides/notesSlide13.xml><?xml version="1.0" encoding="utf-8"?>
<p:notes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
              </a:lnSpc>
              <a:spcBef>
                <a:spcPts val="0"/>
              </a:spcBef>
              <a:spcAft>
                <a:spcPts val="0"/>
              </a:spcAft>
              <a:buClrTx/>
              <a:buSzTx/>
              <a:buFontTx/>
              <a:buNone/>
              <a:tabLst/>
              <a:defRPr/>
            </a:pPr>
            <a:r>
              <a:rPr lang="en-US" sz="1200" b="1" dirty="0">
                <a:latin typeface="Arial" panose="020B0604020202020204" pitchFamily="34" charset="0"/>
                <a:cs typeface="Arial" panose="020B0604020202020204" pitchFamily="34" charset="0"/>
              </a:rPr>
              <a:t>Scripts</a:t>
            </a:r>
            <a:r>
              <a:rPr lang="en-US" sz="1200" b="1" baseline="0%" dirty="0">
                <a:latin typeface="Arial" panose="020B0604020202020204" pitchFamily="34" charset="0"/>
                <a:cs typeface="Arial" panose="020B0604020202020204" pitchFamily="34" charset="0"/>
              </a:rPr>
              <a:t> with audio</a:t>
            </a:r>
            <a:r>
              <a:rPr lang="en-US" sz="1200" b="1" dirty="0">
                <a:latin typeface="Arial" panose="020B0604020202020204" pitchFamily="34" charset="0"/>
                <a:cs typeface="Arial" panose="020B0604020202020204" pitchFamily="34" charset="0"/>
              </a:rPr>
              <a:t>: </a:t>
            </a:r>
          </a:p>
          <a:p>
            <a:pPr marL="0" marR="0" indent="0" algn="l" defTabSz="914400" rtl="0" eaLnBrk="1" fontAlgn="auto" latinLnBrk="0" hangingPunct="1">
              <a:lnSpc>
                <a:spcPct val="100%"/>
              </a:lnSpc>
              <a:spcBef>
                <a:spcPts val="0"/>
              </a:spcBef>
              <a:spcAft>
                <a:spcPts val="0"/>
              </a:spcAft>
              <a:buClrTx/>
              <a:buSzTx/>
              <a:buFontTx/>
              <a:buNone/>
              <a:tabLst/>
              <a:defRPr/>
            </a:pPr>
            <a:r>
              <a:rPr lang="en-US" b="0" baseline="0%" dirty="0"/>
              <a:t>You can also save the </a:t>
            </a:r>
            <a:r>
              <a:rPr lang="en-US" b="0" baseline="0%" dirty="0" err="1"/>
              <a:t>MicroSTART</a:t>
            </a:r>
            <a:r>
              <a:rPr lang="en-US" b="0" baseline="0%" dirty="0"/>
              <a:t> input page of the client file, which you can quickly access at a later time and adjust, if necessary. From the Print Preview page, click the “Close” button in the upper left hand corner. Then click on the tab “File” and then “Save” to save this </a:t>
            </a:r>
            <a:r>
              <a:rPr lang="en-US" b="0" baseline="0%" dirty="0" err="1"/>
              <a:t>MicroSTART</a:t>
            </a:r>
            <a:r>
              <a:rPr lang="en-US" b="0" baseline="0%" dirty="0"/>
              <a:t> document if needed.  </a:t>
            </a:r>
            <a:r>
              <a:rPr lang="en-US" b="0" baseline="0%" dirty="0" err="1"/>
              <a:t>MicroSTART</a:t>
            </a:r>
            <a:r>
              <a:rPr lang="en-US" b="0" baseline="0%" dirty="0"/>
              <a:t> will also prompt you to save the client file when attempting to exit the program.  </a:t>
            </a:r>
            <a:endParaRPr lang="en-US" sz="1200" b="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D2EDC901-C605-4676-951D-6D523F1EF247}" type="slidenum">
              <a:rPr lang="en-US" smtClean="0"/>
              <a:t>13</a:t>
            </a:fld>
            <a:endParaRPr lang="en-US"/>
          </a:p>
        </p:txBody>
      </p:sp>
    </p:spTree>
    <p:extLst>
      <p:ext uri="{BB962C8B-B14F-4D97-AF65-F5344CB8AC3E}">
        <p14:creationId xmlns:p14="http://schemas.microsoft.com/office/powerpoint/2010/main" val="3026264912"/>
      </p:ext>
    </p:extLst>
  </p:cSld>
  <p:clrMapOvr>
    <a:masterClrMapping/>
  </p:clrMapOvr>
</p:notes>
</file>

<file path=ppt/notesSlides/notesSlide14.xml><?xml version="1.0" encoding="utf-8"?>
<p:notes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
              </a:lnSpc>
              <a:spcBef>
                <a:spcPts val="0"/>
              </a:spcBef>
              <a:spcAft>
                <a:spcPts val="0"/>
              </a:spcAft>
              <a:buClrTx/>
              <a:buSzTx/>
              <a:buFontTx/>
              <a:buNone/>
              <a:tabLst/>
              <a:defRPr/>
            </a:pPr>
            <a:r>
              <a:rPr lang="en-US" sz="1200" b="1" dirty="0">
                <a:latin typeface="Arial" panose="020B0604020202020204" pitchFamily="34" charset="0"/>
                <a:cs typeface="Arial" panose="020B0604020202020204" pitchFamily="34" charset="0"/>
              </a:rPr>
              <a:t>Scripts</a:t>
            </a:r>
            <a:r>
              <a:rPr lang="en-US" sz="1200" b="1" baseline="0%" dirty="0">
                <a:latin typeface="Arial" panose="020B0604020202020204" pitchFamily="34" charset="0"/>
                <a:cs typeface="Arial" panose="020B0604020202020204" pitchFamily="34" charset="0"/>
              </a:rPr>
              <a:t> with audio</a:t>
            </a:r>
            <a:r>
              <a:rPr lang="en-US" sz="1200" b="1" dirty="0">
                <a:latin typeface="Arial" panose="020B0604020202020204" pitchFamily="34" charset="0"/>
                <a:cs typeface="Arial" panose="020B0604020202020204" pitchFamily="34" charset="0"/>
              </a:rPr>
              <a:t>:</a:t>
            </a:r>
          </a:p>
          <a:p>
            <a:pPr marL="0" marR="0" indent="0" algn="l" defTabSz="914400" rtl="0" eaLnBrk="1" fontAlgn="auto" latinLnBrk="0" hangingPunct="1">
              <a:lnSpc>
                <a:spcPct val="100%"/>
              </a:lnSpc>
              <a:spcBef>
                <a:spcPts val="0"/>
              </a:spcBef>
              <a:spcAft>
                <a:spcPts val="0"/>
              </a:spcAft>
              <a:buClrTx/>
              <a:buSzTx/>
              <a:buFontTx/>
              <a:buNone/>
              <a:tabLst/>
              <a:defRPr/>
            </a:pPr>
            <a:endParaRPr lang="en-US" sz="1200" b="1" dirty="0">
              <a:latin typeface="Arial" panose="020B0604020202020204" pitchFamily="34" charset="0"/>
              <a:cs typeface="Arial" panose="020B0604020202020204" pitchFamily="34" charset="0"/>
            </a:endParaRPr>
          </a:p>
          <a:p>
            <a:pPr marL="0" marR="0" indent="0" algn="l" defTabSz="914400" rtl="0" eaLnBrk="1" fontAlgn="auto" latinLnBrk="0" hangingPunct="1">
              <a:lnSpc>
                <a:spcPct val="100%"/>
              </a:lnSpc>
              <a:spcBef>
                <a:spcPts val="0"/>
              </a:spcBef>
              <a:spcAft>
                <a:spcPts val="0"/>
              </a:spcAft>
              <a:buClrTx/>
              <a:buSzTx/>
              <a:buFontTx/>
              <a:buNone/>
              <a:tabLst/>
              <a:defRPr/>
            </a:pPr>
            <a:r>
              <a:rPr lang="en-US" sz="1200" b="0" dirty="0">
                <a:latin typeface="Arial" panose="020B0604020202020204" pitchFamily="34" charset="0"/>
                <a:cs typeface="Arial" panose="020B0604020202020204" pitchFamily="34" charset="0"/>
              </a:rPr>
              <a:t>If</a:t>
            </a:r>
            <a:r>
              <a:rPr lang="en-US" sz="1200" b="0" baseline="0%" dirty="0">
                <a:latin typeface="Arial" panose="020B0604020202020204" pitchFamily="34" charset="0"/>
                <a:cs typeface="Arial" panose="020B0604020202020204" pitchFamily="34" charset="0"/>
              </a:rPr>
              <a:t> you ever have questions about the tool, you can simply</a:t>
            </a:r>
            <a:r>
              <a:rPr lang="en-US" sz="1200" b="1" dirty="0">
                <a:latin typeface="Arial" panose="020B0604020202020204" pitchFamily="34" charset="0"/>
                <a:cs typeface="Arial" panose="020B0604020202020204" pitchFamily="34" charset="0"/>
              </a:rPr>
              <a:t> </a:t>
            </a:r>
            <a:r>
              <a:rPr lang="en-US" b="0" baseline="0%" dirty="0"/>
              <a:t>Click on the tab “Help” and then “Tool Help”. </a:t>
            </a:r>
            <a:endParaRPr lang="en-US" sz="1200" b="1"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D2EDC901-C605-4676-951D-6D523F1EF247}" type="slidenum">
              <a:rPr lang="en-US" smtClean="0"/>
              <a:t>14</a:t>
            </a:fld>
            <a:endParaRPr lang="en-US"/>
          </a:p>
        </p:txBody>
      </p:sp>
    </p:spTree>
    <p:extLst>
      <p:ext uri="{BB962C8B-B14F-4D97-AF65-F5344CB8AC3E}">
        <p14:creationId xmlns:p14="http://schemas.microsoft.com/office/powerpoint/2010/main" val="3026264912"/>
      </p:ext>
    </p:extLst>
  </p:cSld>
  <p:clrMapOvr>
    <a:masterClrMapping/>
  </p:clrMapOvr>
</p:notes>
</file>

<file path=ppt/notesSlides/notesSlide15.xml><?xml version="1.0" encoding="utf-8"?>
<p:notes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
              </a:lnSpc>
              <a:spcBef>
                <a:spcPts val="0"/>
              </a:spcBef>
              <a:spcAft>
                <a:spcPts val="0"/>
              </a:spcAft>
              <a:buClrTx/>
              <a:buSzTx/>
              <a:buFontTx/>
              <a:buNone/>
              <a:tabLst/>
              <a:defRPr/>
            </a:pPr>
            <a:r>
              <a:rPr lang="en-US" sz="1200" b="1" dirty="0">
                <a:latin typeface="Arial" panose="020B0604020202020204" pitchFamily="34" charset="0"/>
                <a:cs typeface="Arial" panose="020B0604020202020204" pitchFamily="34" charset="0"/>
              </a:rPr>
              <a:t>Scripts</a:t>
            </a:r>
            <a:r>
              <a:rPr lang="en-US" sz="1200" b="1" baseline="0%" dirty="0">
                <a:latin typeface="Arial" panose="020B0604020202020204" pitchFamily="34" charset="0"/>
                <a:cs typeface="Arial" panose="020B0604020202020204" pitchFamily="34" charset="0"/>
              </a:rPr>
              <a:t> with audio</a:t>
            </a:r>
            <a:r>
              <a:rPr lang="en-US" sz="1200" b="1" dirty="0">
                <a:latin typeface="Arial" panose="020B0604020202020204" pitchFamily="34" charset="0"/>
                <a:cs typeface="Arial" panose="020B0604020202020204" pitchFamily="34" charset="0"/>
              </a:rPr>
              <a:t>: </a:t>
            </a:r>
          </a:p>
          <a:p>
            <a:pPr marL="0" marR="0" indent="0" algn="l" defTabSz="914400" rtl="0" eaLnBrk="1" fontAlgn="auto" latinLnBrk="0" hangingPunct="1">
              <a:lnSpc>
                <a:spcPct val="100%"/>
              </a:lnSpc>
              <a:spcBef>
                <a:spcPts val="0"/>
              </a:spcBef>
              <a:spcAft>
                <a:spcPts val="0"/>
              </a:spcAft>
              <a:buClrTx/>
              <a:buSzTx/>
              <a:buFontTx/>
              <a:buNone/>
              <a:tabLst/>
              <a:defRPr/>
            </a:pPr>
            <a:r>
              <a:rPr lang="en-US" b="0" baseline="0%" dirty="0"/>
              <a:t>Here we can find out more details about how to use this tool. </a:t>
            </a:r>
            <a:endParaRPr lang="en-US" sz="1200" b="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D2EDC901-C605-4676-951D-6D523F1EF247}" type="slidenum">
              <a:rPr lang="en-US" smtClean="0"/>
              <a:t>15</a:t>
            </a:fld>
            <a:endParaRPr lang="en-US"/>
          </a:p>
        </p:txBody>
      </p:sp>
    </p:spTree>
    <p:extLst>
      <p:ext uri="{BB962C8B-B14F-4D97-AF65-F5344CB8AC3E}">
        <p14:creationId xmlns:p14="http://schemas.microsoft.com/office/powerpoint/2010/main" val="3026264912"/>
      </p:ext>
    </p:extLst>
  </p:cSld>
  <p:clrMapOvr>
    <a:masterClrMapping/>
  </p:clrMapOvr>
</p:notes>
</file>

<file path=ppt/notesSlides/notesSlide2.xml><?xml version="1.0" encoding="utf-8"?>
<p:notes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dirty="0">
                <a:latin typeface="Arial" panose="020B0604020202020204" pitchFamily="34" charset="0"/>
                <a:cs typeface="Arial" panose="020B0604020202020204" pitchFamily="34" charset="0"/>
              </a:rPr>
              <a:t>Scripts</a:t>
            </a:r>
            <a:r>
              <a:rPr lang="en-US" sz="1200" b="1" baseline="0%" dirty="0">
                <a:latin typeface="Arial" panose="020B0604020202020204" pitchFamily="34" charset="0"/>
                <a:cs typeface="Arial" panose="020B0604020202020204" pitchFamily="34" charset="0"/>
              </a:rPr>
              <a:t> with audio</a:t>
            </a:r>
            <a:r>
              <a:rPr lang="en-US" sz="1200" b="1" dirty="0">
                <a:latin typeface="Arial" panose="020B0604020202020204" pitchFamily="34" charset="0"/>
                <a:cs typeface="Arial" panose="020B0604020202020204" pitchFamily="34" charset="0"/>
              </a:rPr>
              <a:t>: </a:t>
            </a:r>
          </a:p>
          <a:p>
            <a:r>
              <a:rPr lang="en-US" b="0" dirty="0">
                <a:effectLst/>
              </a:rPr>
              <a:t>To use EY/</a:t>
            </a:r>
            <a:r>
              <a:rPr lang="en-US" b="0" dirty="0" err="1">
                <a:effectLst/>
              </a:rPr>
              <a:t>Microstart</a:t>
            </a:r>
            <a:r>
              <a:rPr lang="en-US" b="0" baseline="0%" dirty="0">
                <a:effectLst/>
              </a:rPr>
              <a:t> in the execution of your substantive procedures, you should again remember the use of this tool is to assist audit teams in determining a sufficient amount of audit evidence needed to address your combined risk assessment for a specific assertion. </a:t>
            </a:r>
          </a:p>
          <a:p>
            <a:endParaRPr lang="en-US" b="0" baseline="0%" dirty="0">
              <a:effectLst/>
            </a:endParaRPr>
          </a:p>
          <a:p>
            <a:r>
              <a:rPr lang="en-US" b="0" baseline="0%" dirty="0">
                <a:effectLst/>
              </a:rPr>
              <a:t>If you have taken a controls reliance approach, the evidence obtained from your tests of controls provided you some audit evidence. When performing only substantive procedures, the use of substantive analytical procedures would also provide you with additional audit evidence. If those procedures did not fill your bucket of evidence, you’d need to proceed to tests of details which would start with selecting key items for testing.</a:t>
            </a:r>
          </a:p>
          <a:p>
            <a:endParaRPr lang="en-US" b="0" baseline="0%" dirty="0">
              <a:effectLst/>
            </a:endParaRPr>
          </a:p>
          <a:p>
            <a:r>
              <a:rPr lang="en-US" b="0" baseline="0%" dirty="0">
                <a:effectLst/>
              </a:rPr>
              <a:t>Using professional judgement, you would then need to determine if testing your key items provided you with sufficient audit evidence to fill your bucket or if you need to test an additional sample to fill it all the way. This is where EY/</a:t>
            </a:r>
            <a:r>
              <a:rPr lang="en-US" b="0" baseline="0%" dirty="0" err="1">
                <a:effectLst/>
              </a:rPr>
              <a:t>Microstart</a:t>
            </a:r>
            <a:r>
              <a:rPr lang="en-US" b="0" baseline="0%" dirty="0">
                <a:effectLst/>
              </a:rPr>
              <a:t> can come into play. You can use EY/</a:t>
            </a:r>
            <a:r>
              <a:rPr lang="en-US" b="0" baseline="0%" dirty="0" err="1">
                <a:effectLst/>
              </a:rPr>
              <a:t>Microstart</a:t>
            </a:r>
            <a:r>
              <a:rPr lang="en-US" b="0" baseline="0%" dirty="0">
                <a:effectLst/>
              </a:rPr>
              <a:t> to help in that assessment. </a:t>
            </a:r>
          </a:p>
          <a:p>
            <a:endParaRPr lang="en-US" strike="sngStrike" baseline="0%" dirty="0">
              <a:effectLst/>
            </a:endParaRPr>
          </a:p>
        </p:txBody>
      </p:sp>
      <p:sp>
        <p:nvSpPr>
          <p:cNvPr id="4" name="Slide Number Placeholder 3"/>
          <p:cNvSpPr>
            <a:spLocks noGrp="1"/>
          </p:cNvSpPr>
          <p:nvPr>
            <p:ph type="sldNum" sz="quarter" idx="10"/>
          </p:nvPr>
        </p:nvSpPr>
        <p:spPr/>
        <p:txBody>
          <a:bodyPr/>
          <a:lstStyle/>
          <a:p>
            <a:fld id="{D2EDC901-C605-4676-951D-6D523F1EF247}" type="slidenum">
              <a:rPr lang="en-US" smtClean="0"/>
              <a:t>2</a:t>
            </a:fld>
            <a:endParaRPr lang="en-US"/>
          </a:p>
        </p:txBody>
      </p:sp>
    </p:spTree>
    <p:extLst>
      <p:ext uri="{BB962C8B-B14F-4D97-AF65-F5344CB8AC3E}">
        <p14:creationId xmlns:p14="http://schemas.microsoft.com/office/powerpoint/2010/main" val="1761098747"/>
      </p:ext>
    </p:extLst>
  </p:cSld>
  <p:clrMapOvr>
    <a:masterClrMapping/>
  </p:clrMapOvr>
</p:notes>
</file>

<file path=ppt/notesSlides/notesSlide3.xml><?xml version="1.0" encoding="utf-8"?>
<p:notes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dirty="0">
                <a:latin typeface="Arial" panose="020B0604020202020204" pitchFamily="34" charset="0"/>
                <a:cs typeface="Arial" panose="020B0604020202020204" pitchFamily="34" charset="0"/>
              </a:rPr>
              <a:t>Scripts</a:t>
            </a:r>
            <a:r>
              <a:rPr lang="en-US" sz="1200" b="1" baseline="0%" dirty="0">
                <a:latin typeface="Arial" panose="020B0604020202020204" pitchFamily="34" charset="0"/>
                <a:cs typeface="Arial" panose="020B0604020202020204" pitchFamily="34" charset="0"/>
              </a:rPr>
              <a:t> with audio</a:t>
            </a:r>
            <a:r>
              <a:rPr lang="en-US" sz="1200" b="1" dirty="0">
                <a:latin typeface="Arial" panose="020B0604020202020204" pitchFamily="34" charset="0"/>
                <a:cs typeface="Arial" panose="020B0604020202020204" pitchFamily="34" charset="0"/>
              </a:rPr>
              <a:t>: </a:t>
            </a:r>
          </a:p>
          <a:p>
            <a:endParaRPr lang="en-US" b="0" u="none" baseline="0%" dirty="0">
              <a:effectLst/>
            </a:endParaRPr>
          </a:p>
          <a:p>
            <a:r>
              <a:rPr lang="en-US" b="0" u="none" dirty="0" err="1">
                <a:effectLst/>
              </a:rPr>
              <a:t>MicroSTART</a:t>
            </a:r>
            <a:r>
              <a:rPr lang="en-US" b="0" u="none" baseline="0%" dirty="0">
                <a:effectLst/>
              </a:rPr>
              <a:t> is already included on your PC.  Simply go to Start &gt; Search programs &amp; files &gt; and type </a:t>
            </a:r>
            <a:r>
              <a:rPr lang="en-US" b="0" u="none" baseline="0%" dirty="0" err="1">
                <a:effectLst/>
              </a:rPr>
              <a:t>Microstart</a:t>
            </a:r>
            <a:r>
              <a:rPr lang="en-US" b="0" u="none" baseline="0%" dirty="0">
                <a:effectLst/>
              </a:rPr>
              <a:t>.  Then click on EY </a:t>
            </a:r>
            <a:r>
              <a:rPr lang="en-US" b="0" u="none" baseline="0%" dirty="0" err="1">
                <a:effectLst/>
              </a:rPr>
              <a:t>Microstart</a:t>
            </a:r>
            <a:r>
              <a:rPr lang="en-US" b="0" u="none" baseline="0%" dirty="0">
                <a:effectLst/>
              </a:rPr>
              <a:t>.</a:t>
            </a:r>
            <a:endParaRPr lang="en-US" b="0" u="none" dirty="0">
              <a:effectLst/>
            </a:endParaRPr>
          </a:p>
        </p:txBody>
      </p:sp>
      <p:sp>
        <p:nvSpPr>
          <p:cNvPr id="4" name="Slide Number Placeholder 3"/>
          <p:cNvSpPr>
            <a:spLocks noGrp="1"/>
          </p:cNvSpPr>
          <p:nvPr>
            <p:ph type="sldNum" sz="quarter" idx="10"/>
          </p:nvPr>
        </p:nvSpPr>
        <p:spPr/>
        <p:txBody>
          <a:bodyPr/>
          <a:lstStyle/>
          <a:p>
            <a:fld id="{D2EDC901-C605-4676-951D-6D523F1EF247}" type="slidenum">
              <a:rPr lang="en-US" smtClean="0"/>
              <a:t>3</a:t>
            </a:fld>
            <a:endParaRPr lang="en-US"/>
          </a:p>
        </p:txBody>
      </p:sp>
    </p:spTree>
    <p:extLst>
      <p:ext uri="{BB962C8B-B14F-4D97-AF65-F5344CB8AC3E}">
        <p14:creationId xmlns:p14="http://schemas.microsoft.com/office/powerpoint/2010/main" val="482612108"/>
      </p:ext>
    </p:extLst>
  </p:cSld>
  <p:clrMapOvr>
    <a:masterClrMapping/>
  </p:clrMapOvr>
</p:notes>
</file>

<file path=ppt/notesSlides/notesSlide4.xml><?xml version="1.0" encoding="utf-8"?>
<p:notes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
              </a:lnSpc>
              <a:spcBef>
                <a:spcPts val="0"/>
              </a:spcBef>
              <a:spcAft>
                <a:spcPts val="0"/>
              </a:spcAft>
              <a:buClrTx/>
              <a:buSzTx/>
              <a:buFontTx/>
              <a:buNone/>
              <a:tabLst/>
              <a:defRPr/>
            </a:pPr>
            <a:r>
              <a:rPr lang="en-US" sz="1200" b="1" dirty="0">
                <a:latin typeface="Arial" panose="020B0604020202020204" pitchFamily="34" charset="0"/>
                <a:cs typeface="Arial" panose="020B0604020202020204" pitchFamily="34" charset="0"/>
              </a:rPr>
              <a:t>Scripts</a:t>
            </a:r>
            <a:r>
              <a:rPr lang="en-US" sz="1200" b="1" baseline="0%" dirty="0">
                <a:latin typeface="Arial" panose="020B0604020202020204" pitchFamily="34" charset="0"/>
                <a:cs typeface="Arial" panose="020B0604020202020204" pitchFamily="34" charset="0"/>
              </a:rPr>
              <a:t> with audio</a:t>
            </a:r>
            <a:r>
              <a:rPr lang="en-US" sz="1200" b="1" dirty="0">
                <a:latin typeface="Arial" panose="020B0604020202020204" pitchFamily="34" charset="0"/>
                <a:cs typeface="Arial" panose="020B0604020202020204" pitchFamily="34" charset="0"/>
              </a:rPr>
              <a:t>: </a:t>
            </a:r>
          </a:p>
          <a:p>
            <a:pPr marL="0" marR="0" indent="0" algn="l" defTabSz="914400" rtl="0" eaLnBrk="1" fontAlgn="auto" latinLnBrk="0" hangingPunct="1">
              <a:lnSpc>
                <a:spcPct val="100%"/>
              </a:lnSpc>
              <a:spcBef>
                <a:spcPts val="0"/>
              </a:spcBef>
              <a:spcAft>
                <a:spcPts val="0"/>
              </a:spcAft>
              <a:buClrTx/>
              <a:buSzTx/>
              <a:buFontTx/>
              <a:buNone/>
              <a:tabLst/>
              <a:defRPr/>
            </a:pPr>
            <a:r>
              <a:rPr lang="en-US" sz="1200" b="0" baseline="0%" dirty="0" err="1">
                <a:latin typeface="+mn-lt"/>
                <a:cs typeface="+mn-cs"/>
              </a:rPr>
              <a:t>MicroSTART</a:t>
            </a:r>
            <a:r>
              <a:rPr lang="en-US" sz="1200" b="0" baseline="0%" dirty="0">
                <a:latin typeface="+mn-lt"/>
                <a:cs typeface="+mn-cs"/>
              </a:rPr>
              <a:t> will open to the home screen, which displays a form you must fill out in order for the tool to calculate your sample size.  Let’s review the inputs together.</a:t>
            </a:r>
          </a:p>
          <a:p>
            <a:pPr marL="0" marR="0" indent="0" algn="l" defTabSz="914400" rtl="0" eaLnBrk="1" fontAlgn="auto" latinLnBrk="0" hangingPunct="1">
              <a:lnSpc>
                <a:spcPct val="100%"/>
              </a:lnSpc>
              <a:spcBef>
                <a:spcPts val="0"/>
              </a:spcBef>
              <a:spcAft>
                <a:spcPts val="0"/>
              </a:spcAft>
              <a:buClrTx/>
              <a:buSzTx/>
              <a:buFontTx/>
              <a:buNone/>
              <a:tabLst/>
              <a:defRPr/>
            </a:pPr>
            <a:endParaRPr lang="en-US" sz="1200" b="0" baseline="0%" dirty="0">
              <a:latin typeface="+mn-lt"/>
              <a:cs typeface="+mn-cs"/>
            </a:endParaRPr>
          </a:p>
          <a:p>
            <a:pPr marL="0" marR="0" indent="0" algn="l" defTabSz="914400" rtl="0" eaLnBrk="1" fontAlgn="auto" latinLnBrk="0" hangingPunct="1">
              <a:lnSpc>
                <a:spcPct val="100%"/>
              </a:lnSpc>
              <a:spcBef>
                <a:spcPts val="0"/>
              </a:spcBef>
              <a:spcAft>
                <a:spcPts val="0"/>
              </a:spcAft>
              <a:buClrTx/>
              <a:buSzTx/>
              <a:buFontTx/>
              <a:buNone/>
              <a:tabLst/>
              <a:defRPr/>
            </a:pPr>
            <a:r>
              <a:rPr lang="en-US" sz="1200" b="0" baseline="0%" dirty="0">
                <a:latin typeface="+mn-lt"/>
                <a:cs typeface="+mn-cs"/>
              </a:rPr>
              <a:t>First, input the entity name and audit </a:t>
            </a:r>
            <a:r>
              <a:rPr lang="en-US" sz="1200" b="1" baseline="0%" dirty="0">
                <a:latin typeface="+mn-lt"/>
                <a:cs typeface="+mn-cs"/>
              </a:rPr>
              <a:t>period</a:t>
            </a:r>
            <a:r>
              <a:rPr lang="en-US" sz="1200" b="0" baseline="0%" dirty="0">
                <a:latin typeface="+mn-lt"/>
                <a:cs typeface="+mn-cs"/>
              </a:rPr>
              <a:t> end.  </a:t>
            </a:r>
            <a:r>
              <a:rPr lang="en-US" sz="1200" b="1" baseline="0%" dirty="0">
                <a:latin typeface="+mn-lt"/>
                <a:cs typeface="+mn-cs"/>
              </a:rPr>
              <a:t>In our example</a:t>
            </a:r>
            <a:r>
              <a:rPr lang="en-US" sz="1200" b="0" baseline="0%" dirty="0">
                <a:latin typeface="+mn-lt"/>
                <a:cs typeface="+mn-cs"/>
              </a:rPr>
              <a:t>, the name of the entity is ABC Company and the</a:t>
            </a:r>
            <a:r>
              <a:rPr lang="en-US" sz="1200" b="1" baseline="0%" dirty="0">
                <a:latin typeface="+mn-lt"/>
                <a:cs typeface="+mn-cs"/>
              </a:rPr>
              <a:t>ir</a:t>
            </a:r>
            <a:r>
              <a:rPr lang="en-US" sz="1200" b="0" baseline="0%" dirty="0">
                <a:latin typeface="+mn-lt"/>
                <a:cs typeface="+mn-cs"/>
              </a:rPr>
              <a:t> year end date is the 31</a:t>
            </a:r>
            <a:r>
              <a:rPr lang="en-US" sz="1200" b="0" baseline="30%" dirty="0">
                <a:latin typeface="+mn-lt"/>
                <a:cs typeface="+mn-cs"/>
              </a:rPr>
              <a:t>st</a:t>
            </a:r>
            <a:r>
              <a:rPr lang="en-US" sz="1200" b="0" baseline="0%" dirty="0">
                <a:latin typeface="+mn-lt"/>
                <a:cs typeface="+mn-cs"/>
              </a:rPr>
              <a:t> of December, 20X5.</a:t>
            </a:r>
          </a:p>
          <a:p>
            <a:pPr marL="0" marR="0" indent="0" algn="l" defTabSz="914400" rtl="0" eaLnBrk="1" fontAlgn="auto" latinLnBrk="0" hangingPunct="1">
              <a:lnSpc>
                <a:spcPct val="100%"/>
              </a:lnSpc>
              <a:spcBef>
                <a:spcPts val="0"/>
              </a:spcBef>
              <a:spcAft>
                <a:spcPts val="0"/>
              </a:spcAft>
              <a:buClrTx/>
              <a:buSzTx/>
              <a:buFontTx/>
              <a:buNone/>
              <a:tabLst/>
              <a:defRPr/>
            </a:pPr>
            <a:endParaRPr lang="en-US" sz="1200" b="0" baseline="0%" dirty="0">
              <a:latin typeface="+mn-lt"/>
              <a:cs typeface="+mn-cs"/>
            </a:endParaRPr>
          </a:p>
          <a:p>
            <a:pPr marL="0" marR="0" indent="0" algn="l" defTabSz="914400" rtl="0" eaLnBrk="1" fontAlgn="auto" latinLnBrk="0" hangingPunct="1">
              <a:lnSpc>
                <a:spcPct val="100%"/>
              </a:lnSpc>
              <a:spcBef>
                <a:spcPts val="0"/>
              </a:spcBef>
              <a:spcAft>
                <a:spcPts val="0"/>
              </a:spcAft>
              <a:buClrTx/>
              <a:buSzTx/>
              <a:buFontTx/>
              <a:buNone/>
              <a:tabLst/>
              <a:defRPr/>
            </a:pPr>
            <a:r>
              <a:rPr lang="en-US" sz="1200" b="0" baseline="0%" dirty="0">
                <a:latin typeface="+mn-lt"/>
                <a:cs typeface="+mn-cs"/>
              </a:rPr>
              <a:t>Next, you enter the Tolerable Error </a:t>
            </a:r>
            <a:r>
              <a:rPr lang="en-US" sz="1200" b="1" baseline="0%" dirty="0">
                <a:latin typeface="+mn-lt"/>
                <a:cs typeface="+mn-cs"/>
              </a:rPr>
              <a:t>determined</a:t>
            </a:r>
            <a:r>
              <a:rPr lang="en-US" sz="1200" b="0" baseline="0%" dirty="0">
                <a:latin typeface="+mn-lt"/>
                <a:cs typeface="+mn-cs"/>
              </a:rPr>
              <a:t> </a:t>
            </a:r>
            <a:r>
              <a:rPr lang="en-US" sz="1200" b="1" baseline="0%" dirty="0">
                <a:latin typeface="+mn-lt"/>
                <a:cs typeface="+mn-cs"/>
              </a:rPr>
              <a:t>for the audit</a:t>
            </a:r>
            <a:r>
              <a:rPr lang="en-US" sz="1200" b="0" baseline="0%" dirty="0">
                <a:latin typeface="+mn-lt"/>
                <a:cs typeface="+mn-cs"/>
              </a:rPr>
              <a:t>.  </a:t>
            </a:r>
            <a:r>
              <a:rPr lang="en-US" sz="1200" b="0" baseline="0%" dirty="0" err="1">
                <a:latin typeface="+mn-lt"/>
                <a:cs typeface="+mn-cs"/>
              </a:rPr>
              <a:t>MicroSTART</a:t>
            </a:r>
            <a:r>
              <a:rPr lang="en-US" sz="1200" b="0" baseline="0%" dirty="0">
                <a:latin typeface="+mn-lt"/>
                <a:cs typeface="+mn-cs"/>
              </a:rPr>
              <a:t> will consider the tolerable error when determining the sample size based on statistical tables. </a:t>
            </a:r>
          </a:p>
          <a:p>
            <a:pPr marL="0" marR="0" indent="0" algn="l" defTabSz="914400" rtl="0" eaLnBrk="1" fontAlgn="auto" latinLnBrk="0" hangingPunct="1">
              <a:lnSpc>
                <a:spcPct val="100%"/>
              </a:lnSpc>
              <a:spcBef>
                <a:spcPts val="0"/>
              </a:spcBef>
              <a:spcAft>
                <a:spcPts val="0"/>
              </a:spcAft>
              <a:buClrTx/>
              <a:buSzTx/>
              <a:buFontTx/>
              <a:buNone/>
              <a:tabLst/>
              <a:defRPr/>
            </a:pPr>
            <a:endParaRPr lang="en-US" sz="1200" b="0" baseline="0%" dirty="0">
              <a:latin typeface="+mn-lt"/>
              <a:cs typeface="+mn-cs"/>
            </a:endParaRPr>
          </a:p>
          <a:p>
            <a:pPr marL="0" marR="0" indent="0" algn="l" defTabSz="914400" rtl="0" eaLnBrk="1" fontAlgn="auto" latinLnBrk="0" hangingPunct="1">
              <a:lnSpc>
                <a:spcPct val="100%"/>
              </a:lnSpc>
              <a:spcBef>
                <a:spcPts val="0"/>
              </a:spcBef>
              <a:spcAft>
                <a:spcPts val="0"/>
              </a:spcAft>
              <a:buClrTx/>
              <a:buSzTx/>
              <a:buFontTx/>
              <a:buNone/>
              <a:tabLst/>
              <a:defRPr/>
            </a:pPr>
            <a:r>
              <a:rPr lang="en-US" sz="1200" b="0" baseline="0%" dirty="0">
                <a:latin typeface="+mn-lt"/>
                <a:cs typeface="+mn-cs"/>
              </a:rPr>
              <a:t>Let’s assume the tolerable error for this </a:t>
            </a:r>
            <a:r>
              <a:rPr lang="en-US" sz="1200" b="0" strike="noStrike" baseline="0%" dirty="0">
                <a:latin typeface="+mn-lt"/>
                <a:cs typeface="+mn-cs"/>
              </a:rPr>
              <a:t>entity </a:t>
            </a:r>
            <a:r>
              <a:rPr lang="en-US" sz="1200" b="1" strike="noStrike" baseline="0%" dirty="0">
                <a:latin typeface="+mn-lt"/>
                <a:cs typeface="+mn-cs"/>
              </a:rPr>
              <a:t>audit</a:t>
            </a:r>
            <a:r>
              <a:rPr lang="en-US" sz="1200" b="0" baseline="0%" dirty="0">
                <a:latin typeface="+mn-lt"/>
                <a:cs typeface="+mn-cs"/>
              </a:rPr>
              <a:t> is “500,000”.</a:t>
            </a:r>
          </a:p>
          <a:p>
            <a:pPr marL="0" marR="0" indent="0" algn="l" defTabSz="914400" rtl="0" eaLnBrk="1" fontAlgn="auto" latinLnBrk="0" hangingPunct="1">
              <a:lnSpc>
                <a:spcPct val="100%"/>
              </a:lnSpc>
              <a:spcBef>
                <a:spcPts val="0"/>
              </a:spcBef>
              <a:spcAft>
                <a:spcPts val="0"/>
              </a:spcAft>
              <a:buClrTx/>
              <a:buSzTx/>
              <a:buFontTx/>
              <a:buNone/>
              <a:tabLst/>
              <a:defRPr/>
            </a:pPr>
            <a:endParaRPr lang="en-US" sz="1200" b="0" baseline="0%" dirty="0">
              <a:latin typeface="+mn-lt"/>
              <a:cs typeface="+mn-cs"/>
            </a:endParaRPr>
          </a:p>
          <a:p>
            <a:pPr marL="0" marR="0" indent="0" algn="l" defTabSz="914400" rtl="0" eaLnBrk="1" fontAlgn="auto" latinLnBrk="0" hangingPunct="1">
              <a:lnSpc>
                <a:spcPct val="100%"/>
              </a:lnSpc>
              <a:spcBef>
                <a:spcPts val="0"/>
              </a:spcBef>
              <a:spcAft>
                <a:spcPts val="0"/>
              </a:spcAft>
              <a:buClrTx/>
              <a:buSzTx/>
              <a:buFontTx/>
              <a:buNone/>
              <a:tabLst/>
              <a:defRPr/>
            </a:pPr>
            <a:r>
              <a:rPr lang="en-US" sz="1200" b="0" baseline="0%" dirty="0">
                <a:latin typeface="+mn-lt"/>
                <a:cs typeface="+mn-cs"/>
              </a:rPr>
              <a:t>Next, you will enter the nature of the substantive test.  We will be making sample selections for Accounts Receivable Confirmation Procedures.  So we will type this into the form.</a:t>
            </a:r>
          </a:p>
          <a:p>
            <a:pPr marL="0" marR="0" indent="0" algn="l" defTabSz="914400" rtl="0" eaLnBrk="1" fontAlgn="auto" latinLnBrk="0" hangingPunct="1">
              <a:lnSpc>
                <a:spcPct val="100%"/>
              </a:lnSpc>
              <a:spcBef>
                <a:spcPts val="0"/>
              </a:spcBef>
              <a:spcAft>
                <a:spcPts val="0"/>
              </a:spcAft>
              <a:buClrTx/>
              <a:buSzTx/>
              <a:buFontTx/>
              <a:buNone/>
              <a:tabLst/>
              <a:defRPr/>
            </a:pPr>
            <a:endParaRPr lang="en-US" sz="1200" b="0" baseline="0%" dirty="0">
              <a:latin typeface="+mn-lt"/>
              <a:cs typeface="+mn-cs"/>
            </a:endParaRPr>
          </a:p>
          <a:p>
            <a:pPr marL="0" marR="0" indent="0" algn="l" defTabSz="914400" rtl="0" eaLnBrk="1" fontAlgn="auto" latinLnBrk="0" hangingPunct="1">
              <a:lnSpc>
                <a:spcPct val="100%"/>
              </a:lnSpc>
              <a:spcBef>
                <a:spcPts val="0"/>
              </a:spcBef>
              <a:spcAft>
                <a:spcPts val="0"/>
              </a:spcAft>
              <a:buClrTx/>
              <a:buSzTx/>
              <a:buFontTx/>
              <a:buNone/>
              <a:tabLst/>
              <a:defRPr/>
            </a:pPr>
            <a:r>
              <a:rPr lang="en-US" sz="1200" b="0" baseline="0%" dirty="0">
                <a:latin typeface="+mn-lt"/>
                <a:cs typeface="+mn-cs"/>
              </a:rPr>
              <a:t>In order for the tool to determine the sample size, </a:t>
            </a:r>
            <a:r>
              <a:rPr lang="en-US" sz="1200" b="0" baseline="0%" dirty="0" err="1">
                <a:latin typeface="+mn-lt"/>
                <a:cs typeface="+mn-cs"/>
              </a:rPr>
              <a:t>MicroSTART</a:t>
            </a:r>
            <a:r>
              <a:rPr lang="en-US" sz="1200" b="0" baseline="0%" dirty="0">
                <a:latin typeface="+mn-lt"/>
                <a:cs typeface="+mn-cs"/>
              </a:rPr>
              <a:t> will also consider the total amount of the balance you are testing.  In our case, the total amount of accounts receivable balance is “5,000,000”, which we input in the box population value.</a:t>
            </a:r>
          </a:p>
          <a:p>
            <a:pPr marL="0" marR="0" indent="0" algn="l" defTabSz="914400" rtl="0" eaLnBrk="1" fontAlgn="auto" latinLnBrk="0" hangingPunct="1">
              <a:lnSpc>
                <a:spcPct val="100%"/>
              </a:lnSpc>
              <a:spcBef>
                <a:spcPts val="0"/>
              </a:spcBef>
              <a:spcAft>
                <a:spcPts val="0"/>
              </a:spcAft>
              <a:buClrTx/>
              <a:buSzTx/>
              <a:buFontTx/>
              <a:buNone/>
              <a:tabLst/>
              <a:defRPr/>
            </a:pPr>
            <a:endParaRPr lang="en-US" sz="1200" b="1" baseline="0%" dirty="0">
              <a:latin typeface="+mn-lt"/>
              <a:cs typeface="+mn-cs"/>
            </a:endParaRPr>
          </a:p>
          <a:p>
            <a:pPr marL="0" marR="0" indent="0" algn="l" defTabSz="914400" rtl="0" eaLnBrk="1" fontAlgn="auto" latinLnBrk="0" hangingPunct="1">
              <a:lnSpc>
                <a:spcPct val="100%"/>
              </a:lnSpc>
              <a:spcBef>
                <a:spcPts val="0"/>
              </a:spcBef>
              <a:spcAft>
                <a:spcPts val="0"/>
              </a:spcAft>
              <a:buClrTx/>
              <a:buSzTx/>
              <a:buFontTx/>
              <a:buNone/>
              <a:tabLst/>
              <a:defRPr/>
            </a:pPr>
            <a:r>
              <a:rPr lang="en-US" sz="1200" b="1" baseline="0%" dirty="0">
                <a:latin typeface="+mn-lt"/>
                <a:cs typeface="+mn-cs"/>
              </a:rPr>
              <a:t>Next</a:t>
            </a:r>
            <a:r>
              <a:rPr lang="en-US" sz="1200" b="0" baseline="0%" dirty="0">
                <a:latin typeface="+mn-lt"/>
                <a:cs typeface="+mn-cs"/>
              </a:rPr>
              <a:t>, </a:t>
            </a:r>
            <a:r>
              <a:rPr lang="en-US" sz="1200" b="0" baseline="0%" dirty="0" err="1">
                <a:latin typeface="+mn-lt"/>
                <a:cs typeface="+mn-cs"/>
              </a:rPr>
              <a:t>MicroSTART</a:t>
            </a:r>
            <a:r>
              <a:rPr lang="en-US" sz="1200" b="0" baseline="0%" dirty="0">
                <a:latin typeface="+mn-lt"/>
                <a:cs typeface="+mn-cs"/>
              </a:rPr>
              <a:t> considers the Combined Risk Assessment for the account assertion the procedure is responding to, as well as evidence obtained from other substantive procedures, such as substantive analytical procedures. </a:t>
            </a:r>
            <a:r>
              <a:rPr lang="en-US" sz="1200" b="1" baseline="0%" dirty="0">
                <a:latin typeface="+mn-lt"/>
                <a:cs typeface="+mn-cs"/>
              </a:rPr>
              <a:t> In our example, let’s </a:t>
            </a:r>
            <a:r>
              <a:rPr lang="en-US" sz="1200" b="0" baseline="0%" dirty="0">
                <a:latin typeface="+mn-lt"/>
                <a:cs typeface="+mn-cs"/>
              </a:rPr>
              <a:t>assume </a:t>
            </a:r>
            <a:r>
              <a:rPr lang="en-US" sz="1200" b="1" baseline="0%" dirty="0">
                <a:latin typeface="+mn-lt"/>
                <a:cs typeface="+mn-cs"/>
              </a:rPr>
              <a:t>the</a:t>
            </a:r>
            <a:r>
              <a:rPr lang="en-US" sz="1200" b="0" baseline="0%" dirty="0">
                <a:latin typeface="+mn-lt"/>
                <a:cs typeface="+mn-cs"/>
              </a:rPr>
              <a:t> combined risk assessment relating to the existence assertion of accounts receivable is “Low”.</a:t>
            </a:r>
          </a:p>
          <a:p>
            <a:pPr marL="0" marR="0" indent="0" algn="l" defTabSz="914400" rtl="0" eaLnBrk="1" fontAlgn="auto" latinLnBrk="0" hangingPunct="1">
              <a:lnSpc>
                <a:spcPct val="100%"/>
              </a:lnSpc>
              <a:spcBef>
                <a:spcPts val="0"/>
              </a:spcBef>
              <a:spcAft>
                <a:spcPts val="0"/>
              </a:spcAft>
              <a:buClrTx/>
              <a:buSzTx/>
              <a:buFontTx/>
              <a:buNone/>
              <a:tabLst/>
              <a:defRPr/>
            </a:pPr>
            <a:endParaRPr lang="en-US" sz="1200" b="0" baseline="0%" dirty="0">
              <a:latin typeface="+mn-lt"/>
              <a:cs typeface="+mn-cs"/>
            </a:endParaRPr>
          </a:p>
          <a:p>
            <a:pPr marL="0" marR="0" indent="0" algn="l" defTabSz="914400" rtl="0" eaLnBrk="1" fontAlgn="auto" latinLnBrk="0" hangingPunct="1">
              <a:lnSpc>
                <a:spcPct val="100%"/>
              </a:lnSpc>
              <a:spcBef>
                <a:spcPts val="0"/>
              </a:spcBef>
              <a:spcAft>
                <a:spcPts val="0"/>
              </a:spcAft>
              <a:buClrTx/>
              <a:buSzTx/>
              <a:buFontTx/>
              <a:buNone/>
              <a:tabLst/>
              <a:defRPr/>
            </a:pPr>
            <a:r>
              <a:rPr lang="en-US" sz="1200" b="0" i="1" baseline="0%" dirty="0">
                <a:latin typeface="+mn-lt"/>
                <a:cs typeface="+mn-cs"/>
              </a:rPr>
              <a:t>Next, you will input the assurance obtained from other substantive procedures your team is performing.  This is a required field to fill out.  There are four options to select: Little, Some, Corroborative, and Persuasive.</a:t>
            </a:r>
          </a:p>
          <a:p>
            <a:pPr marL="0" marR="0" indent="0" algn="l" defTabSz="914400" rtl="0" eaLnBrk="1" fontAlgn="auto" latinLnBrk="0" hangingPunct="1">
              <a:lnSpc>
                <a:spcPct val="100%"/>
              </a:lnSpc>
              <a:spcBef>
                <a:spcPts val="0"/>
              </a:spcBef>
              <a:spcAft>
                <a:spcPts val="0"/>
              </a:spcAft>
              <a:buClrTx/>
              <a:buSzTx/>
              <a:buFontTx/>
              <a:buNone/>
              <a:tabLst/>
              <a:defRPr/>
            </a:pPr>
            <a:endParaRPr lang="en-US" sz="1200" b="0" i="1" baseline="0%" dirty="0">
              <a:latin typeface="+mn-lt"/>
              <a:cs typeface="+mn-cs"/>
            </a:endParaRPr>
          </a:p>
          <a:p>
            <a:pPr marL="0" marR="0" indent="0" algn="l" defTabSz="914400" rtl="0" eaLnBrk="1" fontAlgn="auto" latinLnBrk="0" hangingPunct="1">
              <a:lnSpc>
                <a:spcPct val="100%"/>
              </a:lnSpc>
              <a:spcBef>
                <a:spcPts val="0"/>
              </a:spcBef>
              <a:spcAft>
                <a:spcPts val="0"/>
              </a:spcAft>
              <a:buClrTx/>
              <a:buSzTx/>
              <a:buFontTx/>
              <a:buNone/>
              <a:tabLst/>
              <a:defRPr/>
            </a:pPr>
            <a:r>
              <a:rPr lang="en-US" sz="1200" b="0" i="1" baseline="0%" dirty="0">
                <a:latin typeface="+mn-lt"/>
                <a:cs typeface="+mn-cs"/>
              </a:rPr>
              <a:t>If our assurance from other procedures is persuasive, we have performed procedures that </a:t>
            </a:r>
            <a:r>
              <a:rPr lang="en-US" i="1" dirty="0"/>
              <a:t>are highly precise with a variance threshold of no more than TE and the recorded amount is within our variance threshold. </a:t>
            </a:r>
          </a:p>
          <a:p>
            <a:pPr marL="0" marR="0" indent="0" algn="l" defTabSz="914400" rtl="0" eaLnBrk="1" fontAlgn="auto" latinLnBrk="0" hangingPunct="1">
              <a:lnSpc>
                <a:spcPct val="100%"/>
              </a:lnSpc>
              <a:spcBef>
                <a:spcPts val="0"/>
              </a:spcBef>
              <a:spcAft>
                <a:spcPts val="0"/>
              </a:spcAft>
              <a:buClrTx/>
              <a:buSzTx/>
              <a:buFontTx/>
              <a:buNone/>
              <a:tabLst/>
              <a:defRPr/>
            </a:pPr>
            <a:endParaRPr lang="en-US" sz="1200" b="0" i="1" baseline="0%" dirty="0">
              <a:latin typeface="+mn-lt"/>
              <a:cs typeface="+mn-cs"/>
            </a:endParaRPr>
          </a:p>
          <a:p>
            <a:pPr marL="0" marR="0" indent="0" algn="l" defTabSz="914400" rtl="0" eaLnBrk="1" fontAlgn="auto" latinLnBrk="0" hangingPunct="1">
              <a:lnSpc>
                <a:spcPct val="100%"/>
              </a:lnSpc>
              <a:spcBef>
                <a:spcPts val="0"/>
              </a:spcBef>
              <a:spcAft>
                <a:spcPts val="0"/>
              </a:spcAft>
              <a:buClrTx/>
              <a:buSzTx/>
              <a:buFontTx/>
              <a:buNone/>
              <a:tabLst/>
              <a:defRPr/>
            </a:pPr>
            <a:r>
              <a:rPr lang="en-US" sz="1200" b="0" i="1" baseline="0%" dirty="0">
                <a:latin typeface="+mn-lt"/>
                <a:cs typeface="+mn-cs"/>
              </a:rPr>
              <a:t>If our assurance from other procedures is corroborative, we have performed a combination of </a:t>
            </a:r>
            <a:r>
              <a:rPr lang="en-US" i="1" dirty="0"/>
              <a:t>substantive analytical procedures and other relevant substantive procedures, where</a:t>
            </a:r>
            <a:r>
              <a:rPr lang="en-US" i="1" baseline="0%" dirty="0"/>
              <a:t> our substantive analytical procedures are moderately to highly precise, and further evidence is obtained from other relevant substantive procedures.</a:t>
            </a:r>
          </a:p>
          <a:p>
            <a:pPr marL="0" marR="0" indent="0" algn="l" defTabSz="914400" rtl="0" eaLnBrk="1" fontAlgn="auto" latinLnBrk="0" hangingPunct="1">
              <a:lnSpc>
                <a:spcPct val="100%"/>
              </a:lnSpc>
              <a:spcBef>
                <a:spcPts val="0"/>
              </a:spcBef>
              <a:spcAft>
                <a:spcPts val="0"/>
              </a:spcAft>
              <a:buClrTx/>
              <a:buSzTx/>
              <a:buFontTx/>
              <a:buNone/>
              <a:tabLst/>
              <a:defRPr/>
            </a:pPr>
            <a:endParaRPr lang="en-US" sz="1200" b="0" i="1" baseline="0%" dirty="0">
              <a:latin typeface="+mn-lt"/>
              <a:cs typeface="+mn-cs"/>
            </a:endParaRPr>
          </a:p>
          <a:p>
            <a:pPr marL="0" marR="0" indent="0" algn="l" defTabSz="914400" rtl="0" eaLnBrk="1" fontAlgn="auto" latinLnBrk="0" hangingPunct="1">
              <a:lnSpc>
                <a:spcPct val="100%"/>
              </a:lnSpc>
              <a:spcBef>
                <a:spcPts val="0"/>
              </a:spcBef>
              <a:spcAft>
                <a:spcPts val="0"/>
              </a:spcAft>
              <a:buClrTx/>
              <a:buSzTx/>
              <a:buFontTx/>
              <a:buNone/>
              <a:tabLst/>
              <a:defRPr/>
            </a:pPr>
            <a:r>
              <a:rPr lang="en-US" sz="1200" b="0" i="1" baseline="0%" dirty="0">
                <a:latin typeface="+mn-lt"/>
                <a:cs typeface="+mn-cs"/>
              </a:rPr>
              <a:t>If our assurance from other procedures is some, t</a:t>
            </a:r>
            <a:r>
              <a:rPr lang="en-US" i="1" dirty="0"/>
              <a:t>he extent by which the variance threshold for our substantive analytical procedures</a:t>
            </a:r>
            <a:r>
              <a:rPr lang="en-US" i="1" baseline="0%" dirty="0"/>
              <a:t> </a:t>
            </a:r>
            <a:r>
              <a:rPr lang="en-US" i="1" dirty="0"/>
              <a:t>exceeds TE is such that we can only conclude that nothing comes to our attention to suggest a material misstatement has occurred.</a:t>
            </a:r>
          </a:p>
          <a:p>
            <a:pPr marL="0" marR="0" indent="0" algn="l" defTabSz="914400" rtl="0" eaLnBrk="1" fontAlgn="auto" latinLnBrk="0" hangingPunct="1">
              <a:lnSpc>
                <a:spcPct val="100%"/>
              </a:lnSpc>
              <a:spcBef>
                <a:spcPts val="0"/>
              </a:spcBef>
              <a:spcAft>
                <a:spcPts val="0"/>
              </a:spcAft>
              <a:buClrTx/>
              <a:buSzTx/>
              <a:buFontTx/>
              <a:buNone/>
              <a:tabLst/>
              <a:defRPr/>
            </a:pPr>
            <a:endParaRPr lang="en-US" sz="1200" b="0" i="1" baseline="0%" dirty="0">
              <a:latin typeface="+mn-lt"/>
              <a:cs typeface="+mn-cs"/>
            </a:endParaRPr>
          </a:p>
          <a:p>
            <a:pPr marL="0" marR="0" indent="0" algn="l" defTabSz="914400" rtl="0" eaLnBrk="1" fontAlgn="auto" latinLnBrk="0" hangingPunct="1">
              <a:lnSpc>
                <a:spcPct val="100%"/>
              </a:lnSpc>
              <a:spcBef>
                <a:spcPts val="0"/>
              </a:spcBef>
              <a:spcAft>
                <a:spcPts val="0"/>
              </a:spcAft>
              <a:buClrTx/>
              <a:buSzTx/>
              <a:buFontTx/>
              <a:buNone/>
              <a:tabLst/>
              <a:defRPr/>
            </a:pPr>
            <a:r>
              <a:rPr lang="en-US" sz="1200" b="0" i="1" baseline="0%" dirty="0">
                <a:latin typeface="+mn-lt"/>
                <a:cs typeface="+mn-cs"/>
              </a:rPr>
              <a:t>If our procedures do not meet the requirements for “some” level of assurance, then we input Little.</a:t>
            </a:r>
          </a:p>
          <a:p>
            <a:pPr marL="0" marR="0" indent="0" algn="l" defTabSz="914400" rtl="0" eaLnBrk="1" fontAlgn="auto" latinLnBrk="0" hangingPunct="1">
              <a:lnSpc>
                <a:spcPct val="100%"/>
              </a:lnSpc>
              <a:spcBef>
                <a:spcPts val="0"/>
              </a:spcBef>
              <a:spcAft>
                <a:spcPts val="0"/>
              </a:spcAft>
              <a:buClrTx/>
              <a:buSzTx/>
              <a:buFontTx/>
              <a:buNone/>
              <a:tabLst/>
              <a:defRPr/>
            </a:pPr>
            <a:endParaRPr lang="en-US" sz="1200" b="0" baseline="0%" dirty="0">
              <a:latin typeface="+mn-lt"/>
              <a:cs typeface="+mn-cs"/>
            </a:endParaRPr>
          </a:p>
          <a:p>
            <a:pPr marL="0" marR="0" indent="0" algn="l" defTabSz="914400" rtl="0" eaLnBrk="1" fontAlgn="auto" latinLnBrk="0" hangingPunct="1">
              <a:lnSpc>
                <a:spcPct val="100%"/>
              </a:lnSpc>
              <a:spcBef>
                <a:spcPts val="0"/>
              </a:spcBef>
              <a:spcAft>
                <a:spcPts val="0"/>
              </a:spcAft>
              <a:buClrTx/>
              <a:buSzTx/>
              <a:buFontTx/>
              <a:buNone/>
              <a:tabLst/>
              <a:defRPr/>
            </a:pPr>
            <a:endParaRPr lang="en-US" sz="1200" b="1"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D2EDC901-C605-4676-951D-6D523F1EF247}" type="slidenum">
              <a:rPr lang="en-US" smtClean="0"/>
              <a:t>4</a:t>
            </a:fld>
            <a:endParaRPr lang="en-US"/>
          </a:p>
        </p:txBody>
      </p:sp>
    </p:spTree>
    <p:extLst>
      <p:ext uri="{BB962C8B-B14F-4D97-AF65-F5344CB8AC3E}">
        <p14:creationId xmlns:p14="http://schemas.microsoft.com/office/powerpoint/2010/main" val="3026264912"/>
      </p:ext>
    </p:extLst>
  </p:cSld>
  <p:clrMapOvr>
    <a:masterClrMapping/>
  </p:clrMapOvr>
</p:notes>
</file>

<file path=ppt/notesSlides/notesSlide5.xml><?xml version="1.0" encoding="utf-8"?>
<p:notes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
              </a:lnSpc>
              <a:spcBef>
                <a:spcPts val="0"/>
              </a:spcBef>
              <a:spcAft>
                <a:spcPts val="0"/>
              </a:spcAft>
              <a:buClrTx/>
              <a:buSzTx/>
              <a:buFontTx/>
              <a:buNone/>
              <a:tabLst/>
              <a:defRPr/>
            </a:pPr>
            <a:r>
              <a:rPr lang="en-US" sz="1200" b="1" dirty="0">
                <a:latin typeface="Arial" panose="020B0604020202020204" pitchFamily="34" charset="0"/>
                <a:cs typeface="Arial" panose="020B0604020202020204" pitchFamily="34" charset="0"/>
              </a:rPr>
              <a:t>Scripts</a:t>
            </a:r>
            <a:r>
              <a:rPr lang="en-US" sz="1200" b="1" baseline="0%" dirty="0">
                <a:latin typeface="Arial" panose="020B0604020202020204" pitchFamily="34" charset="0"/>
                <a:cs typeface="Arial" panose="020B0604020202020204" pitchFamily="34" charset="0"/>
              </a:rPr>
              <a:t> with audio</a:t>
            </a:r>
            <a:r>
              <a:rPr lang="en-US" sz="1200" b="1" dirty="0">
                <a:latin typeface="Arial" panose="020B0604020202020204" pitchFamily="34" charset="0"/>
                <a:cs typeface="Arial" panose="020B0604020202020204" pitchFamily="34" charset="0"/>
              </a:rPr>
              <a:t>: </a:t>
            </a:r>
          </a:p>
          <a:p>
            <a:pPr marL="0" marR="0" indent="0" algn="l" defTabSz="914400" rtl="0" eaLnBrk="1" fontAlgn="auto" latinLnBrk="0" hangingPunct="1">
              <a:lnSpc>
                <a:spcPct val="100%"/>
              </a:lnSpc>
              <a:spcBef>
                <a:spcPts val="0"/>
              </a:spcBef>
              <a:spcAft>
                <a:spcPts val="0"/>
              </a:spcAft>
              <a:buClrTx/>
              <a:buSzTx/>
              <a:buFontTx/>
              <a:buNone/>
              <a:tabLst/>
              <a:defRPr/>
            </a:pPr>
            <a:r>
              <a:rPr lang="en-US" sz="1200" b="0" baseline="0%" dirty="0">
                <a:latin typeface="+mn-lt"/>
                <a:cs typeface="+mn-cs"/>
              </a:rPr>
              <a:t>As previously mentioned, you will likely have selected key items for testing which provided you with some amount of audit evidence. </a:t>
            </a:r>
            <a:r>
              <a:rPr lang="en-US" sz="1200" b="0" baseline="0%" dirty="0">
                <a:solidFill>
                  <a:srgbClr val="FF0000"/>
                </a:solidFill>
                <a:latin typeface="+mn-lt"/>
                <a:cs typeface="+mn-cs"/>
              </a:rPr>
              <a:t>As the team is using </a:t>
            </a:r>
            <a:r>
              <a:rPr lang="en-US" sz="1200" b="0" baseline="0%" dirty="0" err="1">
                <a:solidFill>
                  <a:srgbClr val="FF0000"/>
                </a:solidFill>
                <a:latin typeface="+mn-lt"/>
                <a:cs typeface="+mn-cs"/>
              </a:rPr>
              <a:t>MicroSTART</a:t>
            </a:r>
            <a:r>
              <a:rPr lang="en-US" sz="1200" b="0" baseline="0%" dirty="0">
                <a:solidFill>
                  <a:srgbClr val="FF0000"/>
                </a:solidFill>
                <a:latin typeface="+mn-lt"/>
                <a:cs typeface="+mn-cs"/>
              </a:rPr>
              <a:t>, that means they have already concluded the evidence from key items and other substantive procedures does not provide sufficient evidence to conclude on the population/account.</a:t>
            </a:r>
          </a:p>
          <a:p>
            <a:pPr marL="0" marR="0" indent="0" algn="l" defTabSz="914400" rtl="0" eaLnBrk="1" fontAlgn="auto" latinLnBrk="0" hangingPunct="1">
              <a:lnSpc>
                <a:spcPct val="100%"/>
              </a:lnSpc>
              <a:spcBef>
                <a:spcPts val="0"/>
              </a:spcBef>
              <a:spcAft>
                <a:spcPts val="0"/>
              </a:spcAft>
              <a:buClrTx/>
              <a:buSzTx/>
              <a:buFontTx/>
              <a:buNone/>
              <a:tabLst/>
              <a:defRPr/>
            </a:pPr>
            <a:endParaRPr lang="en-US" sz="1200" b="0" baseline="0%" dirty="0">
              <a:latin typeface="+mn-lt"/>
              <a:cs typeface="+mn-cs"/>
            </a:endParaRPr>
          </a:p>
          <a:p>
            <a:pPr marL="0" marR="0" indent="0" algn="l" defTabSz="914400" rtl="0" eaLnBrk="1" fontAlgn="auto" latinLnBrk="0" hangingPunct="1">
              <a:lnSpc>
                <a:spcPct val="100%"/>
              </a:lnSpc>
              <a:spcBef>
                <a:spcPts val="0"/>
              </a:spcBef>
              <a:spcAft>
                <a:spcPts val="0"/>
              </a:spcAft>
              <a:buClrTx/>
              <a:buSzTx/>
              <a:buFontTx/>
              <a:buNone/>
              <a:tabLst/>
              <a:defRPr/>
            </a:pPr>
            <a:r>
              <a:rPr lang="en-US" sz="1200" b="0" baseline="0%" dirty="0">
                <a:latin typeface="+mn-lt"/>
                <a:cs typeface="+mn-cs"/>
              </a:rPr>
              <a:t>In our example, considering tolerable error is “500,000” and combined risk assessment is “Low”, the audit team set the testing threshold or the </a:t>
            </a:r>
            <a:r>
              <a:rPr lang="en-US" sz="1200" b="0" u="sng" baseline="0%" dirty="0">
                <a:latin typeface="+mn-lt"/>
                <a:cs typeface="+mn-cs"/>
              </a:rPr>
              <a:t>cutoff </a:t>
            </a:r>
            <a:r>
              <a:rPr lang="en-US" sz="1200" b="0" baseline="0%" dirty="0">
                <a:latin typeface="+mn-lt"/>
                <a:cs typeface="+mn-cs"/>
              </a:rPr>
              <a:t>amount for key items at “250,000” based on EY GAM minimum testing thresholds. This resulted in </a:t>
            </a:r>
            <a:r>
              <a:rPr lang="en-US" sz="1200" b="0" baseline="0%" dirty="0">
                <a:latin typeface="Arial" panose="020B0604020202020204" pitchFamily="34" charset="0"/>
                <a:cs typeface="Arial" panose="020B0604020202020204" pitchFamily="34" charset="0"/>
              </a:rPr>
              <a:t>a total </a:t>
            </a:r>
            <a:r>
              <a:rPr lang="en-US" sz="1200" b="0" u="sng" baseline="0%" dirty="0">
                <a:latin typeface="Arial" panose="020B0604020202020204" pitchFamily="34" charset="0"/>
                <a:cs typeface="Arial" panose="020B0604020202020204" pitchFamily="34" charset="0"/>
              </a:rPr>
              <a:t>number</a:t>
            </a:r>
            <a:r>
              <a:rPr lang="en-US" sz="1200" b="0" baseline="0%" dirty="0">
                <a:latin typeface="Arial" panose="020B0604020202020204" pitchFamily="34" charset="0"/>
                <a:cs typeface="Arial" panose="020B0604020202020204" pitchFamily="34" charset="0"/>
              </a:rPr>
              <a:t> of 6 key items which </a:t>
            </a:r>
            <a:r>
              <a:rPr lang="en-US" sz="1200" b="1" baseline="0%" dirty="0">
                <a:latin typeface="Arial" panose="020B0604020202020204" pitchFamily="34" charset="0"/>
                <a:cs typeface="Arial" panose="020B0604020202020204" pitchFamily="34" charset="0"/>
              </a:rPr>
              <a:t>had a </a:t>
            </a:r>
            <a:r>
              <a:rPr lang="en-US" sz="1200" b="1" u="sng" baseline="0%" dirty="0">
                <a:latin typeface="Arial" panose="020B0604020202020204" pitchFamily="34" charset="0"/>
                <a:cs typeface="Arial" panose="020B0604020202020204" pitchFamily="34" charset="0"/>
              </a:rPr>
              <a:t>total aggregate dollar amount </a:t>
            </a:r>
            <a:r>
              <a:rPr lang="en-US" sz="1200" b="1" baseline="0%" dirty="0">
                <a:latin typeface="Arial" panose="020B0604020202020204" pitchFamily="34" charset="0"/>
                <a:cs typeface="Arial" panose="020B0604020202020204" pitchFamily="34" charset="0"/>
              </a:rPr>
              <a:t>of </a:t>
            </a:r>
            <a:r>
              <a:rPr lang="en-US" sz="1200" b="0" baseline="0%" dirty="0">
                <a:latin typeface="Arial" panose="020B0604020202020204" pitchFamily="34" charset="0"/>
                <a:cs typeface="Arial" panose="020B0604020202020204" pitchFamily="34" charset="0"/>
              </a:rPr>
              <a:t>“2,000,000”.  We add this information into the form. Then we drop down the description here.</a:t>
            </a:r>
          </a:p>
          <a:p>
            <a:endParaRPr lang="en-US" sz="1200" b="0" dirty="0">
              <a:latin typeface="Arial" panose="020B0604020202020204" pitchFamily="34" charset="0"/>
              <a:cs typeface="Arial" panose="020B0604020202020204" pitchFamily="34" charset="0"/>
            </a:endParaRPr>
          </a:p>
          <a:p>
            <a:r>
              <a:rPr lang="en-US" b="1" dirty="0"/>
              <a:t>Note</a:t>
            </a:r>
            <a:r>
              <a:rPr lang="en-US" b="1" baseline="0%" dirty="0"/>
              <a:t> to GSS: </a:t>
            </a:r>
            <a:r>
              <a:rPr lang="en-US" b="0" baseline="0%" dirty="0"/>
              <a:t>Circle the tabs of “Key Items”-”Cutoff”, “Key Items-Total Dollar Amount”, “Key Items-Number”, “Key Items-Description”, one by one during data input.</a:t>
            </a:r>
          </a:p>
        </p:txBody>
      </p:sp>
      <p:sp>
        <p:nvSpPr>
          <p:cNvPr id="4" name="Slide Number Placeholder 3"/>
          <p:cNvSpPr>
            <a:spLocks noGrp="1"/>
          </p:cNvSpPr>
          <p:nvPr>
            <p:ph type="sldNum" sz="quarter" idx="10"/>
          </p:nvPr>
        </p:nvSpPr>
        <p:spPr/>
        <p:txBody>
          <a:bodyPr/>
          <a:lstStyle/>
          <a:p>
            <a:fld id="{D2EDC901-C605-4676-951D-6D523F1EF247}" type="slidenum">
              <a:rPr lang="en-US" smtClean="0"/>
              <a:t>5</a:t>
            </a:fld>
            <a:endParaRPr lang="en-US"/>
          </a:p>
        </p:txBody>
      </p:sp>
    </p:spTree>
    <p:extLst>
      <p:ext uri="{BB962C8B-B14F-4D97-AF65-F5344CB8AC3E}">
        <p14:creationId xmlns:p14="http://schemas.microsoft.com/office/powerpoint/2010/main" val="3026264912"/>
      </p:ext>
    </p:extLst>
  </p:cSld>
  <p:clrMapOvr>
    <a:masterClrMapping/>
  </p:clrMapOvr>
</p:notes>
</file>

<file path=ppt/notesSlides/notesSlide6.xml><?xml version="1.0" encoding="utf-8"?>
<p:notes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
              </a:lnSpc>
              <a:spcBef>
                <a:spcPts val="0"/>
              </a:spcBef>
              <a:spcAft>
                <a:spcPts val="0"/>
              </a:spcAft>
              <a:buClrTx/>
              <a:buSzTx/>
              <a:buFontTx/>
              <a:buNone/>
              <a:tabLst/>
              <a:defRPr/>
            </a:pPr>
            <a:r>
              <a:rPr lang="en-US" sz="1200" b="1" dirty="0">
                <a:latin typeface="Arial" panose="020B0604020202020204" pitchFamily="34" charset="0"/>
                <a:cs typeface="Arial" panose="020B0604020202020204" pitchFamily="34" charset="0"/>
              </a:rPr>
              <a:t>Scripts</a:t>
            </a:r>
            <a:r>
              <a:rPr lang="en-US" sz="1200" b="1" baseline="0%" dirty="0">
                <a:latin typeface="Arial" panose="020B0604020202020204" pitchFamily="34" charset="0"/>
                <a:cs typeface="Arial" panose="020B0604020202020204" pitchFamily="34" charset="0"/>
              </a:rPr>
              <a:t> with audio</a:t>
            </a:r>
            <a:r>
              <a:rPr lang="en-US" sz="1200" b="1" dirty="0">
                <a:latin typeface="Arial" panose="020B0604020202020204" pitchFamily="34" charset="0"/>
                <a:cs typeface="Arial" panose="020B0604020202020204" pitchFamily="34" charset="0"/>
              </a:rPr>
              <a:t>: </a:t>
            </a:r>
          </a:p>
          <a:p>
            <a:pPr marL="0" marR="0" indent="0" algn="l" defTabSz="914400" rtl="0" eaLnBrk="1" fontAlgn="auto" latinLnBrk="0" hangingPunct="1">
              <a:lnSpc>
                <a:spcPct val="100%"/>
              </a:lnSpc>
              <a:spcBef>
                <a:spcPts val="0"/>
              </a:spcBef>
              <a:spcAft>
                <a:spcPts val="0"/>
              </a:spcAft>
              <a:buClrTx/>
              <a:buSzTx/>
              <a:buFontTx/>
              <a:buNone/>
              <a:tabLst/>
              <a:defRPr/>
            </a:pPr>
            <a:r>
              <a:rPr lang="en-US" b="0" baseline="0%" dirty="0"/>
              <a:t>There are </a:t>
            </a:r>
            <a:r>
              <a:rPr lang="en-US" b="0" i="1" baseline="0%" dirty="0"/>
              <a:t>typically</a:t>
            </a:r>
            <a:r>
              <a:rPr lang="en-US" b="0" baseline="0%" dirty="0"/>
              <a:t> two sample selection techniques that you will likely use to select a sample for substantive testing.</a:t>
            </a:r>
          </a:p>
          <a:p>
            <a:pPr marL="0" marR="0" indent="0" algn="l" defTabSz="914400" rtl="0" eaLnBrk="1" fontAlgn="auto" latinLnBrk="0" hangingPunct="1">
              <a:lnSpc>
                <a:spcPct val="100%"/>
              </a:lnSpc>
              <a:spcBef>
                <a:spcPts val="0"/>
              </a:spcBef>
              <a:spcAft>
                <a:spcPts val="0"/>
              </a:spcAft>
              <a:buClrTx/>
              <a:buSzTx/>
              <a:buFontTx/>
              <a:buNone/>
              <a:tabLst/>
              <a:defRPr/>
            </a:pPr>
            <a:endParaRPr lang="en-US" b="0" baseline="0%" dirty="0"/>
          </a:p>
          <a:p>
            <a:pPr marL="0" marR="0" indent="0" algn="l" defTabSz="914400" rtl="0" eaLnBrk="1" fontAlgn="auto" latinLnBrk="0" hangingPunct="1">
              <a:lnSpc>
                <a:spcPct val="100%"/>
              </a:lnSpc>
              <a:spcBef>
                <a:spcPts val="0"/>
              </a:spcBef>
              <a:spcAft>
                <a:spcPts val="0"/>
              </a:spcAft>
              <a:buClrTx/>
              <a:buSzTx/>
              <a:buFontTx/>
              <a:buNone/>
              <a:tabLst/>
              <a:defRPr/>
            </a:pPr>
            <a:r>
              <a:rPr lang="en-US" b="0" baseline="0%" dirty="0"/>
              <a:t>The first is Monetary Unit Sampling, or MUS</a:t>
            </a:r>
          </a:p>
          <a:p>
            <a:pPr marL="0" marR="0" indent="0" algn="l" defTabSz="914400" rtl="0" eaLnBrk="1" fontAlgn="auto" latinLnBrk="0" hangingPunct="1">
              <a:lnSpc>
                <a:spcPct val="100%"/>
              </a:lnSpc>
              <a:spcBef>
                <a:spcPts val="0"/>
              </a:spcBef>
              <a:spcAft>
                <a:spcPts val="0"/>
              </a:spcAft>
              <a:buClrTx/>
              <a:buSzTx/>
              <a:buFontTx/>
              <a:buNone/>
              <a:tabLst/>
              <a:defRPr/>
            </a:pPr>
            <a:r>
              <a:rPr lang="en-US" b="0" baseline="0%" dirty="0"/>
              <a:t>MUS is a sampling technique that considers the size or dollar amount of the items within the population to select a sample.  MUS expresses a conclusion on the population as a monetary value.</a:t>
            </a:r>
          </a:p>
          <a:p>
            <a:pPr marL="0" marR="0" indent="0" algn="l" defTabSz="914400" rtl="0" eaLnBrk="1" fontAlgn="auto" latinLnBrk="0" hangingPunct="1">
              <a:lnSpc>
                <a:spcPct val="100%"/>
              </a:lnSpc>
              <a:spcBef>
                <a:spcPts val="0"/>
              </a:spcBef>
              <a:spcAft>
                <a:spcPts val="0"/>
              </a:spcAft>
              <a:buClrTx/>
              <a:buSzTx/>
              <a:buFontTx/>
              <a:buNone/>
              <a:tabLst/>
              <a:defRPr/>
            </a:pPr>
            <a:r>
              <a:rPr lang="en-US" b="0" baseline="0%" dirty="0"/>
              <a:t>MUS is appropriate when you:</a:t>
            </a:r>
          </a:p>
          <a:p>
            <a:pPr marL="0" marR="0" indent="0" algn="l" defTabSz="914400" rtl="0" eaLnBrk="1" fontAlgn="auto" latinLnBrk="0" hangingPunct="1">
              <a:lnSpc>
                <a:spcPct val="100%"/>
              </a:lnSpc>
              <a:spcBef>
                <a:spcPts val="0"/>
              </a:spcBef>
              <a:spcAft>
                <a:spcPts val="0"/>
              </a:spcAft>
              <a:buClrTx/>
              <a:buSzTx/>
              <a:buFontTx/>
              <a:buNone/>
              <a:tabLst/>
              <a:defRPr/>
            </a:pPr>
            <a:endParaRPr lang="en-US" b="0" baseline="0%" dirty="0"/>
          </a:p>
          <a:p>
            <a:pPr marL="0" marR="0" indent="0" algn="l" defTabSz="914400" rtl="0" eaLnBrk="1" fontAlgn="auto" latinLnBrk="0" hangingPunct="1">
              <a:lnSpc>
                <a:spcPct val="100%"/>
              </a:lnSpc>
              <a:spcBef>
                <a:spcPts val="0"/>
              </a:spcBef>
              <a:spcAft>
                <a:spcPts val="0"/>
              </a:spcAft>
              <a:buClrTx/>
              <a:buSzTx/>
              <a:buFontTx/>
              <a:buNone/>
              <a:tabLst/>
              <a:defRPr/>
            </a:pPr>
            <a:r>
              <a:rPr lang="en-US" b="0" baseline="0%" dirty="0"/>
              <a:t>·	Have obtained evidence that the population is complete </a:t>
            </a:r>
          </a:p>
          <a:p>
            <a:pPr marL="0" marR="0" indent="0" algn="l" defTabSz="914400" rtl="0" eaLnBrk="1" fontAlgn="auto" latinLnBrk="0" hangingPunct="1">
              <a:lnSpc>
                <a:spcPct val="100%"/>
              </a:lnSpc>
              <a:spcBef>
                <a:spcPts val="0"/>
              </a:spcBef>
              <a:spcAft>
                <a:spcPts val="0"/>
              </a:spcAft>
              <a:buClrTx/>
              <a:buSzTx/>
              <a:buFontTx/>
              <a:buNone/>
              <a:tabLst/>
              <a:defRPr/>
            </a:pPr>
            <a:endParaRPr lang="en-US" b="0" baseline="0%" dirty="0"/>
          </a:p>
          <a:p>
            <a:pPr marL="0" marR="0" indent="0" algn="l" defTabSz="914400" rtl="0" eaLnBrk="1" fontAlgn="auto" latinLnBrk="0" hangingPunct="1">
              <a:lnSpc>
                <a:spcPct val="100%"/>
              </a:lnSpc>
              <a:spcBef>
                <a:spcPts val="0"/>
              </a:spcBef>
              <a:spcAft>
                <a:spcPts val="0"/>
              </a:spcAft>
              <a:buClrTx/>
              <a:buSzTx/>
              <a:buFontTx/>
              <a:buNone/>
              <a:tabLst/>
              <a:defRPr/>
            </a:pPr>
            <a:r>
              <a:rPr lang="en-US" b="0" baseline="0%" dirty="0"/>
              <a:t>·	Are able to obtain a listing of population items on which we want to conclude</a:t>
            </a:r>
          </a:p>
          <a:p>
            <a:pPr marL="0" marR="0" indent="0" algn="l" defTabSz="914400" rtl="0" eaLnBrk="1" fontAlgn="auto" latinLnBrk="0" hangingPunct="1">
              <a:lnSpc>
                <a:spcPct val="100%"/>
              </a:lnSpc>
              <a:spcBef>
                <a:spcPts val="0"/>
              </a:spcBef>
              <a:spcAft>
                <a:spcPts val="0"/>
              </a:spcAft>
              <a:buClrTx/>
              <a:buSzTx/>
              <a:buFontTx/>
              <a:buNone/>
              <a:tabLst/>
              <a:defRPr/>
            </a:pPr>
            <a:endParaRPr lang="en-US" b="0" baseline="0%" dirty="0"/>
          </a:p>
          <a:p>
            <a:pPr marL="0" marR="0" indent="0" algn="l" defTabSz="914400" rtl="0" eaLnBrk="1" fontAlgn="auto" latinLnBrk="0" hangingPunct="1">
              <a:lnSpc>
                <a:spcPct val="100%"/>
              </a:lnSpc>
              <a:spcBef>
                <a:spcPts val="0"/>
              </a:spcBef>
              <a:spcAft>
                <a:spcPts val="0"/>
              </a:spcAft>
              <a:buClrTx/>
              <a:buSzTx/>
              <a:buFontTx/>
              <a:buNone/>
              <a:tabLst/>
              <a:defRPr/>
            </a:pPr>
            <a:r>
              <a:rPr lang="en-US" b="0" baseline="0%" dirty="0"/>
              <a:t>·	Have the hypothesis that larger items contain larger monetary errors</a:t>
            </a:r>
          </a:p>
          <a:p>
            <a:pPr marL="0" marR="0" indent="0" algn="l" defTabSz="914400" rtl="0" eaLnBrk="1" fontAlgn="auto" latinLnBrk="0" hangingPunct="1">
              <a:lnSpc>
                <a:spcPct val="100%"/>
              </a:lnSpc>
              <a:spcBef>
                <a:spcPts val="0"/>
              </a:spcBef>
              <a:spcAft>
                <a:spcPts val="0"/>
              </a:spcAft>
              <a:buClrTx/>
              <a:buSzTx/>
              <a:buFontTx/>
              <a:buNone/>
              <a:tabLst/>
              <a:defRPr/>
            </a:pPr>
            <a:endParaRPr lang="en-US" b="0" baseline="0%" dirty="0"/>
          </a:p>
          <a:p>
            <a:pPr marL="0" marR="0" indent="0" algn="l" defTabSz="914400" rtl="0" eaLnBrk="1" fontAlgn="auto" latinLnBrk="0" hangingPunct="1">
              <a:lnSpc>
                <a:spcPct val="100%"/>
              </a:lnSpc>
              <a:spcBef>
                <a:spcPts val="0"/>
              </a:spcBef>
              <a:spcAft>
                <a:spcPts val="0"/>
              </a:spcAft>
              <a:buClrTx/>
              <a:buSzTx/>
              <a:buFontTx/>
              <a:buNone/>
              <a:tabLst/>
              <a:defRPr/>
            </a:pPr>
            <a:r>
              <a:rPr lang="en-US" b="0" baseline="0%" dirty="0"/>
              <a:t>·	Expect few, if any, errors</a:t>
            </a:r>
          </a:p>
          <a:p>
            <a:pPr marL="0" marR="0" indent="0" algn="l" defTabSz="914400" rtl="0" eaLnBrk="1" fontAlgn="auto" latinLnBrk="0" hangingPunct="1">
              <a:lnSpc>
                <a:spcPct val="100%"/>
              </a:lnSpc>
              <a:spcBef>
                <a:spcPts val="0"/>
              </a:spcBef>
              <a:spcAft>
                <a:spcPts val="0"/>
              </a:spcAft>
              <a:buClrTx/>
              <a:buSzTx/>
              <a:buFontTx/>
              <a:buNone/>
              <a:tabLst/>
              <a:defRPr/>
            </a:pPr>
            <a:endParaRPr lang="en-US" b="0" baseline="0%" dirty="0"/>
          </a:p>
          <a:p>
            <a:pPr marL="0" marR="0" indent="0" algn="l" defTabSz="914400" rtl="0" eaLnBrk="1" fontAlgn="auto" latinLnBrk="0" hangingPunct="1">
              <a:lnSpc>
                <a:spcPct val="100%"/>
              </a:lnSpc>
              <a:spcBef>
                <a:spcPts val="0"/>
              </a:spcBef>
              <a:spcAft>
                <a:spcPts val="0"/>
              </a:spcAft>
              <a:buClrTx/>
              <a:buSzTx/>
              <a:buFontTx/>
              <a:buNone/>
              <a:tabLst/>
              <a:defRPr/>
            </a:pPr>
            <a:r>
              <a:rPr lang="en-US" b="0" baseline="0%" dirty="0"/>
              <a:t>Secondly, you could utilize Random Sampling</a:t>
            </a:r>
          </a:p>
          <a:p>
            <a:pPr marL="0" marR="0" indent="0" algn="l" defTabSz="914400" rtl="0" eaLnBrk="1" fontAlgn="auto" latinLnBrk="0" hangingPunct="1">
              <a:lnSpc>
                <a:spcPct val="100%"/>
              </a:lnSpc>
              <a:spcBef>
                <a:spcPts val="0"/>
              </a:spcBef>
              <a:spcAft>
                <a:spcPts val="0"/>
              </a:spcAft>
              <a:buClrTx/>
              <a:buSzTx/>
              <a:buFontTx/>
              <a:buNone/>
              <a:tabLst/>
              <a:defRPr/>
            </a:pPr>
            <a:endParaRPr lang="en-US" b="0" baseline="0%" dirty="0"/>
          </a:p>
          <a:p>
            <a:pPr marL="0" marR="0" indent="0" algn="l" defTabSz="914400" rtl="0" eaLnBrk="1" fontAlgn="auto" latinLnBrk="0" hangingPunct="1">
              <a:lnSpc>
                <a:spcPct val="100%"/>
              </a:lnSpc>
              <a:spcBef>
                <a:spcPts val="0"/>
              </a:spcBef>
              <a:spcAft>
                <a:spcPts val="0"/>
              </a:spcAft>
              <a:buClrTx/>
              <a:buSzTx/>
              <a:buFontTx/>
              <a:buNone/>
              <a:tabLst/>
              <a:defRPr/>
            </a:pPr>
            <a:r>
              <a:rPr lang="en-US" b="0" baseline="0%" dirty="0"/>
              <a:t>Random sampling is typically used to determine sample sizes when MUS cannot be applied efficiently (e.g., the data is not in a computer file or a list that includes page or cumulative totals are not available).</a:t>
            </a:r>
          </a:p>
          <a:p>
            <a:pPr marL="0" marR="0" indent="0" algn="l" defTabSz="914400" rtl="0" eaLnBrk="1" fontAlgn="auto" latinLnBrk="0" hangingPunct="1">
              <a:lnSpc>
                <a:spcPct val="100%"/>
              </a:lnSpc>
              <a:spcBef>
                <a:spcPts val="0"/>
              </a:spcBef>
              <a:spcAft>
                <a:spcPts val="0"/>
              </a:spcAft>
              <a:buClrTx/>
              <a:buSzTx/>
              <a:buFontTx/>
              <a:buNone/>
              <a:tabLst/>
              <a:defRPr/>
            </a:pPr>
            <a:endParaRPr lang="en-US" b="0" baseline="0%" dirty="0"/>
          </a:p>
          <a:p>
            <a:pPr marL="0" marR="0" indent="0" algn="l" defTabSz="914400" rtl="0" eaLnBrk="1" fontAlgn="auto" latinLnBrk="0" hangingPunct="1">
              <a:lnSpc>
                <a:spcPct val="100%"/>
              </a:lnSpc>
              <a:spcBef>
                <a:spcPts val="0"/>
              </a:spcBef>
              <a:spcAft>
                <a:spcPts val="0"/>
              </a:spcAft>
              <a:buClrTx/>
              <a:buSzTx/>
              <a:buFontTx/>
              <a:buNone/>
              <a:tabLst/>
              <a:defRPr/>
            </a:pPr>
            <a:endParaRPr lang="en-US" b="0" baseline="0%" dirty="0"/>
          </a:p>
          <a:p>
            <a:pPr marL="0" marR="0" indent="0" algn="l" defTabSz="914400" rtl="0" eaLnBrk="1" fontAlgn="auto" latinLnBrk="0" hangingPunct="1">
              <a:lnSpc>
                <a:spcPct val="100%"/>
              </a:lnSpc>
              <a:spcBef>
                <a:spcPts val="0"/>
              </a:spcBef>
              <a:spcAft>
                <a:spcPts val="0"/>
              </a:spcAft>
              <a:buClrTx/>
              <a:buSzTx/>
              <a:buFontTx/>
              <a:buNone/>
              <a:tabLst/>
              <a:defRPr/>
            </a:pPr>
            <a:endParaRPr lang="en-US" b="0" baseline="0%" dirty="0"/>
          </a:p>
          <a:p>
            <a:pPr marL="0" marR="0" indent="0" algn="l" defTabSz="914400" rtl="0" eaLnBrk="1" fontAlgn="auto" latinLnBrk="0" hangingPunct="1">
              <a:lnSpc>
                <a:spcPct val="100%"/>
              </a:lnSpc>
              <a:spcBef>
                <a:spcPts val="0"/>
              </a:spcBef>
              <a:spcAft>
                <a:spcPts val="0"/>
              </a:spcAft>
              <a:buClrTx/>
              <a:buSzTx/>
              <a:buFontTx/>
              <a:buNone/>
              <a:tabLst/>
              <a:defRPr/>
            </a:pPr>
            <a:r>
              <a:rPr lang="en-US" b="0" baseline="0%" dirty="0"/>
              <a:t>For the “Sample Selection Technique” here, we choose “MUS”, as we are expressing a conclusion on the monetary value of Accounts Receivable, and we believe higher value items could contain higher errors.</a:t>
            </a:r>
          </a:p>
          <a:p>
            <a:pPr marL="0" marR="0" indent="0" algn="l" defTabSz="914400" rtl="0" eaLnBrk="1" fontAlgn="auto" latinLnBrk="0" hangingPunct="1">
              <a:lnSpc>
                <a:spcPct val="100%"/>
              </a:lnSpc>
              <a:spcBef>
                <a:spcPts val="0"/>
              </a:spcBef>
              <a:spcAft>
                <a:spcPts val="0"/>
              </a:spcAft>
              <a:buClrTx/>
              <a:buSzTx/>
              <a:buFontTx/>
              <a:buNone/>
              <a:tabLst/>
              <a:defRPr/>
            </a:pPr>
            <a:endParaRPr lang="en-US" b="0" baseline="0%" dirty="0"/>
          </a:p>
          <a:p>
            <a:pPr marL="0" marR="0" indent="0" algn="l" defTabSz="914400" rtl="0" eaLnBrk="1" fontAlgn="auto" latinLnBrk="0" hangingPunct="1">
              <a:lnSpc>
                <a:spcPct val="100%"/>
              </a:lnSpc>
              <a:spcBef>
                <a:spcPts val="0"/>
              </a:spcBef>
              <a:spcAft>
                <a:spcPts val="0"/>
              </a:spcAft>
              <a:buClrTx/>
              <a:buSzTx/>
              <a:buFontTx/>
              <a:buNone/>
              <a:tabLst/>
              <a:defRPr/>
            </a:pPr>
            <a:r>
              <a:rPr lang="en-US" sz="1200" b="0" baseline="0%" dirty="0">
                <a:latin typeface="Arial" panose="020B0604020202020204" pitchFamily="34" charset="0"/>
                <a:cs typeface="Arial" panose="020B0604020202020204" pitchFamily="34" charset="0"/>
              </a:rPr>
              <a:t>We assume the expected number of errors is “0” and the relative error percentage is automatically set as “0”.</a:t>
            </a:r>
            <a:endParaRPr lang="en-US" sz="1200" b="1"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D2EDC901-C605-4676-951D-6D523F1EF247}" type="slidenum">
              <a:rPr lang="en-US" smtClean="0"/>
              <a:t>6</a:t>
            </a:fld>
            <a:endParaRPr lang="en-US"/>
          </a:p>
        </p:txBody>
      </p:sp>
    </p:spTree>
    <p:extLst>
      <p:ext uri="{BB962C8B-B14F-4D97-AF65-F5344CB8AC3E}">
        <p14:creationId xmlns:p14="http://schemas.microsoft.com/office/powerpoint/2010/main" val="3026264912"/>
      </p:ext>
    </p:extLst>
  </p:cSld>
  <p:clrMapOvr>
    <a:masterClrMapping/>
  </p:clrMapOvr>
</p:notes>
</file>

<file path=ppt/notesSlides/notesSlide7.xml><?xml version="1.0" encoding="utf-8"?>
<p:notes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
              </a:lnSpc>
              <a:spcBef>
                <a:spcPts val="0"/>
              </a:spcBef>
              <a:spcAft>
                <a:spcPts val="0"/>
              </a:spcAft>
              <a:buClrTx/>
              <a:buSzTx/>
              <a:buFontTx/>
              <a:buNone/>
              <a:tabLst/>
              <a:defRPr/>
            </a:pPr>
            <a:r>
              <a:rPr lang="en-US" sz="1200" b="1" dirty="0">
                <a:latin typeface="Arial" panose="020B0604020202020204" pitchFamily="34" charset="0"/>
                <a:cs typeface="Arial" panose="020B0604020202020204" pitchFamily="34" charset="0"/>
              </a:rPr>
              <a:t>Scripts</a:t>
            </a:r>
            <a:r>
              <a:rPr lang="en-US" sz="1200" b="1" baseline="0%" dirty="0">
                <a:latin typeface="Arial" panose="020B0604020202020204" pitchFamily="34" charset="0"/>
                <a:cs typeface="Arial" panose="020B0604020202020204" pitchFamily="34" charset="0"/>
              </a:rPr>
              <a:t> with audio</a:t>
            </a:r>
            <a:r>
              <a:rPr lang="en-US" sz="1200" b="1" dirty="0">
                <a:latin typeface="Arial" panose="020B0604020202020204" pitchFamily="34" charset="0"/>
                <a:cs typeface="Arial" panose="020B0604020202020204" pitchFamily="34" charset="0"/>
              </a:rPr>
              <a:t>:</a:t>
            </a:r>
          </a:p>
          <a:p>
            <a:pPr marL="0" marR="0" indent="0" algn="l" defTabSz="914400" rtl="0" eaLnBrk="1" fontAlgn="auto" latinLnBrk="0" hangingPunct="1">
              <a:lnSpc>
                <a:spcPct val="100%"/>
              </a:lnSpc>
              <a:spcBef>
                <a:spcPts val="0"/>
              </a:spcBef>
              <a:spcAft>
                <a:spcPts val="0"/>
              </a:spcAft>
              <a:buClrTx/>
              <a:buSzTx/>
              <a:buFontTx/>
              <a:buNone/>
              <a:tabLst/>
              <a:defRPr/>
            </a:pPr>
            <a:r>
              <a:rPr lang="en-US" sz="1200" b="0" dirty="0">
                <a:latin typeface="Arial" panose="020B0604020202020204" pitchFamily="34" charset="0"/>
                <a:cs typeface="Arial" panose="020B0604020202020204" pitchFamily="34" charset="0"/>
              </a:rPr>
              <a:t>The</a:t>
            </a:r>
            <a:r>
              <a:rPr lang="en-US" sz="1200" b="0" baseline="0%" dirty="0">
                <a:latin typeface="Arial" panose="020B0604020202020204" pitchFamily="34" charset="0"/>
                <a:cs typeface="Arial" panose="020B0604020202020204" pitchFamily="34" charset="0"/>
              </a:rPr>
              <a:t> tool is only as accurate as its inputs.  BE sure to confirm the inputs with your senior before making your selections.</a:t>
            </a:r>
          </a:p>
          <a:p>
            <a:pPr marL="0" marR="0" indent="0" algn="l" defTabSz="914400" rtl="0" eaLnBrk="1" fontAlgn="auto" latinLnBrk="0" hangingPunct="1">
              <a:lnSpc>
                <a:spcPct val="100%"/>
              </a:lnSpc>
              <a:spcBef>
                <a:spcPts val="0"/>
              </a:spcBef>
              <a:spcAft>
                <a:spcPts val="0"/>
              </a:spcAft>
              <a:buClrTx/>
              <a:buSzTx/>
              <a:buFontTx/>
              <a:buNone/>
              <a:tabLst/>
              <a:defRPr/>
            </a:pPr>
            <a:endParaRPr lang="en-US" sz="1200" b="0" baseline="0%" dirty="0">
              <a:latin typeface="Arial" panose="020B0604020202020204" pitchFamily="34" charset="0"/>
              <a:cs typeface="Arial" panose="020B0604020202020204" pitchFamily="34" charset="0"/>
            </a:endParaRPr>
          </a:p>
          <a:p>
            <a:pPr marL="0" marR="0" indent="0" algn="l" defTabSz="914400" rtl="0" eaLnBrk="1" fontAlgn="auto" latinLnBrk="0" hangingPunct="1">
              <a:lnSpc>
                <a:spcPct val="100%"/>
              </a:lnSpc>
              <a:spcBef>
                <a:spcPts val="0"/>
              </a:spcBef>
              <a:spcAft>
                <a:spcPts val="0"/>
              </a:spcAft>
              <a:buClrTx/>
              <a:buSzTx/>
              <a:buFontTx/>
              <a:buNone/>
              <a:tabLst/>
              <a:defRPr/>
            </a:pPr>
            <a:r>
              <a:rPr lang="en-US" sz="1200" b="0" baseline="0%" dirty="0">
                <a:latin typeface="Arial" panose="020B0604020202020204" pitchFamily="34" charset="0"/>
                <a:cs typeface="Arial" panose="020B0604020202020204" pitchFamily="34" charset="0"/>
              </a:rPr>
              <a:t>To calculate your representative sample size, c</a:t>
            </a:r>
            <a:r>
              <a:rPr lang="en-US" sz="1200" b="0" dirty="0">
                <a:latin typeface="Arial" panose="020B0604020202020204" pitchFamily="34" charset="0"/>
                <a:cs typeface="Arial" panose="020B0604020202020204" pitchFamily="34" charset="0"/>
              </a:rPr>
              <a:t>lick on the</a:t>
            </a:r>
            <a:r>
              <a:rPr lang="en-US" sz="1200" b="0" baseline="0%" dirty="0">
                <a:latin typeface="Arial" panose="020B0604020202020204" pitchFamily="34" charset="0"/>
                <a:cs typeface="Arial" panose="020B0604020202020204" pitchFamily="34" charset="0"/>
              </a:rPr>
              <a:t> tab </a:t>
            </a:r>
            <a:r>
              <a:rPr lang="en-US" b="0" baseline="0%" dirty="0"/>
              <a:t>“Calculate Sample Size”. Then,</a:t>
            </a:r>
            <a:endParaRPr lang="en-US" sz="1200" b="0" baseline="0%" dirty="0">
              <a:latin typeface="Arial" panose="020B0604020202020204" pitchFamily="34" charset="0"/>
              <a:cs typeface="Arial" panose="020B0604020202020204" pitchFamily="34" charset="0"/>
            </a:endParaRPr>
          </a:p>
          <a:p>
            <a:pPr marL="0" marR="0" indent="0" algn="l" defTabSz="914400" rtl="0" eaLnBrk="1" fontAlgn="auto" latinLnBrk="0" hangingPunct="1">
              <a:lnSpc>
                <a:spcPct val="100%"/>
              </a:lnSpc>
              <a:spcBef>
                <a:spcPts val="0"/>
              </a:spcBef>
              <a:spcAft>
                <a:spcPts val="0"/>
              </a:spcAft>
              <a:buClrTx/>
              <a:buSzTx/>
              <a:buFontTx/>
              <a:buNone/>
              <a:tabLst/>
              <a:defRPr/>
            </a:pPr>
            <a:r>
              <a:rPr lang="en-US" sz="1200" b="0" baseline="0%" dirty="0">
                <a:latin typeface="Arial" panose="020B0604020202020204" pitchFamily="34" charset="0"/>
                <a:cs typeface="Arial" panose="020B0604020202020204" pitchFamily="34" charset="0"/>
              </a:rPr>
              <a:t>Click “OK”.</a:t>
            </a:r>
          </a:p>
          <a:p>
            <a:pPr marL="0" marR="0" indent="0" algn="l" defTabSz="914400" rtl="0" eaLnBrk="1" fontAlgn="auto" latinLnBrk="0" hangingPunct="1">
              <a:lnSpc>
                <a:spcPct val="100%"/>
              </a:lnSpc>
              <a:spcBef>
                <a:spcPts val="0"/>
              </a:spcBef>
              <a:spcAft>
                <a:spcPts val="0"/>
              </a:spcAft>
              <a:buClrTx/>
              <a:buSzTx/>
              <a:buFontTx/>
              <a:buNone/>
              <a:tabLst/>
              <a:defRPr/>
            </a:pPr>
            <a:endParaRPr lang="en-US" sz="1200" b="0" baseline="0%" dirty="0">
              <a:latin typeface="Arial" panose="020B0604020202020204" pitchFamily="34" charset="0"/>
              <a:cs typeface="Arial" panose="020B0604020202020204" pitchFamily="34" charset="0"/>
            </a:endParaRPr>
          </a:p>
          <a:p>
            <a:pPr marL="0" marR="0" indent="0" algn="l" defTabSz="914400" rtl="0" eaLnBrk="1" fontAlgn="auto" latinLnBrk="0" hangingPunct="1">
              <a:lnSpc>
                <a:spcPct val="100%"/>
              </a:lnSpc>
              <a:spcBef>
                <a:spcPts val="0"/>
              </a:spcBef>
              <a:spcAft>
                <a:spcPts val="0"/>
              </a:spcAft>
              <a:buClrTx/>
              <a:buSzTx/>
              <a:buFontTx/>
              <a:buNone/>
              <a:tabLst/>
              <a:defRPr/>
            </a:pPr>
            <a:r>
              <a:rPr lang="en-US" sz="1200" b="0" baseline="0%" dirty="0">
                <a:latin typeface="Arial" panose="020B0604020202020204" pitchFamily="34" charset="0"/>
                <a:cs typeface="Arial" panose="020B0604020202020204" pitchFamily="34" charset="0"/>
              </a:rPr>
              <a:t>In this case, the representative sample size is less than 5 items.  SAMPLE 2.3.3 in GAM states “If our CRA is other than minimal or low (i.e., </a:t>
            </a:r>
            <a:r>
              <a:rPr lang="en-US" sz="1200" b="0" baseline="0%" dirty="0" err="1">
                <a:latin typeface="Arial" panose="020B0604020202020204" pitchFamily="34" charset="0"/>
                <a:cs typeface="Arial" panose="020B0604020202020204" pitchFamily="34" charset="0"/>
              </a:rPr>
              <a:t>low+SC</a:t>
            </a:r>
            <a:r>
              <a:rPr lang="en-US" sz="1200" b="0" baseline="0%" dirty="0">
                <a:latin typeface="Arial" panose="020B0604020202020204" pitchFamily="34" charset="0"/>
                <a:cs typeface="Arial" panose="020B0604020202020204" pitchFamily="34" charset="0"/>
              </a:rPr>
              <a:t> and above) we test the computed representative sample size even if the computed representative sample size is less than 5 as it is not appropriate to accept a higher detection risk when we are already at a higher CRA.”</a:t>
            </a:r>
            <a:endParaRPr lang="en-US" sz="1200" b="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D2EDC901-C605-4676-951D-6D523F1EF247}" type="slidenum">
              <a:rPr lang="en-US" smtClean="0"/>
              <a:t>7</a:t>
            </a:fld>
            <a:endParaRPr lang="en-US"/>
          </a:p>
        </p:txBody>
      </p:sp>
    </p:spTree>
    <p:extLst>
      <p:ext uri="{BB962C8B-B14F-4D97-AF65-F5344CB8AC3E}">
        <p14:creationId xmlns:p14="http://schemas.microsoft.com/office/powerpoint/2010/main" val="3026264912"/>
      </p:ext>
    </p:extLst>
  </p:cSld>
  <p:clrMapOvr>
    <a:masterClrMapping/>
  </p:clrMapOvr>
</p:notes>
</file>

<file path=ppt/notesSlides/notesSlide8.xml><?xml version="1.0" encoding="utf-8"?>
<p:notes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
              </a:lnSpc>
              <a:spcBef>
                <a:spcPts val="0"/>
              </a:spcBef>
              <a:spcAft>
                <a:spcPts val="0"/>
              </a:spcAft>
              <a:buClrTx/>
              <a:buSzTx/>
              <a:buFontTx/>
              <a:buNone/>
              <a:tabLst/>
              <a:defRPr/>
            </a:pPr>
            <a:r>
              <a:rPr lang="en-US" sz="1200" b="1" dirty="0">
                <a:latin typeface="Arial" panose="020B0604020202020204" pitchFamily="34" charset="0"/>
                <a:cs typeface="Arial" panose="020B0604020202020204" pitchFamily="34" charset="0"/>
              </a:rPr>
              <a:t>Scripts</a:t>
            </a:r>
            <a:r>
              <a:rPr lang="en-US" sz="1200" b="1" baseline="0%" dirty="0">
                <a:latin typeface="Arial" panose="020B0604020202020204" pitchFamily="34" charset="0"/>
                <a:cs typeface="Arial" panose="020B0604020202020204" pitchFamily="34" charset="0"/>
              </a:rPr>
              <a:t> with audio</a:t>
            </a:r>
            <a:r>
              <a:rPr lang="en-US" sz="1200" b="1" dirty="0">
                <a:latin typeface="Arial" panose="020B0604020202020204" pitchFamily="34" charset="0"/>
                <a:cs typeface="Arial" panose="020B0604020202020204" pitchFamily="34" charset="0"/>
              </a:rPr>
              <a:t>: </a:t>
            </a:r>
          </a:p>
          <a:p>
            <a:pPr marL="0" marR="0" indent="0" algn="l" defTabSz="914400" rtl="0" eaLnBrk="1" fontAlgn="auto" latinLnBrk="0" hangingPunct="1">
              <a:lnSpc>
                <a:spcPct val="100%"/>
              </a:lnSpc>
              <a:spcBef>
                <a:spcPts val="0"/>
              </a:spcBef>
              <a:spcAft>
                <a:spcPts val="0"/>
              </a:spcAft>
              <a:buClrTx/>
              <a:buSzTx/>
              <a:buFontTx/>
              <a:buNone/>
              <a:tabLst/>
              <a:defRPr/>
            </a:pPr>
            <a:r>
              <a:rPr lang="en-US" sz="1200" b="0" dirty="0">
                <a:latin typeface="Arial" panose="020B0604020202020204" pitchFamily="34" charset="0"/>
                <a:cs typeface="Arial" panose="020B0604020202020204" pitchFamily="34" charset="0"/>
              </a:rPr>
              <a:t>Now let’s change the combined risk assessment to “Moderate”</a:t>
            </a:r>
            <a:r>
              <a:rPr lang="en-US" sz="1200" b="0" baseline="0%" dirty="0">
                <a:latin typeface="Arial" panose="020B0604020202020204" pitchFamily="34" charset="0"/>
                <a:cs typeface="Arial" panose="020B0604020202020204" pitchFamily="34" charset="0"/>
              </a:rPr>
              <a:t> and re-calculate the sample size.</a:t>
            </a:r>
            <a:endParaRPr lang="en-US" sz="1200" b="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D2EDC901-C605-4676-951D-6D523F1EF247}" type="slidenum">
              <a:rPr lang="en-US" smtClean="0"/>
              <a:t>8</a:t>
            </a:fld>
            <a:endParaRPr lang="en-US"/>
          </a:p>
        </p:txBody>
      </p:sp>
    </p:spTree>
    <p:extLst>
      <p:ext uri="{BB962C8B-B14F-4D97-AF65-F5344CB8AC3E}">
        <p14:creationId xmlns:p14="http://schemas.microsoft.com/office/powerpoint/2010/main" val="3026264912"/>
      </p:ext>
    </p:extLst>
  </p:cSld>
  <p:clrMapOvr>
    <a:masterClrMapping/>
  </p:clrMapOvr>
</p:notes>
</file>

<file path=ppt/notesSlides/notesSlide9.xml><?xml version="1.0" encoding="utf-8"?>
<p:notes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
              </a:lnSpc>
              <a:spcBef>
                <a:spcPts val="0"/>
              </a:spcBef>
              <a:spcAft>
                <a:spcPts val="0"/>
              </a:spcAft>
              <a:buClrTx/>
              <a:buSzTx/>
              <a:buFontTx/>
              <a:buNone/>
              <a:tabLst/>
              <a:defRPr/>
            </a:pPr>
            <a:r>
              <a:rPr lang="en-US" sz="1200" b="1" dirty="0">
                <a:latin typeface="Arial" panose="020B0604020202020204" pitchFamily="34" charset="0"/>
                <a:cs typeface="Arial" panose="020B0604020202020204" pitchFamily="34" charset="0"/>
              </a:rPr>
              <a:t>Scripts</a:t>
            </a:r>
            <a:r>
              <a:rPr lang="en-US" sz="1200" b="1" baseline="0%" dirty="0">
                <a:latin typeface="Arial" panose="020B0604020202020204" pitchFamily="34" charset="0"/>
                <a:cs typeface="Arial" panose="020B0604020202020204" pitchFamily="34" charset="0"/>
              </a:rPr>
              <a:t> with audio</a:t>
            </a:r>
            <a:r>
              <a:rPr lang="en-US" sz="1200" b="1" dirty="0">
                <a:latin typeface="Arial" panose="020B0604020202020204" pitchFamily="34" charset="0"/>
                <a:cs typeface="Arial" panose="020B0604020202020204" pitchFamily="34" charset="0"/>
              </a:rPr>
              <a:t>:</a:t>
            </a:r>
          </a:p>
          <a:p>
            <a:pPr marL="0" marR="0" indent="0" algn="l" defTabSz="914400" rtl="0" eaLnBrk="1" fontAlgn="auto" latinLnBrk="0" hangingPunct="1">
              <a:lnSpc>
                <a:spcPct val="100%"/>
              </a:lnSpc>
              <a:spcBef>
                <a:spcPts val="0"/>
              </a:spcBef>
              <a:spcAft>
                <a:spcPts val="0"/>
              </a:spcAft>
              <a:buClrTx/>
              <a:buSzTx/>
              <a:buFontTx/>
              <a:buNone/>
              <a:tabLst/>
              <a:defRPr/>
            </a:pPr>
            <a:r>
              <a:rPr lang="en-US" sz="1200" b="0" dirty="0">
                <a:latin typeface="Arial" panose="020B0604020202020204" pitchFamily="34" charset="0"/>
                <a:cs typeface="Arial" panose="020B0604020202020204" pitchFamily="34" charset="0"/>
              </a:rPr>
              <a:t>Click on the</a:t>
            </a:r>
            <a:r>
              <a:rPr lang="en-US" sz="1200" b="0" baseline="0%" dirty="0">
                <a:latin typeface="Arial" panose="020B0604020202020204" pitchFamily="34" charset="0"/>
                <a:cs typeface="Arial" panose="020B0604020202020204" pitchFamily="34" charset="0"/>
              </a:rPr>
              <a:t> tab </a:t>
            </a:r>
            <a:r>
              <a:rPr lang="en-US" b="0" baseline="0%" dirty="0"/>
              <a:t>“Calculate Sample Size”. In this case, the representative sample size increases to 8.</a:t>
            </a:r>
          </a:p>
          <a:p>
            <a:pPr marL="0" marR="0" indent="0" algn="l" defTabSz="914400" rtl="0" eaLnBrk="1" fontAlgn="auto" latinLnBrk="0" hangingPunct="1">
              <a:lnSpc>
                <a:spcPct val="100%"/>
              </a:lnSpc>
              <a:spcBef>
                <a:spcPts val="0"/>
              </a:spcBef>
              <a:spcAft>
                <a:spcPts val="0"/>
              </a:spcAft>
              <a:buClrTx/>
              <a:buSzTx/>
              <a:buFontTx/>
              <a:buNone/>
              <a:tabLst/>
              <a:defRPr/>
            </a:pPr>
            <a:endParaRPr lang="en-US" sz="1200" b="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D2EDC901-C605-4676-951D-6D523F1EF247}" type="slidenum">
              <a:rPr lang="en-US" smtClean="0"/>
              <a:t>9</a:t>
            </a:fld>
            <a:endParaRPr lang="en-US"/>
          </a:p>
        </p:txBody>
      </p:sp>
    </p:spTree>
    <p:extLst>
      <p:ext uri="{BB962C8B-B14F-4D97-AF65-F5344CB8AC3E}">
        <p14:creationId xmlns:p14="http://schemas.microsoft.com/office/powerpoint/2010/main" val="3026264912"/>
      </p:ext>
    </p:extLst>
  </p:cSld>
  <p:clrMapOvr>
    <a:masterClrMapping/>
  </p:clrMapOvr>
</p:notes>
</file>

<file path=ppt/slideLayouts/_rels/slideLayout1.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2.xml.rels><?xml version="1.0" encoding="UTF-8" standalone="yes"?>
<Relationships xmlns="http://schemas.openxmlformats.org/package/2006/relationships"><Relationship Id="rId2" Type="http://purl.oclc.org/ooxml/officeDocument/relationships/image" Target="../media/image4.png"/><Relationship Id="rId1" Type="http://purl.oclc.org/ooxml/officeDocument/relationships/slideMaster" Target="../slideMasters/slideMaster1.xml"/></Relationships>
</file>

<file path=ppt/slideLayouts/_rels/slideLayout3.xml.rels><?xml version="1.0" encoding="UTF-8" standalone="yes"?>
<Relationships xmlns="http://schemas.openxmlformats.org/package/2006/relationships"><Relationship Id="rId2" Type="http://purl.oclc.org/ooxml/officeDocument/relationships/image" Target="../media/image5.png"/><Relationship Id="rId1" Type="http://purl.oclc.org/ooxml/officeDocument/relationships/slideMaster" Target="../slideMasters/slideMaster1.xml"/></Relationships>
</file>

<file path=ppt/slideLayouts/_rels/slideLayout4.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5.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6.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7.xml.rels><?xml version="1.0" encoding="UTF-8" standalone="yes"?>
<Relationships xmlns="http://schemas.openxmlformats.org/package/2006/relationships"><Relationship Id="rId1" Type="http://purl.oclc.org/ooxml/officeDocument/relationships/slideMaster" Target="../slideMasters/slideMaster1.xml"/></Relationships>
</file>

<file path=ppt/slideLayouts/slideLayout1.xml><?xml version="1.0" encoding="utf-8"?>
<p:sldLayout xmlns:a="http://purl.oclc.org/ooxml/drawingml/main" xmlns:r="http://purl.oclc.org/ooxml/officeDocument/relationships" xmlns:p="http://purl.oclc.org/ooxml/presentationml/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2998870"/>
            <a:ext cx="12954000" cy="2069264"/>
          </a:xfrm>
        </p:spPr>
        <p:txBody>
          <a:bodyPr/>
          <a:lstStyle/>
          <a:p>
            <a:r>
              <a:rPr lang="en-US"/>
              <a:t>Click to edit Master title style</a:t>
            </a:r>
            <a:endParaRPr lang="en-IN"/>
          </a:p>
        </p:txBody>
      </p:sp>
      <p:sp>
        <p:nvSpPr>
          <p:cNvPr id="3" name="Subtitle 2"/>
          <p:cNvSpPr>
            <a:spLocks noGrp="1"/>
          </p:cNvSpPr>
          <p:nvPr>
            <p:ph type="subTitle" idx="1"/>
          </p:nvPr>
        </p:nvSpPr>
        <p:spPr>
          <a:xfrm>
            <a:off x="2286000" y="5470367"/>
            <a:ext cx="10668000" cy="2467028"/>
          </a:xfrm>
        </p:spPr>
        <p:txBody>
          <a:bodyPr/>
          <a:lstStyle>
            <a:lvl1pPr marL="0" indent="0" algn="ctr">
              <a:buNone/>
              <a:defRPr>
                <a:solidFill>
                  <a:schemeClr val="tx1">
                    <a:tint val="75%"/>
                  </a:schemeClr>
                </a:solidFill>
              </a:defRPr>
            </a:lvl1pPr>
            <a:lvl2pPr marL="711220" indent="0" algn="ctr">
              <a:buNone/>
              <a:defRPr>
                <a:solidFill>
                  <a:schemeClr val="tx1">
                    <a:tint val="75%"/>
                  </a:schemeClr>
                </a:solidFill>
              </a:defRPr>
            </a:lvl2pPr>
            <a:lvl3pPr marL="1422441" indent="0" algn="ctr">
              <a:buNone/>
              <a:defRPr>
                <a:solidFill>
                  <a:schemeClr val="tx1">
                    <a:tint val="75%"/>
                  </a:schemeClr>
                </a:solidFill>
              </a:defRPr>
            </a:lvl3pPr>
            <a:lvl4pPr marL="2133661" indent="0" algn="ctr">
              <a:buNone/>
              <a:defRPr>
                <a:solidFill>
                  <a:schemeClr val="tx1">
                    <a:tint val="75%"/>
                  </a:schemeClr>
                </a:solidFill>
              </a:defRPr>
            </a:lvl4pPr>
            <a:lvl5pPr marL="2844881" indent="0" algn="ctr">
              <a:buNone/>
              <a:defRPr>
                <a:solidFill>
                  <a:schemeClr val="tx1">
                    <a:tint val="75%"/>
                  </a:schemeClr>
                </a:solidFill>
              </a:defRPr>
            </a:lvl5pPr>
            <a:lvl6pPr marL="3556102" indent="0" algn="ctr">
              <a:buNone/>
              <a:defRPr>
                <a:solidFill>
                  <a:schemeClr val="tx1">
                    <a:tint val="75%"/>
                  </a:schemeClr>
                </a:solidFill>
              </a:defRPr>
            </a:lvl6pPr>
            <a:lvl7pPr marL="4267322" indent="0" algn="ctr">
              <a:buNone/>
              <a:defRPr>
                <a:solidFill>
                  <a:schemeClr val="tx1">
                    <a:tint val="75%"/>
                  </a:schemeClr>
                </a:solidFill>
              </a:defRPr>
            </a:lvl7pPr>
            <a:lvl8pPr marL="4978542" indent="0" algn="ctr">
              <a:buNone/>
              <a:defRPr>
                <a:solidFill>
                  <a:schemeClr val="tx1">
                    <a:tint val="75%"/>
                  </a:schemeClr>
                </a:solidFill>
              </a:defRPr>
            </a:lvl8pPr>
            <a:lvl9pPr marL="5689763" indent="0" algn="ctr">
              <a:buNone/>
              <a:defRPr>
                <a:solidFill>
                  <a:schemeClr val="tx1">
                    <a:tint val="75%"/>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4EC4A27B-C5C5-4396-AFA8-45F69EE92637}" type="datetimeFigureOut">
              <a:rPr lang="en-IN" smtClean="0"/>
              <a:t>09-05-2019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B9F2CC1-61BF-49EC-B671-5AFD3CCB82BD}" type="slidenum">
              <a:rPr lang="en-IN" smtClean="0"/>
              <a:t>‹#›</a:t>
            </a:fld>
            <a:endParaRPr lang="en-IN"/>
          </a:p>
        </p:txBody>
      </p:sp>
    </p:spTree>
    <p:extLst>
      <p:ext uri="{BB962C8B-B14F-4D97-AF65-F5344CB8AC3E}">
        <p14:creationId xmlns:p14="http://schemas.microsoft.com/office/powerpoint/2010/main" val="1985693754"/>
      </p:ext>
    </p:extLst>
  </p:cSld>
  <p:clrMapOvr>
    <a:masterClrMapping/>
  </p:clrMapOvr>
</p:sldLayout>
</file>

<file path=ppt/slideLayouts/slideLayout2.xml><?xml version="1.0" encoding="utf-8"?>
<p:sldLayout xmlns:a="http://purl.oclc.org/ooxml/drawingml/main" xmlns:r="http://purl.oclc.org/ooxml/officeDocument/relationships" xmlns:p="http://purl.oclc.org/ooxml/presentationml/main" type="obj" preserve="1">
  <p:cSld name="Multiple Selec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4EC4A27B-C5C5-4396-AFA8-45F69EE92637}" type="datetimeFigureOut">
              <a:rPr lang="en-IN" smtClean="0"/>
              <a:t>09-05-2019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B9F2CC1-61BF-49EC-B671-5AFD3CCB82BD}" type="slidenum">
              <a:rPr lang="en-IN" smtClean="0"/>
              <a:t>‹#›</a:t>
            </a:fld>
            <a:endParaRPr lang="en-IN"/>
          </a:p>
        </p:txBody>
      </p:sp>
      <p:pic>
        <p:nvPicPr>
          <p:cNvPr id="7" name="Picture 2"/>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11.956%" t="18.061%" r="11.924%" b="5.201%"/>
          <a:stretch/>
        </p:blipFill>
        <p:spPr bwMode="auto">
          <a:xfrm>
            <a:off x="-12848" y="1596"/>
            <a:ext cx="15319030" cy="96519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
                <a:headEnd/>
                <a:tailEnd/>
              </a14:hiddenLine>
            </a:ext>
          </a:extLst>
        </p:spPr>
      </p:pic>
      <p:sp>
        <p:nvSpPr>
          <p:cNvPr id="8" name="Rectangle 7"/>
          <p:cNvSpPr/>
          <p:nvPr userDrawn="1"/>
        </p:nvSpPr>
        <p:spPr>
          <a:xfrm>
            <a:off x="563216" y="1226394"/>
            <a:ext cx="3960440" cy="936104"/>
          </a:xfrm>
          <a:prstGeom prst="rect">
            <a:avLst/>
          </a:prstGeom>
          <a:solidFill>
            <a:srgbClr val="808080"/>
          </a:solidFill>
          <a:ln>
            <a:no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p:cNvSpPr/>
          <p:nvPr userDrawn="1"/>
        </p:nvSpPr>
        <p:spPr>
          <a:xfrm>
            <a:off x="8412088" y="8211170"/>
            <a:ext cx="3960440" cy="936104"/>
          </a:xfrm>
          <a:prstGeom prst="rect">
            <a:avLst/>
          </a:prstGeom>
          <a:solidFill>
            <a:srgbClr val="5F5F5F"/>
          </a:solidFill>
          <a:ln>
            <a:no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p:cNvSpPr/>
          <p:nvPr userDrawn="1"/>
        </p:nvSpPr>
        <p:spPr>
          <a:xfrm>
            <a:off x="14460760" y="1373638"/>
            <a:ext cx="825136" cy="6693516"/>
          </a:xfrm>
          <a:prstGeom prst="rect">
            <a:avLst/>
          </a:prstGeom>
          <a:solidFill>
            <a:srgbClr val="808080"/>
          </a:solidFill>
          <a:ln>
            <a:no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283837969"/>
      </p:ext>
    </p:extLst>
  </p:cSld>
  <p:clrMapOvr>
    <a:masterClrMapping/>
  </p:clrMapOvr>
</p:sldLayout>
</file>

<file path=ppt/slideLayouts/slideLayout3.xml><?xml version="1.0" encoding="utf-8"?>
<p:sldLayout xmlns:a="http://purl.oclc.org/ooxml/drawingml/main" xmlns:r="http://purl.oclc.org/ooxml/officeDocument/relationships" xmlns:p="http://purl.oclc.org/ooxml/presentationml/main" type="secHead" preserve="1">
  <p:cSld name="Single Select">
    <p:spTree>
      <p:nvGrpSpPr>
        <p:cNvPr id="1" name=""/>
        <p:cNvGrpSpPr/>
        <p:nvPr/>
      </p:nvGrpSpPr>
      <p:grpSpPr>
        <a:xfrm>
          <a:off x="0" y="0"/>
          <a:ext cx="0" cy="0"/>
          <a:chOff x="0" y="0"/>
          <a:chExt cx="0" cy="0"/>
        </a:xfrm>
      </p:grpSpPr>
      <p:sp>
        <p:nvSpPr>
          <p:cNvPr id="2" name="Title 1"/>
          <p:cNvSpPr>
            <a:spLocks noGrp="1"/>
          </p:cNvSpPr>
          <p:nvPr>
            <p:ph type="title"/>
          </p:nvPr>
        </p:nvSpPr>
        <p:spPr>
          <a:xfrm>
            <a:off x="1203855" y="6203325"/>
            <a:ext cx="12954000" cy="1917310"/>
          </a:xfrm>
        </p:spPr>
        <p:txBody>
          <a:bodyPr anchor="t"/>
          <a:lstStyle>
            <a:lvl1pPr algn="l">
              <a:defRPr sz="6200" b="1" cap="all"/>
            </a:lvl1pPr>
          </a:lstStyle>
          <a:p>
            <a:r>
              <a:rPr lang="en-US"/>
              <a:t>Click to edit Master title style</a:t>
            </a:r>
            <a:endParaRPr lang="en-IN"/>
          </a:p>
        </p:txBody>
      </p:sp>
      <p:sp>
        <p:nvSpPr>
          <p:cNvPr id="3" name="Text Placeholder 2"/>
          <p:cNvSpPr>
            <a:spLocks noGrp="1"/>
          </p:cNvSpPr>
          <p:nvPr>
            <p:ph type="body" idx="1"/>
          </p:nvPr>
        </p:nvSpPr>
        <p:spPr>
          <a:xfrm>
            <a:off x="1203855" y="4091603"/>
            <a:ext cx="12954000" cy="2111722"/>
          </a:xfrm>
        </p:spPr>
        <p:txBody>
          <a:bodyPr anchor="b"/>
          <a:lstStyle>
            <a:lvl1pPr marL="0" indent="0">
              <a:buNone/>
              <a:defRPr sz="3100">
                <a:solidFill>
                  <a:schemeClr val="tx1">
                    <a:tint val="75%"/>
                  </a:schemeClr>
                </a:solidFill>
              </a:defRPr>
            </a:lvl1pPr>
            <a:lvl2pPr marL="711220" indent="0">
              <a:buNone/>
              <a:defRPr sz="2800">
                <a:solidFill>
                  <a:schemeClr val="tx1">
                    <a:tint val="75%"/>
                  </a:schemeClr>
                </a:solidFill>
              </a:defRPr>
            </a:lvl2pPr>
            <a:lvl3pPr marL="1422441" indent="0">
              <a:buNone/>
              <a:defRPr sz="2500">
                <a:solidFill>
                  <a:schemeClr val="tx1">
                    <a:tint val="75%"/>
                  </a:schemeClr>
                </a:solidFill>
              </a:defRPr>
            </a:lvl3pPr>
            <a:lvl4pPr marL="2133661" indent="0">
              <a:buNone/>
              <a:defRPr sz="2200">
                <a:solidFill>
                  <a:schemeClr val="tx1">
                    <a:tint val="75%"/>
                  </a:schemeClr>
                </a:solidFill>
              </a:defRPr>
            </a:lvl4pPr>
            <a:lvl5pPr marL="2844881" indent="0">
              <a:buNone/>
              <a:defRPr sz="2200">
                <a:solidFill>
                  <a:schemeClr val="tx1">
                    <a:tint val="75%"/>
                  </a:schemeClr>
                </a:solidFill>
              </a:defRPr>
            </a:lvl5pPr>
            <a:lvl6pPr marL="3556102" indent="0">
              <a:buNone/>
              <a:defRPr sz="2200">
                <a:solidFill>
                  <a:schemeClr val="tx1">
                    <a:tint val="75%"/>
                  </a:schemeClr>
                </a:solidFill>
              </a:defRPr>
            </a:lvl6pPr>
            <a:lvl7pPr marL="4267322" indent="0">
              <a:buNone/>
              <a:defRPr sz="2200">
                <a:solidFill>
                  <a:schemeClr val="tx1">
                    <a:tint val="75%"/>
                  </a:schemeClr>
                </a:solidFill>
              </a:defRPr>
            </a:lvl7pPr>
            <a:lvl8pPr marL="4978542" indent="0">
              <a:buNone/>
              <a:defRPr sz="2200">
                <a:solidFill>
                  <a:schemeClr val="tx1">
                    <a:tint val="75%"/>
                  </a:schemeClr>
                </a:solidFill>
              </a:defRPr>
            </a:lvl8pPr>
            <a:lvl9pPr marL="5689763" indent="0">
              <a:buNone/>
              <a:defRPr sz="2200">
                <a:solidFill>
                  <a:schemeClr val="tx1">
                    <a:tint val="75%"/>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EC4A27B-C5C5-4396-AFA8-45F69EE92637}" type="datetimeFigureOut">
              <a:rPr lang="en-IN" smtClean="0"/>
              <a:t>09-05-2019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B9F2CC1-61BF-49EC-B671-5AFD3CCB82BD}" type="slidenum">
              <a:rPr lang="en-IN" smtClean="0"/>
              <a:t>‹#›</a:t>
            </a:fld>
            <a:endParaRPr lang="en-IN"/>
          </a:p>
        </p:txBody>
      </p:sp>
      <p:pic>
        <p:nvPicPr>
          <p:cNvPr id="2050" name="Picture 2"/>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11.957%" t="18.061%" r="12.024%" b="5.201%"/>
          <a:stretch/>
        </p:blipFill>
        <p:spPr bwMode="auto">
          <a:xfrm>
            <a:off x="0" y="0"/>
            <a:ext cx="15301536" cy="96535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
                <a:headEnd/>
                <a:tailEnd/>
              </a14:hiddenLine>
            </a:ext>
          </a:extLst>
        </p:spPr>
      </p:pic>
      <p:sp>
        <p:nvSpPr>
          <p:cNvPr id="8" name="Rectangle 7"/>
          <p:cNvSpPr/>
          <p:nvPr userDrawn="1"/>
        </p:nvSpPr>
        <p:spPr>
          <a:xfrm>
            <a:off x="563216" y="1226394"/>
            <a:ext cx="3960440" cy="936104"/>
          </a:xfrm>
          <a:prstGeom prst="rect">
            <a:avLst/>
          </a:prstGeom>
          <a:solidFill>
            <a:srgbClr val="808080"/>
          </a:solidFill>
          <a:ln>
            <a:no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p:cNvSpPr/>
          <p:nvPr userDrawn="1"/>
        </p:nvSpPr>
        <p:spPr>
          <a:xfrm>
            <a:off x="8412088" y="8211170"/>
            <a:ext cx="3960440" cy="936104"/>
          </a:xfrm>
          <a:prstGeom prst="rect">
            <a:avLst/>
          </a:prstGeom>
          <a:solidFill>
            <a:srgbClr val="5F5F5F"/>
          </a:solidFill>
          <a:ln>
            <a:no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p:cNvSpPr/>
          <p:nvPr userDrawn="1"/>
        </p:nvSpPr>
        <p:spPr>
          <a:xfrm>
            <a:off x="14460760" y="1373638"/>
            <a:ext cx="825136" cy="6693516"/>
          </a:xfrm>
          <a:prstGeom prst="rect">
            <a:avLst/>
          </a:prstGeom>
          <a:solidFill>
            <a:srgbClr val="808080"/>
          </a:solidFill>
          <a:ln>
            <a:no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699265163"/>
      </p:ext>
    </p:extLst>
  </p:cSld>
  <p:clrMapOvr>
    <a:masterClrMapping/>
  </p:clrMapOvr>
</p:sldLayout>
</file>

<file path=ppt/slideLayouts/slideLayout4.xml><?xml version="1.0" encoding="utf-8"?>
<p:sldLayout xmlns:a="http://purl.oclc.org/ooxml/drawingml/main" xmlns:r="http://purl.oclc.org/ooxml/officeDocument/relationships" xmlns:p="http://purl.oclc.org/ooxml/presentationml/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1270000" y="3170937"/>
            <a:ext cx="11303000" cy="8967557"/>
          </a:xfrm>
        </p:spPr>
        <p:txBody>
          <a:bodyPr/>
          <a:lstStyle>
            <a:lvl1pPr>
              <a:defRPr sz="4400"/>
            </a:lvl1pPr>
            <a:lvl2pPr>
              <a:defRPr sz="3700"/>
            </a:lvl2pPr>
            <a:lvl3pPr>
              <a:defRPr sz="3100"/>
            </a:lvl3pPr>
            <a:lvl4pPr>
              <a:defRPr sz="2800"/>
            </a:lvl4pPr>
            <a:lvl5pPr>
              <a:defRPr sz="2800"/>
            </a:lvl5pPr>
            <a:lvl6pPr>
              <a:defRPr sz="2800"/>
            </a:lvl6pPr>
            <a:lvl7pPr>
              <a:defRPr sz="2800"/>
            </a:lvl7pPr>
            <a:lvl8pPr>
              <a:defRPr sz="2800"/>
            </a:lvl8pPr>
            <a:lvl9pPr>
              <a:defRPr sz="2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Content Placeholder 3"/>
          <p:cNvSpPr>
            <a:spLocks noGrp="1"/>
          </p:cNvSpPr>
          <p:nvPr>
            <p:ph sz="half" idx="2"/>
          </p:nvPr>
        </p:nvSpPr>
        <p:spPr>
          <a:xfrm>
            <a:off x="12827000" y="3170937"/>
            <a:ext cx="11303000" cy="8967557"/>
          </a:xfrm>
        </p:spPr>
        <p:txBody>
          <a:bodyPr/>
          <a:lstStyle>
            <a:lvl1pPr>
              <a:defRPr sz="4400"/>
            </a:lvl1pPr>
            <a:lvl2pPr>
              <a:defRPr sz="3700"/>
            </a:lvl2pPr>
            <a:lvl3pPr>
              <a:defRPr sz="3100"/>
            </a:lvl3pPr>
            <a:lvl4pPr>
              <a:defRPr sz="2800"/>
            </a:lvl4pPr>
            <a:lvl5pPr>
              <a:defRPr sz="2800"/>
            </a:lvl5pPr>
            <a:lvl6pPr>
              <a:defRPr sz="2800"/>
            </a:lvl6pPr>
            <a:lvl7pPr>
              <a:defRPr sz="2800"/>
            </a:lvl7pPr>
            <a:lvl8pPr>
              <a:defRPr sz="2800"/>
            </a:lvl8pPr>
            <a:lvl9pPr>
              <a:defRPr sz="2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4EC4A27B-C5C5-4396-AFA8-45F69EE92637}" type="datetimeFigureOut">
              <a:rPr lang="en-IN" smtClean="0"/>
              <a:t>09-05-2019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B9F2CC1-61BF-49EC-B671-5AFD3CCB82BD}" type="slidenum">
              <a:rPr lang="en-IN" smtClean="0"/>
              <a:t>‹#›</a:t>
            </a:fld>
            <a:endParaRPr lang="en-IN"/>
          </a:p>
        </p:txBody>
      </p:sp>
    </p:spTree>
    <p:extLst>
      <p:ext uri="{BB962C8B-B14F-4D97-AF65-F5344CB8AC3E}">
        <p14:creationId xmlns:p14="http://schemas.microsoft.com/office/powerpoint/2010/main" val="1318743317"/>
      </p:ext>
    </p:extLst>
  </p:cSld>
  <p:clrMapOvr>
    <a:masterClrMapping/>
  </p:clrMapOvr>
</p:sldLayout>
</file>

<file path=ppt/slideLayouts/slideLayout5.xml><?xml version="1.0" encoding="utf-8"?>
<p:sldLayout xmlns:a="http://purl.oclc.org/ooxml/drawingml/main" xmlns:r="http://purl.oclc.org/ooxml/officeDocument/relationships" xmlns:p="http://purl.oclc.org/ooxml/presentationml/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62000" y="386591"/>
            <a:ext cx="13716000" cy="1608931"/>
          </a:xfrm>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762000" y="2160885"/>
            <a:ext cx="6733647" cy="900554"/>
          </a:xfrm>
        </p:spPr>
        <p:txBody>
          <a:bodyPr anchor="b"/>
          <a:lstStyle>
            <a:lvl1pPr marL="0" indent="0">
              <a:buNone/>
              <a:defRPr sz="3700" b="1"/>
            </a:lvl1pPr>
            <a:lvl2pPr marL="711220" indent="0">
              <a:buNone/>
              <a:defRPr sz="3100" b="1"/>
            </a:lvl2pPr>
            <a:lvl3pPr marL="1422441" indent="0">
              <a:buNone/>
              <a:defRPr sz="2800" b="1"/>
            </a:lvl3pPr>
            <a:lvl4pPr marL="2133661" indent="0">
              <a:buNone/>
              <a:defRPr sz="2500" b="1"/>
            </a:lvl4pPr>
            <a:lvl5pPr marL="2844881" indent="0">
              <a:buNone/>
              <a:defRPr sz="2500" b="1"/>
            </a:lvl5pPr>
            <a:lvl6pPr marL="3556102" indent="0">
              <a:buNone/>
              <a:defRPr sz="2500" b="1"/>
            </a:lvl6pPr>
            <a:lvl7pPr marL="4267322" indent="0">
              <a:buNone/>
              <a:defRPr sz="2500" b="1"/>
            </a:lvl7pPr>
            <a:lvl8pPr marL="4978542" indent="0">
              <a:buNone/>
              <a:defRPr sz="2500" b="1"/>
            </a:lvl8pPr>
            <a:lvl9pPr marL="5689763" indent="0">
              <a:buNone/>
              <a:defRPr sz="2500" b="1"/>
            </a:lvl9pPr>
          </a:lstStyle>
          <a:p>
            <a:pPr lvl="0"/>
            <a:r>
              <a:rPr lang="en-US"/>
              <a:t>Click to edit Master text styles</a:t>
            </a:r>
          </a:p>
        </p:txBody>
      </p:sp>
      <p:sp>
        <p:nvSpPr>
          <p:cNvPr id="4" name="Content Placeholder 3"/>
          <p:cNvSpPr>
            <a:spLocks noGrp="1"/>
          </p:cNvSpPr>
          <p:nvPr>
            <p:ph sz="half" idx="2"/>
          </p:nvPr>
        </p:nvSpPr>
        <p:spPr>
          <a:xfrm>
            <a:off x="762000" y="3061439"/>
            <a:ext cx="6733647" cy="5561987"/>
          </a:xfrm>
        </p:spPr>
        <p:txBody>
          <a:bodyPr/>
          <a:lstStyle>
            <a:lvl1pPr>
              <a:defRPr sz="3700"/>
            </a:lvl1pPr>
            <a:lvl2pPr>
              <a:defRPr sz="3100"/>
            </a:lvl2pPr>
            <a:lvl3pPr>
              <a:defRPr sz="2800"/>
            </a:lvl3pPr>
            <a:lvl4pPr>
              <a:defRPr sz="2500"/>
            </a:lvl4pPr>
            <a:lvl5pPr>
              <a:defRPr sz="2500"/>
            </a:lvl5pPr>
            <a:lvl6pPr>
              <a:defRPr sz="2500"/>
            </a:lvl6pPr>
            <a:lvl7pPr>
              <a:defRPr sz="2500"/>
            </a:lvl7pPr>
            <a:lvl8pPr>
              <a:defRPr sz="2500"/>
            </a:lvl8pPr>
            <a:lvl9pPr>
              <a:defRPr sz="2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7741709" y="2160885"/>
            <a:ext cx="6736292" cy="900554"/>
          </a:xfrm>
        </p:spPr>
        <p:txBody>
          <a:bodyPr anchor="b"/>
          <a:lstStyle>
            <a:lvl1pPr marL="0" indent="0">
              <a:buNone/>
              <a:defRPr sz="3700" b="1"/>
            </a:lvl1pPr>
            <a:lvl2pPr marL="711220" indent="0">
              <a:buNone/>
              <a:defRPr sz="3100" b="1"/>
            </a:lvl2pPr>
            <a:lvl3pPr marL="1422441" indent="0">
              <a:buNone/>
              <a:defRPr sz="2800" b="1"/>
            </a:lvl3pPr>
            <a:lvl4pPr marL="2133661" indent="0">
              <a:buNone/>
              <a:defRPr sz="2500" b="1"/>
            </a:lvl4pPr>
            <a:lvl5pPr marL="2844881" indent="0">
              <a:buNone/>
              <a:defRPr sz="2500" b="1"/>
            </a:lvl5pPr>
            <a:lvl6pPr marL="3556102" indent="0">
              <a:buNone/>
              <a:defRPr sz="2500" b="1"/>
            </a:lvl6pPr>
            <a:lvl7pPr marL="4267322" indent="0">
              <a:buNone/>
              <a:defRPr sz="2500" b="1"/>
            </a:lvl7pPr>
            <a:lvl8pPr marL="4978542" indent="0">
              <a:buNone/>
              <a:defRPr sz="2500" b="1"/>
            </a:lvl8pPr>
            <a:lvl9pPr marL="5689763" indent="0">
              <a:buNone/>
              <a:defRPr sz="2500" b="1"/>
            </a:lvl9pPr>
          </a:lstStyle>
          <a:p>
            <a:pPr lvl="0"/>
            <a:r>
              <a:rPr lang="en-US"/>
              <a:t>Click to edit Master text styles</a:t>
            </a:r>
          </a:p>
        </p:txBody>
      </p:sp>
      <p:sp>
        <p:nvSpPr>
          <p:cNvPr id="6" name="Content Placeholder 5"/>
          <p:cNvSpPr>
            <a:spLocks noGrp="1"/>
          </p:cNvSpPr>
          <p:nvPr>
            <p:ph sz="quarter" idx="4"/>
          </p:nvPr>
        </p:nvSpPr>
        <p:spPr>
          <a:xfrm>
            <a:off x="7741709" y="3061439"/>
            <a:ext cx="6736292" cy="5561987"/>
          </a:xfrm>
        </p:spPr>
        <p:txBody>
          <a:bodyPr/>
          <a:lstStyle>
            <a:lvl1pPr>
              <a:defRPr sz="3700"/>
            </a:lvl1pPr>
            <a:lvl2pPr>
              <a:defRPr sz="3100"/>
            </a:lvl2pPr>
            <a:lvl3pPr>
              <a:defRPr sz="2800"/>
            </a:lvl3pPr>
            <a:lvl4pPr>
              <a:defRPr sz="2500"/>
            </a:lvl4pPr>
            <a:lvl5pPr>
              <a:defRPr sz="2500"/>
            </a:lvl5pPr>
            <a:lvl6pPr>
              <a:defRPr sz="2500"/>
            </a:lvl6pPr>
            <a:lvl7pPr>
              <a:defRPr sz="2500"/>
            </a:lvl7pPr>
            <a:lvl8pPr>
              <a:defRPr sz="2500"/>
            </a:lvl8pPr>
            <a:lvl9pPr>
              <a:defRPr sz="2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4EC4A27B-C5C5-4396-AFA8-45F69EE92637}" type="datetimeFigureOut">
              <a:rPr lang="en-IN" smtClean="0"/>
              <a:t>09-05-2019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B9F2CC1-61BF-49EC-B671-5AFD3CCB82BD}" type="slidenum">
              <a:rPr lang="en-IN" smtClean="0"/>
              <a:t>‹#›</a:t>
            </a:fld>
            <a:endParaRPr lang="en-IN"/>
          </a:p>
        </p:txBody>
      </p:sp>
    </p:spTree>
    <p:extLst>
      <p:ext uri="{BB962C8B-B14F-4D97-AF65-F5344CB8AC3E}">
        <p14:creationId xmlns:p14="http://schemas.microsoft.com/office/powerpoint/2010/main" val="942886072"/>
      </p:ext>
    </p:extLst>
  </p:cSld>
  <p:clrMapOvr>
    <a:masterClrMapping/>
  </p:clrMapOvr>
</p:sldLayout>
</file>

<file path=ppt/slideLayouts/slideLayout6.xml><?xml version="1.0" encoding="utf-8"?>
<p:sldLayout xmlns:a="http://purl.oclc.org/ooxml/drawingml/main" xmlns:r="http://purl.oclc.org/ooxml/officeDocument/relationships" xmlns:p="http://purl.oclc.org/ooxml/presentationml/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4EC4A27B-C5C5-4396-AFA8-45F69EE92637}" type="datetimeFigureOut">
              <a:rPr lang="en-IN" smtClean="0"/>
              <a:t>09-05-2019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B9F2CC1-61BF-49EC-B671-5AFD3CCB82BD}" type="slidenum">
              <a:rPr lang="en-IN" smtClean="0"/>
              <a:t>‹#›</a:t>
            </a:fld>
            <a:endParaRPr lang="en-IN"/>
          </a:p>
        </p:txBody>
      </p:sp>
    </p:spTree>
    <p:extLst>
      <p:ext uri="{BB962C8B-B14F-4D97-AF65-F5344CB8AC3E}">
        <p14:creationId xmlns:p14="http://schemas.microsoft.com/office/powerpoint/2010/main" val="1562908059"/>
      </p:ext>
    </p:extLst>
  </p:cSld>
  <p:clrMapOvr>
    <a:masterClrMapping/>
  </p:clrMapOvr>
</p:sldLayout>
</file>

<file path=ppt/slideLayouts/slideLayout7.xml><?xml version="1.0" encoding="utf-8"?>
<p:sldLayout xmlns:a="http://purl.oclc.org/ooxml/drawingml/main" xmlns:r="http://purl.oclc.org/ooxml/officeDocument/relationships" xmlns:p="http://purl.oclc.org/ooxml/presentationml/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C4A27B-C5C5-4396-AFA8-45F69EE92637}" type="datetimeFigureOut">
              <a:rPr lang="en-IN" smtClean="0"/>
              <a:t>09-05-2019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B9F2CC1-61BF-49EC-B671-5AFD3CCB82BD}" type="slidenum">
              <a:rPr lang="en-IN" smtClean="0"/>
              <a:t>‹#›</a:t>
            </a:fld>
            <a:endParaRPr lang="en-IN"/>
          </a:p>
        </p:txBody>
      </p:sp>
    </p:spTree>
    <p:extLst>
      <p:ext uri="{BB962C8B-B14F-4D97-AF65-F5344CB8AC3E}">
        <p14:creationId xmlns:p14="http://schemas.microsoft.com/office/powerpoint/2010/main" val="232604165"/>
      </p:ext>
    </p:extLst>
  </p:cSld>
  <p:clrMapOvr>
    <a:masterClrMapping/>
  </p:clrMapOvr>
</p:sldLayout>
</file>

<file path=ppt/slideMasters/_rels/slideMaster1.xml.rels><?xml version="1.0" encoding="UTF-8" standalone="yes"?>
<Relationships xmlns="http://schemas.openxmlformats.org/package/2006/relationships"><Relationship Id="rId8" Type="http://purl.oclc.org/ooxml/officeDocument/relationships/theme" Target="../theme/theme1.xml"/><Relationship Id="rId3" Type="http://purl.oclc.org/ooxml/officeDocument/relationships/slideLayout" Target="../slideLayouts/slideLayout3.xml"/><Relationship Id="rId7" Type="http://purl.oclc.org/ooxml/officeDocument/relationships/slideLayout" Target="../slideLayouts/slideLayout7.xml"/><Relationship Id="rId2" Type="http://purl.oclc.org/ooxml/officeDocument/relationships/slideLayout" Target="../slideLayouts/slideLayout2.xml"/><Relationship Id="rId1" Type="http://purl.oclc.org/ooxml/officeDocument/relationships/slideLayout" Target="../slideLayouts/slideLayout1.xml"/><Relationship Id="rId6" Type="http://purl.oclc.org/ooxml/officeDocument/relationships/slideLayout" Target="../slideLayouts/slideLayout6.xml"/><Relationship Id="rId11" Type="http://purl.oclc.org/ooxml/officeDocument/relationships/image" Target="../media/image3.png"/><Relationship Id="rId5" Type="http://purl.oclc.org/ooxml/officeDocument/relationships/slideLayout" Target="../slideLayouts/slideLayout5.xml"/><Relationship Id="rId10" Type="http://purl.oclc.org/ooxml/officeDocument/relationships/image" Target="../media/image2.png"/><Relationship Id="rId4" Type="http://purl.oclc.org/ooxml/officeDocument/relationships/slideLayout" Target="../slideLayouts/slideLayout4.xml"/><Relationship Id="rId9" Type="http://purl.oclc.org/ooxml/officeDocument/relationships/image" Target="../media/image1.png"/></Relationships>
</file>

<file path=ppt/slideMasters/slideMaster1.xml><?xml version="1.0" encoding="utf-8"?>
<p:sldMaster xmlns:a="http://purl.oclc.org/ooxml/drawingml/main" xmlns:r="http://purl.oclc.org/ooxml/officeDocument/relationships" xmlns:p="http://purl.oclc.org/ooxml/presentationml/main">
  <p:cSld>
    <p:bg>
      <p:bgRef idx="1001">
        <a:schemeClr val="bg1"/>
      </p:bgRef>
    </p:bg>
    <p:spTree>
      <p:nvGrpSpPr>
        <p:cNvPr id="1" name=""/>
        <p:cNvGrpSpPr/>
        <p:nvPr/>
      </p:nvGrpSpPr>
      <p:grpSpPr>
        <a:xfrm>
          <a:off x="0" y="0"/>
          <a:ext cx="0" cy="0"/>
          <a:chOff x="0" y="0"/>
          <a:chExt cx="0" cy="0"/>
        </a:xfrm>
      </p:grpSpPr>
      <p:pic>
        <p:nvPicPr>
          <p:cNvPr id="1026" name="Picture 2" descr="C:\Users\sanjay.jayaraman\Desktop\Picture66.png"/>
          <p:cNvPicPr>
            <a:picLocks noChangeAspect="1" noChangeArrowheads="1"/>
          </p:cNvPicPr>
          <p:nvPr userDrawn="1"/>
        </p:nvPicPr>
        <p:blipFill>
          <a:blip r:embed="rId9">
            <a:extLst>
              <a:ext uri="{28A0092B-C50C-407E-A947-70E740481C1C}">
                <a14:useLocalDpi xmlns:a14="http://schemas.microsoft.com/office/drawing/2010/main" val="0"/>
              </a:ext>
            </a:extLst>
          </a:blip>
          <a:srcRect/>
          <a:stretch>
            <a:fillRect/>
          </a:stretch>
        </p:blipFill>
        <p:spPr bwMode="auto">
          <a:xfrm>
            <a:off x="-1" y="0"/>
            <a:ext cx="15268755" cy="9653588"/>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762000" y="386591"/>
            <a:ext cx="13716000" cy="1608931"/>
          </a:xfrm>
          <a:prstGeom prst="rect">
            <a:avLst/>
          </a:prstGeom>
        </p:spPr>
        <p:txBody>
          <a:bodyPr vert="horz" lIns="142244" tIns="71122" rIns="142244" bIns="71122"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762000" y="2252504"/>
            <a:ext cx="13716000" cy="6370922"/>
          </a:xfrm>
          <a:prstGeom prst="rect">
            <a:avLst/>
          </a:prstGeom>
        </p:spPr>
        <p:txBody>
          <a:bodyPr vert="horz" lIns="142244" tIns="71122" rIns="142244" bIns="71122"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Date Placeholder 3"/>
          <p:cNvSpPr>
            <a:spLocks noGrp="1"/>
          </p:cNvSpPr>
          <p:nvPr>
            <p:ph type="dt" sz="half" idx="2"/>
          </p:nvPr>
        </p:nvSpPr>
        <p:spPr>
          <a:xfrm>
            <a:off x="762000" y="8947447"/>
            <a:ext cx="3556000" cy="513964"/>
          </a:xfrm>
          <a:prstGeom prst="rect">
            <a:avLst/>
          </a:prstGeom>
        </p:spPr>
        <p:txBody>
          <a:bodyPr vert="horz" lIns="142244" tIns="71122" rIns="142244" bIns="71122" rtlCol="0" anchor="ctr"/>
          <a:lstStyle>
            <a:lvl1pPr algn="l">
              <a:defRPr sz="1900">
                <a:solidFill>
                  <a:schemeClr val="tx1">
                    <a:tint val="75%"/>
                  </a:schemeClr>
                </a:solidFill>
              </a:defRPr>
            </a:lvl1pPr>
          </a:lstStyle>
          <a:p>
            <a:fld id="{4EC4A27B-C5C5-4396-AFA8-45F69EE92637}" type="datetimeFigureOut">
              <a:rPr lang="en-IN" smtClean="0"/>
              <a:t>09-05-2019</a:t>
            </a:fld>
            <a:endParaRPr lang="en-IN"/>
          </a:p>
        </p:txBody>
      </p:sp>
      <p:sp>
        <p:nvSpPr>
          <p:cNvPr id="5" name="Footer Placeholder 4"/>
          <p:cNvSpPr>
            <a:spLocks noGrp="1"/>
          </p:cNvSpPr>
          <p:nvPr>
            <p:ph type="ftr" sz="quarter" idx="3"/>
          </p:nvPr>
        </p:nvSpPr>
        <p:spPr>
          <a:xfrm>
            <a:off x="5207000" y="8947447"/>
            <a:ext cx="4826000" cy="513964"/>
          </a:xfrm>
          <a:prstGeom prst="rect">
            <a:avLst/>
          </a:prstGeom>
        </p:spPr>
        <p:txBody>
          <a:bodyPr vert="horz" lIns="142244" tIns="71122" rIns="142244" bIns="71122" rtlCol="0" anchor="ctr"/>
          <a:lstStyle>
            <a:lvl1pPr algn="ctr">
              <a:defRPr sz="1900">
                <a:solidFill>
                  <a:schemeClr val="tx1">
                    <a:tint val="75%"/>
                  </a:schemeClr>
                </a:solidFill>
              </a:defRPr>
            </a:lvl1pPr>
          </a:lstStyle>
          <a:p>
            <a:endParaRPr lang="en-IN"/>
          </a:p>
        </p:txBody>
      </p:sp>
      <p:sp>
        <p:nvSpPr>
          <p:cNvPr id="6" name="Slide Number Placeholder 5"/>
          <p:cNvSpPr>
            <a:spLocks noGrp="1"/>
          </p:cNvSpPr>
          <p:nvPr>
            <p:ph type="sldNum" sz="quarter" idx="4"/>
          </p:nvPr>
        </p:nvSpPr>
        <p:spPr>
          <a:xfrm>
            <a:off x="10922000" y="8947447"/>
            <a:ext cx="3556000" cy="513964"/>
          </a:xfrm>
          <a:prstGeom prst="rect">
            <a:avLst/>
          </a:prstGeom>
        </p:spPr>
        <p:txBody>
          <a:bodyPr vert="horz" lIns="142244" tIns="71122" rIns="142244" bIns="71122" rtlCol="0" anchor="ctr"/>
          <a:lstStyle>
            <a:lvl1pPr algn="r">
              <a:defRPr sz="1900">
                <a:solidFill>
                  <a:schemeClr val="tx1">
                    <a:tint val="75%"/>
                  </a:schemeClr>
                </a:solidFill>
              </a:defRPr>
            </a:lvl1pPr>
          </a:lstStyle>
          <a:p>
            <a:fld id="{CB9F2CC1-61BF-49EC-B671-5AFD3CCB82BD}" type="slidenum">
              <a:rPr lang="en-IN" smtClean="0"/>
              <a:t>‹#›</a:t>
            </a:fld>
            <a:endParaRPr lang="en-IN"/>
          </a:p>
        </p:txBody>
      </p:sp>
      <p:pic>
        <p:nvPicPr>
          <p:cNvPr id="9" name="Picture 8"/>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14388752" y="8495483"/>
            <a:ext cx="362001" cy="381053"/>
          </a:xfrm>
          <a:prstGeom prst="rect">
            <a:avLst/>
          </a:prstGeom>
        </p:spPr>
      </p:pic>
      <p:pic>
        <p:nvPicPr>
          <p:cNvPr id="10" name="Picture 9"/>
          <p:cNvPicPr>
            <a:picLocks noChangeAspect="1"/>
          </p:cNvPicPr>
          <p:nvPr userDrawn="1"/>
        </p:nvPicPr>
        <p:blipFill>
          <a:blip r:embed="rId11">
            <a:extLst>
              <a:ext uri="{28A0092B-C50C-407E-A947-70E740481C1C}">
                <a14:useLocalDpi xmlns:a14="http://schemas.microsoft.com/office/drawing/2010/main" val="0"/>
              </a:ext>
            </a:extLst>
          </a:blip>
          <a:stretch>
            <a:fillRect/>
          </a:stretch>
        </p:blipFill>
        <p:spPr>
          <a:xfrm>
            <a:off x="12948592" y="8495483"/>
            <a:ext cx="362001" cy="381053"/>
          </a:xfrm>
          <a:prstGeom prst="rect">
            <a:avLst/>
          </a:prstGeom>
        </p:spPr>
      </p:pic>
    </p:spTree>
    <p:extLst>
      <p:ext uri="{BB962C8B-B14F-4D97-AF65-F5344CB8AC3E}">
        <p14:creationId xmlns:p14="http://schemas.microsoft.com/office/powerpoint/2010/main" val="19117967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txStyles>
    <p:titleStyle>
      <a:lvl1pPr algn="ctr" defTabSz="1422441" rtl="0" eaLnBrk="1" latinLnBrk="0" hangingPunct="1">
        <a:spcBef>
          <a:spcPct val="0%"/>
        </a:spcBef>
        <a:buNone/>
        <a:defRPr sz="6800" b="0" i="0" u="none" kern="1200">
          <a:solidFill>
            <a:schemeClr val="tx1"/>
          </a:solidFill>
          <a:latin typeface="+mj-lt"/>
          <a:ea typeface="+mj-ea"/>
          <a:cs typeface="+mj-cs"/>
        </a:defRPr>
      </a:lvl1pPr>
    </p:titleStyle>
    <p:bodyStyle>
      <a:lvl1pPr marL="533415" indent="-533415" algn="l" defTabSz="1422441" rtl="0" eaLnBrk="1" latinLnBrk="0" hangingPunct="1">
        <a:spcBef>
          <a:spcPct val="20%"/>
        </a:spcBef>
        <a:buFont typeface="Arial" panose="020B0604020202020204" pitchFamily="34" charset="0"/>
        <a:buChar char="•"/>
        <a:defRPr sz="5000" kern="1200">
          <a:solidFill>
            <a:schemeClr val="tx1"/>
          </a:solidFill>
          <a:latin typeface="+mn-lt"/>
          <a:ea typeface="+mn-ea"/>
          <a:cs typeface="+mn-cs"/>
        </a:defRPr>
      </a:lvl1pPr>
      <a:lvl2pPr marL="1155733" indent="-444513" algn="l" defTabSz="1422441" rtl="0" eaLnBrk="1" latinLnBrk="0" hangingPunct="1">
        <a:spcBef>
          <a:spcPct val="20%"/>
        </a:spcBef>
        <a:buFont typeface="Arial" panose="020B0604020202020204" pitchFamily="34" charset="0"/>
        <a:buChar char="–"/>
        <a:defRPr sz="4400" kern="1200">
          <a:solidFill>
            <a:schemeClr val="tx1"/>
          </a:solidFill>
          <a:latin typeface="+mn-lt"/>
          <a:ea typeface="+mn-ea"/>
          <a:cs typeface="+mn-cs"/>
        </a:defRPr>
      </a:lvl2pPr>
      <a:lvl3pPr marL="1778051" indent="-355610" algn="l" defTabSz="1422441" rtl="0" eaLnBrk="1" latinLnBrk="0" hangingPunct="1">
        <a:spcBef>
          <a:spcPct val="20%"/>
        </a:spcBef>
        <a:buFont typeface="Arial" panose="020B0604020202020204" pitchFamily="34" charset="0"/>
        <a:buChar char="•"/>
        <a:defRPr sz="3700" kern="1200">
          <a:solidFill>
            <a:schemeClr val="tx1"/>
          </a:solidFill>
          <a:latin typeface="+mn-lt"/>
          <a:ea typeface="+mn-ea"/>
          <a:cs typeface="+mn-cs"/>
        </a:defRPr>
      </a:lvl3pPr>
      <a:lvl4pPr marL="2489271" indent="-355610" algn="l" defTabSz="1422441" rtl="0" eaLnBrk="1" latinLnBrk="0" hangingPunct="1">
        <a:spcBef>
          <a:spcPct val="20%"/>
        </a:spcBef>
        <a:buFont typeface="Arial" panose="020B0604020202020204" pitchFamily="34" charset="0"/>
        <a:buChar char="–"/>
        <a:defRPr sz="3100" kern="1200">
          <a:solidFill>
            <a:schemeClr val="tx1"/>
          </a:solidFill>
          <a:latin typeface="+mn-lt"/>
          <a:ea typeface="+mn-ea"/>
          <a:cs typeface="+mn-cs"/>
        </a:defRPr>
      </a:lvl4pPr>
      <a:lvl5pPr marL="3200491" indent="-355610" algn="l" defTabSz="1422441" rtl="0" eaLnBrk="1" latinLnBrk="0" hangingPunct="1">
        <a:spcBef>
          <a:spcPct val="20%"/>
        </a:spcBef>
        <a:buFont typeface="Arial" panose="020B0604020202020204" pitchFamily="34" charset="0"/>
        <a:buChar char="»"/>
        <a:defRPr sz="3100" kern="1200">
          <a:solidFill>
            <a:schemeClr val="tx1"/>
          </a:solidFill>
          <a:latin typeface="+mn-lt"/>
          <a:ea typeface="+mn-ea"/>
          <a:cs typeface="+mn-cs"/>
        </a:defRPr>
      </a:lvl5pPr>
      <a:lvl6pPr marL="3911712" indent="-355610" algn="l" defTabSz="1422441" rtl="0" eaLnBrk="1" latinLnBrk="0" hangingPunct="1">
        <a:spcBef>
          <a:spcPct val="20%"/>
        </a:spcBef>
        <a:buFont typeface="Arial" panose="020B0604020202020204" pitchFamily="34" charset="0"/>
        <a:buChar char="•"/>
        <a:defRPr sz="3100" kern="1200">
          <a:solidFill>
            <a:schemeClr val="tx1"/>
          </a:solidFill>
          <a:latin typeface="+mn-lt"/>
          <a:ea typeface="+mn-ea"/>
          <a:cs typeface="+mn-cs"/>
        </a:defRPr>
      </a:lvl6pPr>
      <a:lvl7pPr marL="4622932" indent="-355610" algn="l" defTabSz="1422441" rtl="0" eaLnBrk="1" latinLnBrk="0" hangingPunct="1">
        <a:spcBef>
          <a:spcPct val="20%"/>
        </a:spcBef>
        <a:buFont typeface="Arial" panose="020B0604020202020204" pitchFamily="34" charset="0"/>
        <a:buChar char="•"/>
        <a:defRPr sz="3100" kern="1200">
          <a:solidFill>
            <a:schemeClr val="tx1"/>
          </a:solidFill>
          <a:latin typeface="+mn-lt"/>
          <a:ea typeface="+mn-ea"/>
          <a:cs typeface="+mn-cs"/>
        </a:defRPr>
      </a:lvl7pPr>
      <a:lvl8pPr marL="5334152" indent="-355610" algn="l" defTabSz="1422441" rtl="0" eaLnBrk="1" latinLnBrk="0" hangingPunct="1">
        <a:spcBef>
          <a:spcPct val="20%"/>
        </a:spcBef>
        <a:buFont typeface="Arial" panose="020B0604020202020204" pitchFamily="34" charset="0"/>
        <a:buChar char="•"/>
        <a:defRPr sz="3100" kern="1200">
          <a:solidFill>
            <a:schemeClr val="tx1"/>
          </a:solidFill>
          <a:latin typeface="+mn-lt"/>
          <a:ea typeface="+mn-ea"/>
          <a:cs typeface="+mn-cs"/>
        </a:defRPr>
      </a:lvl8pPr>
      <a:lvl9pPr marL="6045373" indent="-355610" algn="l" defTabSz="1422441" rtl="0" eaLnBrk="1" latinLnBrk="0" hangingPunct="1">
        <a:spcBef>
          <a:spcPct val="20%"/>
        </a:spcBef>
        <a:buFont typeface="Arial" panose="020B0604020202020204" pitchFamily="34" charset="0"/>
        <a:buChar char="•"/>
        <a:defRPr sz="3100" kern="1200">
          <a:solidFill>
            <a:schemeClr val="tx1"/>
          </a:solidFill>
          <a:latin typeface="+mn-lt"/>
          <a:ea typeface="+mn-ea"/>
          <a:cs typeface="+mn-cs"/>
        </a:defRPr>
      </a:lvl9pPr>
    </p:bodyStyle>
    <p:otherStyle>
      <a:defPPr>
        <a:defRPr lang="en-US"/>
      </a:defPPr>
      <a:lvl1pPr marL="0" algn="l" defTabSz="1422441" rtl="0" eaLnBrk="1" latinLnBrk="0" hangingPunct="1">
        <a:defRPr sz="2800" kern="1200">
          <a:solidFill>
            <a:schemeClr val="tx1"/>
          </a:solidFill>
          <a:latin typeface="+mn-lt"/>
          <a:ea typeface="+mn-ea"/>
          <a:cs typeface="+mn-cs"/>
        </a:defRPr>
      </a:lvl1pPr>
      <a:lvl2pPr marL="711220" algn="l" defTabSz="1422441" rtl="0" eaLnBrk="1" latinLnBrk="0" hangingPunct="1">
        <a:defRPr sz="2800" kern="1200">
          <a:solidFill>
            <a:schemeClr val="tx1"/>
          </a:solidFill>
          <a:latin typeface="+mn-lt"/>
          <a:ea typeface="+mn-ea"/>
          <a:cs typeface="+mn-cs"/>
        </a:defRPr>
      </a:lvl2pPr>
      <a:lvl3pPr marL="1422441" algn="l" defTabSz="1422441" rtl="0" eaLnBrk="1" latinLnBrk="0" hangingPunct="1">
        <a:defRPr sz="2800" kern="1200">
          <a:solidFill>
            <a:schemeClr val="tx1"/>
          </a:solidFill>
          <a:latin typeface="+mn-lt"/>
          <a:ea typeface="+mn-ea"/>
          <a:cs typeface="+mn-cs"/>
        </a:defRPr>
      </a:lvl3pPr>
      <a:lvl4pPr marL="2133661" algn="l" defTabSz="1422441" rtl="0" eaLnBrk="1" latinLnBrk="0" hangingPunct="1">
        <a:defRPr sz="2800" kern="1200">
          <a:solidFill>
            <a:schemeClr val="tx1"/>
          </a:solidFill>
          <a:latin typeface="+mn-lt"/>
          <a:ea typeface="+mn-ea"/>
          <a:cs typeface="+mn-cs"/>
        </a:defRPr>
      </a:lvl4pPr>
      <a:lvl5pPr marL="2844881" algn="l" defTabSz="1422441" rtl="0" eaLnBrk="1" latinLnBrk="0" hangingPunct="1">
        <a:defRPr sz="2800" kern="1200">
          <a:solidFill>
            <a:schemeClr val="tx1"/>
          </a:solidFill>
          <a:latin typeface="+mn-lt"/>
          <a:ea typeface="+mn-ea"/>
          <a:cs typeface="+mn-cs"/>
        </a:defRPr>
      </a:lvl5pPr>
      <a:lvl6pPr marL="3556102" algn="l" defTabSz="1422441" rtl="0" eaLnBrk="1" latinLnBrk="0" hangingPunct="1">
        <a:defRPr sz="2800" kern="1200">
          <a:solidFill>
            <a:schemeClr val="tx1"/>
          </a:solidFill>
          <a:latin typeface="+mn-lt"/>
          <a:ea typeface="+mn-ea"/>
          <a:cs typeface="+mn-cs"/>
        </a:defRPr>
      </a:lvl6pPr>
      <a:lvl7pPr marL="4267322" algn="l" defTabSz="1422441" rtl="0" eaLnBrk="1" latinLnBrk="0" hangingPunct="1">
        <a:defRPr sz="2800" kern="1200">
          <a:solidFill>
            <a:schemeClr val="tx1"/>
          </a:solidFill>
          <a:latin typeface="+mn-lt"/>
          <a:ea typeface="+mn-ea"/>
          <a:cs typeface="+mn-cs"/>
        </a:defRPr>
      </a:lvl7pPr>
      <a:lvl8pPr marL="4978542" algn="l" defTabSz="1422441" rtl="0" eaLnBrk="1" latinLnBrk="0" hangingPunct="1">
        <a:defRPr sz="2800" kern="1200">
          <a:solidFill>
            <a:schemeClr val="tx1"/>
          </a:solidFill>
          <a:latin typeface="+mn-lt"/>
          <a:ea typeface="+mn-ea"/>
          <a:cs typeface="+mn-cs"/>
        </a:defRPr>
      </a:lvl8pPr>
      <a:lvl9pPr marL="5689763" algn="l" defTabSz="1422441" rtl="0" eaLnBrk="1" latinLnBrk="0" hangingPunct="1">
        <a:defRPr sz="2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purl.oclc.org/ooxml/officeDocument/relationships/notesSlide" Target="../notesSlides/notesSlide1.xml"/><Relationship Id="rId1" Type="http://purl.oclc.org/ooxml/officeDocument/relationships/slideLayout" Target="../slideLayouts/slideLayout7.xml"/></Relationships>
</file>

<file path=ppt/slides/_rels/slide10.xml.rels><?xml version="1.0" encoding="UTF-8" standalone="yes"?>
<Relationships xmlns="http://schemas.openxmlformats.org/package/2006/relationships"><Relationship Id="rId3" Type="http://purl.oclc.org/ooxml/officeDocument/relationships/image" Target="../media/image16.png"/><Relationship Id="rId2" Type="http://purl.oclc.org/ooxml/officeDocument/relationships/notesSlide" Target="../notesSlides/notesSlide10.xml"/><Relationship Id="rId1" Type="http://purl.oclc.org/ooxml/officeDocument/relationships/slideLayout" Target="../slideLayouts/slideLayout7.xml"/></Relationships>
</file>

<file path=ppt/slides/_rels/slide11.xml.rels><?xml version="1.0" encoding="UTF-8" standalone="yes"?>
<Relationships xmlns="http://schemas.openxmlformats.org/package/2006/relationships"><Relationship Id="rId3" Type="http://purl.oclc.org/ooxml/officeDocument/relationships/image" Target="../media/image17.png"/><Relationship Id="rId2" Type="http://purl.oclc.org/ooxml/officeDocument/relationships/notesSlide" Target="../notesSlides/notesSlide11.xml"/><Relationship Id="rId1" Type="http://purl.oclc.org/ooxml/officeDocument/relationships/slideLayout" Target="../slideLayouts/slideLayout7.xml"/></Relationships>
</file>

<file path=ppt/slides/_rels/slide12.xml.rels><?xml version="1.0" encoding="UTF-8" standalone="yes"?>
<Relationships xmlns="http://schemas.openxmlformats.org/package/2006/relationships"><Relationship Id="rId3" Type="http://purl.oclc.org/ooxml/officeDocument/relationships/image" Target="../media/image18.png"/><Relationship Id="rId2" Type="http://purl.oclc.org/ooxml/officeDocument/relationships/notesSlide" Target="../notesSlides/notesSlide12.xml"/><Relationship Id="rId1" Type="http://purl.oclc.org/ooxml/officeDocument/relationships/slideLayout" Target="../slideLayouts/slideLayout7.xml"/></Relationships>
</file>

<file path=ppt/slides/_rels/slide13.xml.rels><?xml version="1.0" encoding="UTF-8" standalone="yes"?>
<Relationships xmlns="http://schemas.openxmlformats.org/package/2006/relationships"><Relationship Id="rId3" Type="http://purl.oclc.org/ooxml/officeDocument/relationships/image" Target="../media/image19.png"/><Relationship Id="rId2" Type="http://purl.oclc.org/ooxml/officeDocument/relationships/notesSlide" Target="../notesSlides/notesSlide13.xml"/><Relationship Id="rId1" Type="http://purl.oclc.org/ooxml/officeDocument/relationships/slideLayout" Target="../slideLayouts/slideLayout7.xml"/></Relationships>
</file>

<file path=ppt/slides/_rels/slide14.xml.rels><?xml version="1.0" encoding="UTF-8" standalone="yes"?>
<Relationships xmlns="http://schemas.openxmlformats.org/package/2006/relationships"><Relationship Id="rId3" Type="http://purl.oclc.org/ooxml/officeDocument/relationships/image" Target="../media/image20.png"/><Relationship Id="rId2" Type="http://purl.oclc.org/ooxml/officeDocument/relationships/notesSlide" Target="../notesSlides/notesSlide14.xml"/><Relationship Id="rId1" Type="http://purl.oclc.org/ooxml/officeDocument/relationships/slideLayout" Target="../slideLayouts/slideLayout7.xml"/></Relationships>
</file>

<file path=ppt/slides/_rels/slide15.xml.rels><?xml version="1.0" encoding="UTF-8" standalone="yes"?>
<Relationships xmlns="http://schemas.openxmlformats.org/package/2006/relationships"><Relationship Id="rId3" Type="http://purl.oclc.org/ooxml/officeDocument/relationships/image" Target="../media/image21.png"/><Relationship Id="rId2" Type="http://purl.oclc.org/ooxml/officeDocument/relationships/notesSlide" Target="../notesSlides/notesSlide15.xml"/><Relationship Id="rId1" Type="http://purl.oclc.org/ooxml/officeDocument/relationships/slideLayout" Target="../slideLayouts/slideLayout7.xml"/></Relationships>
</file>

<file path=ppt/slides/_rels/slide2.xml.rels><?xml version="1.0" encoding="UTF-8" standalone="yes"?>
<Relationships xmlns="http://schemas.openxmlformats.org/package/2006/relationships"><Relationship Id="rId3" Type="http://purl.oclc.org/ooxml/officeDocument/relationships/image" Target="../media/image6.png"/><Relationship Id="rId2" Type="http://purl.oclc.org/ooxml/officeDocument/relationships/notesSlide" Target="../notesSlides/notesSlide2.xml"/><Relationship Id="rId1" Type="http://purl.oclc.org/ooxml/officeDocument/relationships/slideLayout" Target="../slideLayouts/slideLayout7.xml"/></Relationships>
</file>

<file path=ppt/slides/_rels/slide3.xml.rels><?xml version="1.0" encoding="UTF-8" standalone="yes"?>
<Relationships xmlns="http://schemas.openxmlformats.org/package/2006/relationships"><Relationship Id="rId3" Type="http://purl.oclc.org/ooxml/officeDocument/relationships/image" Target="../media/image7.png"/><Relationship Id="rId2" Type="http://purl.oclc.org/ooxml/officeDocument/relationships/notesSlide" Target="../notesSlides/notesSlide3.xml"/><Relationship Id="rId1" Type="http://purl.oclc.org/ooxml/officeDocument/relationships/slideLayout" Target="../slideLayouts/slideLayout7.xml"/><Relationship Id="rId5" Type="http://purl.oclc.org/ooxml/officeDocument/relationships/image" Target="../media/image9.png"/><Relationship Id="rId4" Type="http://purl.oclc.org/ooxml/officeDocument/relationships/image" Target="../media/image8.png"/></Relationships>
</file>

<file path=ppt/slides/_rels/slide4.xml.rels><?xml version="1.0" encoding="UTF-8" standalone="yes"?>
<Relationships xmlns="http://schemas.openxmlformats.org/package/2006/relationships"><Relationship Id="rId8" Type="http://schemas.microsoft.com/office/2007/relationships/diagramDrawing" Target="../diagrams/drawing1.xml"/><Relationship Id="rId3" Type="http://purl.oclc.org/ooxml/officeDocument/relationships/image" Target="../media/image10.png"/><Relationship Id="rId7" Type="http://purl.oclc.org/ooxml/officeDocument/relationships/diagramColors" Target="../diagrams/colors1.xml"/><Relationship Id="rId2" Type="http://purl.oclc.org/ooxml/officeDocument/relationships/notesSlide" Target="../notesSlides/notesSlide4.xml"/><Relationship Id="rId1" Type="http://purl.oclc.org/ooxml/officeDocument/relationships/slideLayout" Target="../slideLayouts/slideLayout7.xml"/><Relationship Id="rId6" Type="http://purl.oclc.org/ooxml/officeDocument/relationships/diagramQuickStyle" Target="../diagrams/quickStyle1.xml"/><Relationship Id="rId5" Type="http://purl.oclc.org/ooxml/officeDocument/relationships/diagramLayout" Target="../diagrams/layout1.xml"/><Relationship Id="rId4" Type="http://purl.oclc.org/ooxml/officeDocument/relationships/diagramData" Target="../diagrams/data1.xml"/></Relationships>
</file>

<file path=ppt/slides/_rels/slide5.xml.rels><?xml version="1.0" encoding="UTF-8" standalone="yes"?>
<Relationships xmlns="http://schemas.openxmlformats.org/package/2006/relationships"><Relationship Id="rId3" Type="http://purl.oclc.org/ooxml/officeDocument/relationships/image" Target="../media/image11.png"/><Relationship Id="rId2" Type="http://purl.oclc.org/ooxml/officeDocument/relationships/notesSlide" Target="../notesSlides/notesSlide5.xml"/><Relationship Id="rId1" Type="http://purl.oclc.org/ooxml/officeDocument/relationships/slideLayout" Target="../slideLayouts/slideLayout7.xml"/></Relationships>
</file>

<file path=ppt/slides/_rels/slide6.xml.rels><?xml version="1.0" encoding="UTF-8" standalone="yes"?>
<Relationships xmlns="http://schemas.openxmlformats.org/package/2006/relationships"><Relationship Id="rId3" Type="http://purl.oclc.org/ooxml/officeDocument/relationships/image" Target="../media/image12.png"/><Relationship Id="rId2" Type="http://purl.oclc.org/ooxml/officeDocument/relationships/notesSlide" Target="../notesSlides/notesSlide6.xml"/><Relationship Id="rId1" Type="http://purl.oclc.org/ooxml/officeDocument/relationships/slideLayout" Target="../slideLayouts/slideLayout7.xml"/></Relationships>
</file>

<file path=ppt/slides/_rels/slide7.xml.rels><?xml version="1.0" encoding="UTF-8" standalone="yes"?>
<Relationships xmlns="http://schemas.openxmlformats.org/package/2006/relationships"><Relationship Id="rId3" Type="http://purl.oclc.org/ooxml/officeDocument/relationships/image" Target="../media/image13.png"/><Relationship Id="rId2" Type="http://purl.oclc.org/ooxml/officeDocument/relationships/notesSlide" Target="../notesSlides/notesSlide7.xml"/><Relationship Id="rId1" Type="http://purl.oclc.org/ooxml/officeDocument/relationships/slideLayout" Target="../slideLayouts/slideLayout7.xml"/></Relationships>
</file>

<file path=ppt/slides/_rels/slide8.xml.rels><?xml version="1.0" encoding="UTF-8" standalone="yes"?>
<Relationships xmlns="http://schemas.openxmlformats.org/package/2006/relationships"><Relationship Id="rId3" Type="http://purl.oclc.org/ooxml/officeDocument/relationships/image" Target="../media/image14.png"/><Relationship Id="rId2" Type="http://purl.oclc.org/ooxml/officeDocument/relationships/notesSlide" Target="../notesSlides/notesSlide8.xml"/><Relationship Id="rId1" Type="http://purl.oclc.org/ooxml/officeDocument/relationships/slideLayout" Target="../slideLayouts/slideLayout7.xml"/></Relationships>
</file>

<file path=ppt/slides/_rels/slide9.xml.rels><?xml version="1.0" encoding="UTF-8" standalone="yes"?>
<Relationships xmlns="http://schemas.openxmlformats.org/package/2006/relationships"><Relationship Id="rId3" Type="http://purl.oclc.org/ooxml/officeDocument/relationships/image" Target="../media/image15.png"/><Relationship Id="rId2" Type="http://purl.oclc.org/ooxml/officeDocument/relationships/notesSlide" Target="../notesSlides/notesSlide9.xml"/><Relationship Id="rId1" Type="http://purl.oclc.org/ooxml/officeDocument/relationships/slideLayout" Target="../slideLayouts/slideLayout7.xml"/></Relationships>
</file>

<file path=ppt/slides/slide1.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4" name="TextBox 3"/>
          <p:cNvSpPr txBox="1"/>
          <p:nvPr/>
        </p:nvSpPr>
        <p:spPr>
          <a:xfrm>
            <a:off x="702103" y="59518"/>
            <a:ext cx="3379195" cy="523220"/>
          </a:xfrm>
          <a:prstGeom prst="rect">
            <a:avLst/>
          </a:prstGeom>
          <a:noFill/>
        </p:spPr>
        <p:txBody>
          <a:bodyPr wrap="none" rtlCol="0">
            <a:spAutoFit/>
          </a:bodyPr>
          <a:lstStyle/>
          <a:p>
            <a:r>
              <a:rPr lang="en-US" dirty="0">
                <a:solidFill>
                  <a:schemeClr val="bg1"/>
                </a:solidFill>
                <a:latin typeface="EYInterstate Light" panose="02000506000000020004" pitchFamily="2" charset="0"/>
              </a:rPr>
              <a:t>Course introduction</a:t>
            </a:r>
            <a:endParaRPr lang="en-IN" dirty="0">
              <a:solidFill>
                <a:schemeClr val="bg1"/>
              </a:solidFill>
              <a:latin typeface="EYInterstate Light" panose="02000506000000020004" pitchFamily="2" charset="0"/>
            </a:endParaRPr>
          </a:p>
        </p:txBody>
      </p:sp>
      <p:sp>
        <p:nvSpPr>
          <p:cNvPr id="12" name="TextBox 11"/>
          <p:cNvSpPr txBox="1"/>
          <p:nvPr/>
        </p:nvSpPr>
        <p:spPr>
          <a:xfrm>
            <a:off x="13236624" y="8528698"/>
            <a:ext cx="1152128" cy="338554"/>
          </a:xfrm>
          <a:prstGeom prst="rect">
            <a:avLst/>
          </a:prstGeom>
          <a:noFill/>
        </p:spPr>
        <p:txBody>
          <a:bodyPr wrap="square" rtlCol="0">
            <a:spAutoFit/>
          </a:bodyPr>
          <a:lstStyle/>
          <a:p>
            <a:pPr algn="ctr"/>
            <a:r>
              <a:rPr lang="en-IN" sz="1600" dirty="0">
                <a:solidFill>
                  <a:schemeClr val="bg1"/>
                </a:solidFill>
                <a:latin typeface="EYInterstate Light" panose="02000506000000020004" pitchFamily="2" charset="0"/>
              </a:rPr>
              <a:t>00 of 00</a:t>
            </a:r>
          </a:p>
        </p:txBody>
      </p:sp>
      <p:sp>
        <p:nvSpPr>
          <p:cNvPr id="2" name="Flowchart: Document 1"/>
          <p:cNvSpPr/>
          <p:nvPr/>
        </p:nvSpPr>
        <p:spPr>
          <a:xfrm>
            <a:off x="2723456" y="2162498"/>
            <a:ext cx="9289032" cy="5256584"/>
          </a:xfrm>
          <a:prstGeom prst="flowChartDocument">
            <a:avLst/>
          </a:prstGeom>
          <a:solidFill>
            <a:srgbClr val="FFFF66"/>
          </a:solidFill>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r>
              <a:rPr lang="en-US" sz="6000" dirty="0">
                <a:ln w="0"/>
                <a:solidFill>
                  <a:schemeClr val="bg1">
                    <a:lumMod val="50%"/>
                  </a:schemeClr>
                </a:solidFill>
                <a:effectLst>
                  <a:outerShdw blurRad="38100" dist="19050" dir="2700000" algn="tl" rotWithShape="0">
                    <a:schemeClr val="dk1">
                      <a:alpha val="40%"/>
                    </a:schemeClr>
                  </a:outerShdw>
                </a:effectLst>
              </a:rPr>
              <a:t>EY </a:t>
            </a:r>
            <a:r>
              <a:rPr lang="en-US" sz="6000" dirty="0" err="1">
                <a:ln w="0"/>
                <a:solidFill>
                  <a:schemeClr val="bg1">
                    <a:lumMod val="50%"/>
                  </a:schemeClr>
                </a:solidFill>
                <a:effectLst>
                  <a:outerShdw blurRad="38100" dist="19050" dir="2700000" algn="tl" rotWithShape="0">
                    <a:schemeClr val="dk1">
                      <a:alpha val="40%"/>
                    </a:schemeClr>
                  </a:outerShdw>
                </a:effectLst>
              </a:rPr>
              <a:t>MicroSTART</a:t>
            </a:r>
            <a:r>
              <a:rPr lang="en-US" sz="6000" dirty="0">
                <a:ln w="0"/>
                <a:solidFill>
                  <a:schemeClr val="bg1">
                    <a:lumMod val="50%"/>
                  </a:schemeClr>
                </a:solidFill>
                <a:effectLst>
                  <a:outerShdw blurRad="38100" dist="19050" dir="2700000" algn="tl" rotWithShape="0">
                    <a:schemeClr val="dk1">
                      <a:alpha val="40%"/>
                    </a:schemeClr>
                  </a:outerShdw>
                </a:effectLst>
              </a:rPr>
              <a:t> Demonstration</a:t>
            </a:r>
            <a:endParaRPr lang="en-US" sz="6000" b="1" dirty="0">
              <a:solidFill>
                <a:schemeClr val="bg1">
                  <a:lumMod val="50%"/>
                </a:schemeClr>
              </a:solidFill>
            </a:endParaRPr>
          </a:p>
        </p:txBody>
      </p:sp>
    </p:spTree>
    <p:extLst>
      <p:ext uri="{BB962C8B-B14F-4D97-AF65-F5344CB8AC3E}">
        <p14:creationId xmlns:p14="http://schemas.microsoft.com/office/powerpoint/2010/main" val="853729975"/>
      </p:ext>
    </p:extLst>
  </p:cSld>
  <p:clrMapOvr>
    <a:masterClrMapping/>
  </p:clrMapOvr>
</p:sld>
</file>

<file path=ppt/slides/slide10.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4" name="TextBox 3"/>
          <p:cNvSpPr txBox="1"/>
          <p:nvPr/>
        </p:nvSpPr>
        <p:spPr>
          <a:xfrm>
            <a:off x="702103" y="59518"/>
            <a:ext cx="3379195" cy="523220"/>
          </a:xfrm>
          <a:prstGeom prst="rect">
            <a:avLst/>
          </a:prstGeom>
          <a:noFill/>
        </p:spPr>
        <p:txBody>
          <a:bodyPr wrap="none" rtlCol="0">
            <a:spAutoFit/>
          </a:bodyPr>
          <a:lstStyle/>
          <a:p>
            <a:r>
              <a:rPr lang="en-US" dirty="0">
                <a:solidFill>
                  <a:schemeClr val="bg1"/>
                </a:solidFill>
                <a:latin typeface="EYInterstate Light" panose="02000506000000020004" pitchFamily="2" charset="0"/>
              </a:rPr>
              <a:t>Course introduction</a:t>
            </a:r>
            <a:endParaRPr lang="en-IN" dirty="0">
              <a:solidFill>
                <a:schemeClr val="bg1"/>
              </a:solidFill>
              <a:latin typeface="EYInterstate Light" panose="02000506000000020004" pitchFamily="2" charset="0"/>
            </a:endParaRPr>
          </a:p>
        </p:txBody>
      </p:sp>
      <p:sp>
        <p:nvSpPr>
          <p:cNvPr id="12" name="TextBox 11"/>
          <p:cNvSpPr txBox="1"/>
          <p:nvPr/>
        </p:nvSpPr>
        <p:spPr>
          <a:xfrm>
            <a:off x="13236624" y="8528698"/>
            <a:ext cx="1152128" cy="338554"/>
          </a:xfrm>
          <a:prstGeom prst="rect">
            <a:avLst/>
          </a:prstGeom>
          <a:noFill/>
        </p:spPr>
        <p:txBody>
          <a:bodyPr wrap="square" rtlCol="0">
            <a:spAutoFit/>
          </a:bodyPr>
          <a:lstStyle/>
          <a:p>
            <a:pPr algn="ctr"/>
            <a:r>
              <a:rPr lang="en-IN" sz="1600" dirty="0">
                <a:solidFill>
                  <a:schemeClr val="bg1"/>
                </a:solidFill>
                <a:latin typeface="EYInterstate Light" panose="02000506000000020004" pitchFamily="2" charset="0"/>
              </a:rPr>
              <a:t>00 of 00</a:t>
            </a:r>
          </a:p>
        </p:txBody>
      </p:sp>
      <p:pic>
        <p:nvPicPr>
          <p:cNvPr id="2" name="Picture 1"/>
          <p:cNvPicPr>
            <a:picLocks noChangeAspect="1"/>
          </p:cNvPicPr>
          <p:nvPr/>
        </p:nvPicPr>
        <p:blipFill>
          <a:blip r:embed="rId3"/>
          <a:stretch>
            <a:fillRect/>
          </a:stretch>
        </p:blipFill>
        <p:spPr>
          <a:xfrm>
            <a:off x="1114425" y="1169194"/>
            <a:ext cx="13011150" cy="7315200"/>
          </a:xfrm>
          <a:prstGeom prst="rect">
            <a:avLst/>
          </a:prstGeom>
        </p:spPr>
      </p:pic>
    </p:spTree>
    <p:extLst>
      <p:ext uri="{BB962C8B-B14F-4D97-AF65-F5344CB8AC3E}">
        <p14:creationId xmlns:p14="http://schemas.microsoft.com/office/powerpoint/2010/main" val="998526574"/>
      </p:ext>
    </p:extLst>
  </p:cSld>
  <p:clrMapOvr>
    <a:masterClrMapping/>
  </p:clrMapOvr>
</p:sld>
</file>

<file path=ppt/slides/slide11.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4" name="TextBox 3"/>
          <p:cNvSpPr txBox="1"/>
          <p:nvPr/>
        </p:nvSpPr>
        <p:spPr>
          <a:xfrm>
            <a:off x="702103" y="59518"/>
            <a:ext cx="3379195" cy="523220"/>
          </a:xfrm>
          <a:prstGeom prst="rect">
            <a:avLst/>
          </a:prstGeom>
          <a:noFill/>
        </p:spPr>
        <p:txBody>
          <a:bodyPr wrap="none" rtlCol="0">
            <a:spAutoFit/>
          </a:bodyPr>
          <a:lstStyle/>
          <a:p>
            <a:r>
              <a:rPr lang="en-US" dirty="0">
                <a:solidFill>
                  <a:schemeClr val="bg1"/>
                </a:solidFill>
                <a:latin typeface="EYInterstate Light" panose="02000506000000020004" pitchFamily="2" charset="0"/>
              </a:rPr>
              <a:t>Course introduction</a:t>
            </a:r>
            <a:endParaRPr lang="en-IN" dirty="0">
              <a:solidFill>
                <a:schemeClr val="bg1"/>
              </a:solidFill>
              <a:latin typeface="EYInterstate Light" panose="02000506000000020004" pitchFamily="2" charset="0"/>
            </a:endParaRPr>
          </a:p>
        </p:txBody>
      </p:sp>
      <p:sp>
        <p:nvSpPr>
          <p:cNvPr id="12" name="TextBox 11"/>
          <p:cNvSpPr txBox="1"/>
          <p:nvPr/>
        </p:nvSpPr>
        <p:spPr>
          <a:xfrm>
            <a:off x="13236624" y="8528698"/>
            <a:ext cx="1152128" cy="338554"/>
          </a:xfrm>
          <a:prstGeom prst="rect">
            <a:avLst/>
          </a:prstGeom>
          <a:noFill/>
        </p:spPr>
        <p:txBody>
          <a:bodyPr wrap="square" rtlCol="0">
            <a:spAutoFit/>
          </a:bodyPr>
          <a:lstStyle/>
          <a:p>
            <a:pPr algn="ctr"/>
            <a:r>
              <a:rPr lang="en-IN" sz="1600" dirty="0">
                <a:solidFill>
                  <a:schemeClr val="bg1"/>
                </a:solidFill>
                <a:latin typeface="EYInterstate Light" panose="02000506000000020004" pitchFamily="2" charset="0"/>
              </a:rPr>
              <a:t>00 of 00</a:t>
            </a:r>
          </a:p>
        </p:txBody>
      </p:sp>
      <p:pic>
        <p:nvPicPr>
          <p:cNvPr id="2" name="Picture 1"/>
          <p:cNvPicPr>
            <a:picLocks noChangeAspect="1"/>
          </p:cNvPicPr>
          <p:nvPr/>
        </p:nvPicPr>
        <p:blipFill>
          <a:blip r:embed="rId3"/>
          <a:stretch>
            <a:fillRect/>
          </a:stretch>
        </p:blipFill>
        <p:spPr>
          <a:xfrm>
            <a:off x="1114425" y="1169194"/>
            <a:ext cx="13011150" cy="7315200"/>
          </a:xfrm>
          <a:prstGeom prst="rect">
            <a:avLst/>
          </a:prstGeom>
        </p:spPr>
      </p:pic>
    </p:spTree>
    <p:extLst>
      <p:ext uri="{BB962C8B-B14F-4D97-AF65-F5344CB8AC3E}">
        <p14:creationId xmlns:p14="http://schemas.microsoft.com/office/powerpoint/2010/main" val="3870374466"/>
      </p:ext>
    </p:extLst>
  </p:cSld>
  <p:clrMapOvr>
    <a:masterClrMapping/>
  </p:clrMapOvr>
</p:sld>
</file>

<file path=ppt/slides/slide12.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4" name="TextBox 3"/>
          <p:cNvSpPr txBox="1"/>
          <p:nvPr/>
        </p:nvSpPr>
        <p:spPr>
          <a:xfrm>
            <a:off x="702103" y="59518"/>
            <a:ext cx="3379195" cy="523220"/>
          </a:xfrm>
          <a:prstGeom prst="rect">
            <a:avLst/>
          </a:prstGeom>
          <a:noFill/>
        </p:spPr>
        <p:txBody>
          <a:bodyPr wrap="none" rtlCol="0">
            <a:spAutoFit/>
          </a:bodyPr>
          <a:lstStyle/>
          <a:p>
            <a:r>
              <a:rPr lang="en-US" dirty="0">
                <a:solidFill>
                  <a:schemeClr val="bg1"/>
                </a:solidFill>
                <a:latin typeface="EYInterstate Light" panose="02000506000000020004" pitchFamily="2" charset="0"/>
              </a:rPr>
              <a:t>Course introduction</a:t>
            </a:r>
            <a:endParaRPr lang="en-IN" dirty="0">
              <a:solidFill>
                <a:schemeClr val="bg1"/>
              </a:solidFill>
              <a:latin typeface="EYInterstate Light" panose="02000506000000020004" pitchFamily="2" charset="0"/>
            </a:endParaRPr>
          </a:p>
        </p:txBody>
      </p:sp>
      <p:sp>
        <p:nvSpPr>
          <p:cNvPr id="12" name="TextBox 11"/>
          <p:cNvSpPr txBox="1"/>
          <p:nvPr/>
        </p:nvSpPr>
        <p:spPr>
          <a:xfrm>
            <a:off x="13236624" y="8528698"/>
            <a:ext cx="1152128" cy="338554"/>
          </a:xfrm>
          <a:prstGeom prst="rect">
            <a:avLst/>
          </a:prstGeom>
          <a:noFill/>
        </p:spPr>
        <p:txBody>
          <a:bodyPr wrap="square" rtlCol="0">
            <a:spAutoFit/>
          </a:bodyPr>
          <a:lstStyle/>
          <a:p>
            <a:pPr algn="ctr"/>
            <a:r>
              <a:rPr lang="en-IN" sz="1600" dirty="0">
                <a:solidFill>
                  <a:schemeClr val="bg1"/>
                </a:solidFill>
                <a:latin typeface="EYInterstate Light" panose="02000506000000020004" pitchFamily="2" charset="0"/>
              </a:rPr>
              <a:t>00 of 00</a:t>
            </a:r>
          </a:p>
        </p:txBody>
      </p:sp>
      <p:pic>
        <p:nvPicPr>
          <p:cNvPr id="2" name="Picture 1"/>
          <p:cNvPicPr>
            <a:picLocks noChangeAspect="1"/>
          </p:cNvPicPr>
          <p:nvPr/>
        </p:nvPicPr>
        <p:blipFill>
          <a:blip r:embed="rId3"/>
          <a:stretch>
            <a:fillRect/>
          </a:stretch>
        </p:blipFill>
        <p:spPr>
          <a:xfrm>
            <a:off x="1114425" y="1169194"/>
            <a:ext cx="13011150" cy="7315200"/>
          </a:xfrm>
          <a:prstGeom prst="rect">
            <a:avLst/>
          </a:prstGeom>
        </p:spPr>
      </p:pic>
    </p:spTree>
    <p:extLst>
      <p:ext uri="{BB962C8B-B14F-4D97-AF65-F5344CB8AC3E}">
        <p14:creationId xmlns:p14="http://schemas.microsoft.com/office/powerpoint/2010/main" val="2894928765"/>
      </p:ext>
    </p:extLst>
  </p:cSld>
  <p:clrMapOvr>
    <a:masterClrMapping/>
  </p:clrMapOvr>
</p:sld>
</file>

<file path=ppt/slides/slide13.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4" name="TextBox 3"/>
          <p:cNvSpPr txBox="1"/>
          <p:nvPr/>
        </p:nvSpPr>
        <p:spPr>
          <a:xfrm>
            <a:off x="702103" y="59518"/>
            <a:ext cx="3379195" cy="523220"/>
          </a:xfrm>
          <a:prstGeom prst="rect">
            <a:avLst/>
          </a:prstGeom>
          <a:noFill/>
        </p:spPr>
        <p:txBody>
          <a:bodyPr wrap="none" rtlCol="0">
            <a:spAutoFit/>
          </a:bodyPr>
          <a:lstStyle/>
          <a:p>
            <a:r>
              <a:rPr lang="en-US" dirty="0">
                <a:solidFill>
                  <a:schemeClr val="bg1"/>
                </a:solidFill>
                <a:latin typeface="EYInterstate Light" panose="02000506000000020004" pitchFamily="2" charset="0"/>
              </a:rPr>
              <a:t>Course introduction</a:t>
            </a:r>
            <a:endParaRPr lang="en-IN" dirty="0">
              <a:solidFill>
                <a:schemeClr val="bg1"/>
              </a:solidFill>
              <a:latin typeface="EYInterstate Light" panose="02000506000000020004" pitchFamily="2" charset="0"/>
            </a:endParaRPr>
          </a:p>
        </p:txBody>
      </p:sp>
      <p:sp>
        <p:nvSpPr>
          <p:cNvPr id="12" name="TextBox 11"/>
          <p:cNvSpPr txBox="1"/>
          <p:nvPr/>
        </p:nvSpPr>
        <p:spPr>
          <a:xfrm>
            <a:off x="13236624" y="8528698"/>
            <a:ext cx="1152128" cy="338554"/>
          </a:xfrm>
          <a:prstGeom prst="rect">
            <a:avLst/>
          </a:prstGeom>
          <a:noFill/>
        </p:spPr>
        <p:txBody>
          <a:bodyPr wrap="square" rtlCol="0">
            <a:spAutoFit/>
          </a:bodyPr>
          <a:lstStyle/>
          <a:p>
            <a:pPr algn="ctr"/>
            <a:r>
              <a:rPr lang="en-IN" sz="1600" dirty="0">
                <a:solidFill>
                  <a:schemeClr val="bg1"/>
                </a:solidFill>
                <a:latin typeface="EYInterstate Light" panose="02000506000000020004" pitchFamily="2" charset="0"/>
              </a:rPr>
              <a:t>00 of 00</a:t>
            </a:r>
          </a:p>
        </p:txBody>
      </p:sp>
      <p:pic>
        <p:nvPicPr>
          <p:cNvPr id="3" name="Picture 2"/>
          <p:cNvPicPr>
            <a:picLocks noChangeAspect="1"/>
          </p:cNvPicPr>
          <p:nvPr/>
        </p:nvPicPr>
        <p:blipFill>
          <a:blip r:embed="rId3"/>
          <a:stretch>
            <a:fillRect/>
          </a:stretch>
        </p:blipFill>
        <p:spPr>
          <a:xfrm>
            <a:off x="1114425" y="1169194"/>
            <a:ext cx="13011150" cy="7315200"/>
          </a:xfrm>
          <a:prstGeom prst="rect">
            <a:avLst/>
          </a:prstGeom>
        </p:spPr>
      </p:pic>
    </p:spTree>
    <p:extLst>
      <p:ext uri="{BB962C8B-B14F-4D97-AF65-F5344CB8AC3E}">
        <p14:creationId xmlns:p14="http://schemas.microsoft.com/office/powerpoint/2010/main" val="2684645401"/>
      </p:ext>
    </p:extLst>
  </p:cSld>
  <p:clrMapOvr>
    <a:masterClrMapping/>
  </p:clrMapOvr>
</p:sld>
</file>

<file path=ppt/slides/slide14.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4" name="TextBox 3"/>
          <p:cNvSpPr txBox="1"/>
          <p:nvPr/>
        </p:nvSpPr>
        <p:spPr>
          <a:xfrm>
            <a:off x="702103" y="59518"/>
            <a:ext cx="3379195" cy="523220"/>
          </a:xfrm>
          <a:prstGeom prst="rect">
            <a:avLst/>
          </a:prstGeom>
          <a:noFill/>
        </p:spPr>
        <p:txBody>
          <a:bodyPr wrap="none" rtlCol="0">
            <a:spAutoFit/>
          </a:bodyPr>
          <a:lstStyle/>
          <a:p>
            <a:r>
              <a:rPr lang="en-US" dirty="0">
                <a:solidFill>
                  <a:schemeClr val="bg1"/>
                </a:solidFill>
                <a:latin typeface="EYInterstate Light" panose="02000506000000020004" pitchFamily="2" charset="0"/>
              </a:rPr>
              <a:t>Course introduction</a:t>
            </a:r>
            <a:endParaRPr lang="en-IN" dirty="0">
              <a:solidFill>
                <a:schemeClr val="bg1"/>
              </a:solidFill>
              <a:latin typeface="EYInterstate Light" panose="02000506000000020004" pitchFamily="2" charset="0"/>
            </a:endParaRPr>
          </a:p>
        </p:txBody>
      </p:sp>
      <p:sp>
        <p:nvSpPr>
          <p:cNvPr id="12" name="TextBox 11"/>
          <p:cNvSpPr txBox="1"/>
          <p:nvPr/>
        </p:nvSpPr>
        <p:spPr>
          <a:xfrm>
            <a:off x="13236624" y="8528698"/>
            <a:ext cx="1152128" cy="338554"/>
          </a:xfrm>
          <a:prstGeom prst="rect">
            <a:avLst/>
          </a:prstGeom>
          <a:noFill/>
        </p:spPr>
        <p:txBody>
          <a:bodyPr wrap="square" rtlCol="0">
            <a:spAutoFit/>
          </a:bodyPr>
          <a:lstStyle/>
          <a:p>
            <a:pPr algn="ctr"/>
            <a:r>
              <a:rPr lang="en-IN" sz="1600" dirty="0">
                <a:solidFill>
                  <a:schemeClr val="bg1"/>
                </a:solidFill>
                <a:latin typeface="EYInterstate Light" panose="02000506000000020004" pitchFamily="2" charset="0"/>
              </a:rPr>
              <a:t>00 of 00</a:t>
            </a:r>
          </a:p>
        </p:txBody>
      </p:sp>
      <p:pic>
        <p:nvPicPr>
          <p:cNvPr id="5" name="Picture 4"/>
          <p:cNvPicPr>
            <a:picLocks noChangeAspect="1"/>
          </p:cNvPicPr>
          <p:nvPr/>
        </p:nvPicPr>
        <p:blipFill>
          <a:blip r:embed="rId3"/>
          <a:stretch>
            <a:fillRect/>
          </a:stretch>
        </p:blipFill>
        <p:spPr>
          <a:xfrm>
            <a:off x="1114425" y="1169194"/>
            <a:ext cx="13011150" cy="7315200"/>
          </a:xfrm>
          <a:prstGeom prst="rect">
            <a:avLst/>
          </a:prstGeom>
        </p:spPr>
      </p:pic>
    </p:spTree>
    <p:extLst>
      <p:ext uri="{BB962C8B-B14F-4D97-AF65-F5344CB8AC3E}">
        <p14:creationId xmlns:p14="http://schemas.microsoft.com/office/powerpoint/2010/main" val="2684645401"/>
      </p:ext>
    </p:extLst>
  </p:cSld>
  <p:clrMapOvr>
    <a:masterClrMapping/>
  </p:clrMapOvr>
</p:sld>
</file>

<file path=ppt/slides/slide15.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4" name="TextBox 3"/>
          <p:cNvSpPr txBox="1"/>
          <p:nvPr/>
        </p:nvSpPr>
        <p:spPr>
          <a:xfrm>
            <a:off x="702103" y="59518"/>
            <a:ext cx="3379195" cy="523220"/>
          </a:xfrm>
          <a:prstGeom prst="rect">
            <a:avLst/>
          </a:prstGeom>
          <a:noFill/>
        </p:spPr>
        <p:txBody>
          <a:bodyPr wrap="none" rtlCol="0">
            <a:spAutoFit/>
          </a:bodyPr>
          <a:lstStyle/>
          <a:p>
            <a:r>
              <a:rPr lang="en-US" dirty="0">
                <a:solidFill>
                  <a:schemeClr val="bg1"/>
                </a:solidFill>
                <a:latin typeface="EYInterstate Light" panose="02000506000000020004" pitchFamily="2" charset="0"/>
              </a:rPr>
              <a:t>Course introduction</a:t>
            </a:r>
            <a:endParaRPr lang="en-IN" dirty="0">
              <a:solidFill>
                <a:schemeClr val="bg1"/>
              </a:solidFill>
              <a:latin typeface="EYInterstate Light" panose="02000506000000020004" pitchFamily="2" charset="0"/>
            </a:endParaRPr>
          </a:p>
        </p:txBody>
      </p:sp>
      <p:sp>
        <p:nvSpPr>
          <p:cNvPr id="12" name="TextBox 11"/>
          <p:cNvSpPr txBox="1"/>
          <p:nvPr/>
        </p:nvSpPr>
        <p:spPr>
          <a:xfrm>
            <a:off x="13236624" y="8528698"/>
            <a:ext cx="1152128" cy="338554"/>
          </a:xfrm>
          <a:prstGeom prst="rect">
            <a:avLst/>
          </a:prstGeom>
          <a:noFill/>
        </p:spPr>
        <p:txBody>
          <a:bodyPr wrap="square" rtlCol="0">
            <a:spAutoFit/>
          </a:bodyPr>
          <a:lstStyle/>
          <a:p>
            <a:pPr algn="ctr"/>
            <a:r>
              <a:rPr lang="en-IN" sz="1600" dirty="0">
                <a:solidFill>
                  <a:schemeClr val="bg1"/>
                </a:solidFill>
                <a:latin typeface="EYInterstate Light" panose="02000506000000020004" pitchFamily="2" charset="0"/>
              </a:rPr>
              <a:t>00 of 00</a:t>
            </a:r>
          </a:p>
        </p:txBody>
      </p:sp>
      <p:pic>
        <p:nvPicPr>
          <p:cNvPr id="2" name="Picture 1"/>
          <p:cNvPicPr>
            <a:picLocks noChangeAspect="1"/>
          </p:cNvPicPr>
          <p:nvPr/>
        </p:nvPicPr>
        <p:blipFill>
          <a:blip r:embed="rId3"/>
          <a:stretch>
            <a:fillRect/>
          </a:stretch>
        </p:blipFill>
        <p:spPr>
          <a:xfrm>
            <a:off x="1114425" y="1169194"/>
            <a:ext cx="13011150" cy="7315200"/>
          </a:xfrm>
          <a:prstGeom prst="rect">
            <a:avLst/>
          </a:prstGeom>
        </p:spPr>
      </p:pic>
    </p:spTree>
    <p:extLst>
      <p:ext uri="{BB962C8B-B14F-4D97-AF65-F5344CB8AC3E}">
        <p14:creationId xmlns:p14="http://schemas.microsoft.com/office/powerpoint/2010/main" val="2911583598"/>
      </p:ext>
    </p:extLst>
  </p:cSld>
  <p:clrMapOvr>
    <a:masterClrMapping/>
  </p:clrMapOvr>
</p:sld>
</file>

<file path=ppt/slides/slide2.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4" name="TextBox 3"/>
          <p:cNvSpPr txBox="1"/>
          <p:nvPr/>
        </p:nvSpPr>
        <p:spPr>
          <a:xfrm>
            <a:off x="702103" y="59518"/>
            <a:ext cx="3379195" cy="523220"/>
          </a:xfrm>
          <a:prstGeom prst="rect">
            <a:avLst/>
          </a:prstGeom>
          <a:noFill/>
        </p:spPr>
        <p:txBody>
          <a:bodyPr wrap="none" rtlCol="0">
            <a:spAutoFit/>
          </a:bodyPr>
          <a:lstStyle/>
          <a:p>
            <a:r>
              <a:rPr lang="en-US" dirty="0">
                <a:solidFill>
                  <a:schemeClr val="bg1"/>
                </a:solidFill>
                <a:latin typeface="EYInterstate Light" panose="02000506000000020004" pitchFamily="2" charset="0"/>
              </a:rPr>
              <a:t>Course introduction</a:t>
            </a:r>
            <a:endParaRPr lang="en-IN" dirty="0">
              <a:solidFill>
                <a:schemeClr val="bg1"/>
              </a:solidFill>
              <a:latin typeface="EYInterstate Light" panose="02000506000000020004" pitchFamily="2" charset="0"/>
            </a:endParaRPr>
          </a:p>
        </p:txBody>
      </p:sp>
      <p:sp>
        <p:nvSpPr>
          <p:cNvPr id="12" name="TextBox 11"/>
          <p:cNvSpPr txBox="1"/>
          <p:nvPr/>
        </p:nvSpPr>
        <p:spPr>
          <a:xfrm>
            <a:off x="13236624" y="8528698"/>
            <a:ext cx="1152128" cy="338554"/>
          </a:xfrm>
          <a:prstGeom prst="rect">
            <a:avLst/>
          </a:prstGeom>
          <a:noFill/>
        </p:spPr>
        <p:txBody>
          <a:bodyPr wrap="square" rtlCol="0">
            <a:spAutoFit/>
          </a:bodyPr>
          <a:lstStyle/>
          <a:p>
            <a:pPr algn="ctr"/>
            <a:r>
              <a:rPr lang="en-IN" sz="1600" dirty="0">
                <a:solidFill>
                  <a:schemeClr val="bg1"/>
                </a:solidFill>
                <a:latin typeface="EYInterstate Light" panose="02000506000000020004" pitchFamily="2" charset="0"/>
              </a:rPr>
              <a:t>00 of 00</a:t>
            </a:r>
          </a:p>
        </p:txBody>
      </p:sp>
      <p:sp>
        <p:nvSpPr>
          <p:cNvPr id="3" name="Flowchart: Manual Operation 2"/>
          <p:cNvSpPr/>
          <p:nvPr/>
        </p:nvSpPr>
        <p:spPr>
          <a:xfrm>
            <a:off x="203176" y="1927311"/>
            <a:ext cx="7200800" cy="5760640"/>
          </a:xfrm>
          <a:prstGeom prst="flowChartManualOperation">
            <a:avLst/>
          </a:prstGeom>
          <a:solidFill>
            <a:srgbClr val="FFFF66"/>
          </a:solidFill>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p:cNvCxnSpPr/>
          <p:nvPr/>
        </p:nvCxnSpPr>
        <p:spPr>
          <a:xfrm>
            <a:off x="1211288" y="5762898"/>
            <a:ext cx="511256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851248" y="4807631"/>
            <a:ext cx="5760640"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2147392" y="6266954"/>
            <a:ext cx="3600400" cy="523220"/>
          </a:xfrm>
          <a:prstGeom prst="rect">
            <a:avLst/>
          </a:prstGeom>
          <a:noFill/>
        </p:spPr>
        <p:txBody>
          <a:bodyPr wrap="square" rtlCol="0">
            <a:spAutoFit/>
          </a:bodyPr>
          <a:lstStyle/>
          <a:p>
            <a:pPr algn="ctr"/>
            <a:r>
              <a:rPr lang="en-US" b="1" dirty="0">
                <a:solidFill>
                  <a:schemeClr val="bg1">
                    <a:lumMod val="50%"/>
                  </a:schemeClr>
                </a:solidFill>
              </a:rPr>
              <a:t>TOC</a:t>
            </a:r>
          </a:p>
        </p:txBody>
      </p:sp>
      <p:sp>
        <p:nvSpPr>
          <p:cNvPr id="11" name="TextBox 10"/>
          <p:cNvSpPr txBox="1"/>
          <p:nvPr/>
        </p:nvSpPr>
        <p:spPr>
          <a:xfrm>
            <a:off x="2003376" y="4807631"/>
            <a:ext cx="3600400" cy="954107"/>
          </a:xfrm>
          <a:prstGeom prst="rect">
            <a:avLst/>
          </a:prstGeom>
          <a:noFill/>
        </p:spPr>
        <p:txBody>
          <a:bodyPr wrap="square" rtlCol="0">
            <a:spAutoFit/>
          </a:bodyPr>
          <a:lstStyle/>
          <a:p>
            <a:pPr algn="ctr"/>
            <a:r>
              <a:rPr lang="en-US" b="1" dirty="0">
                <a:solidFill>
                  <a:schemeClr val="bg1">
                    <a:lumMod val="50%"/>
                  </a:schemeClr>
                </a:solidFill>
              </a:rPr>
              <a:t>Substantive Analytical Procedures</a:t>
            </a:r>
          </a:p>
        </p:txBody>
      </p:sp>
      <p:sp>
        <p:nvSpPr>
          <p:cNvPr id="14" name="TextBox 13"/>
          <p:cNvSpPr txBox="1"/>
          <p:nvPr/>
        </p:nvSpPr>
        <p:spPr>
          <a:xfrm>
            <a:off x="1715344" y="2641758"/>
            <a:ext cx="4032448" cy="1107996"/>
          </a:xfrm>
          <a:prstGeom prst="rect">
            <a:avLst/>
          </a:prstGeom>
          <a:noFill/>
        </p:spPr>
        <p:txBody>
          <a:bodyPr wrap="square" rtlCol="0">
            <a:spAutoFit/>
          </a:bodyPr>
          <a:lstStyle/>
          <a:p>
            <a:pPr algn="ctr"/>
            <a:r>
              <a:rPr lang="en-US" sz="6600" b="1" dirty="0">
                <a:solidFill>
                  <a:schemeClr val="bg1">
                    <a:lumMod val="50%"/>
                  </a:schemeClr>
                </a:solidFill>
              </a:rPr>
              <a:t>?</a:t>
            </a:r>
          </a:p>
        </p:txBody>
      </p:sp>
      <p:pic>
        <p:nvPicPr>
          <p:cNvPr id="16" name="Picture 15"/>
          <p:cNvPicPr>
            <a:picLocks noChangeAspect="1"/>
          </p:cNvPicPr>
          <p:nvPr/>
        </p:nvPicPr>
        <p:blipFill rotWithShape="1">
          <a:blip r:embed="rId3"/>
          <a:srcRect l="64.451%"/>
          <a:stretch/>
        </p:blipFill>
        <p:spPr>
          <a:xfrm>
            <a:off x="9126680" y="1503699"/>
            <a:ext cx="4373528" cy="6607863"/>
          </a:xfrm>
          <a:prstGeom prst="rect">
            <a:avLst/>
          </a:prstGeom>
        </p:spPr>
      </p:pic>
      <p:sp>
        <p:nvSpPr>
          <p:cNvPr id="18" name="Right Arrow 17"/>
          <p:cNvSpPr/>
          <p:nvPr/>
        </p:nvSpPr>
        <p:spPr>
          <a:xfrm>
            <a:off x="7403976" y="3164978"/>
            <a:ext cx="1224136" cy="1157760"/>
          </a:xfrm>
          <a:prstGeom prst="rightArrow">
            <a:avLst/>
          </a:prstGeom>
          <a:solidFill>
            <a:srgbClr val="FFFF66"/>
          </a:solidFill>
          <a:ln>
            <a:solidFill>
              <a:srgbClr val="FFFF66"/>
            </a:solid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37200677"/>
      </p:ext>
    </p:extLst>
  </p:cSld>
  <p:clrMapOvr>
    <a:masterClrMapping/>
  </p:clrMapOvr>
</p:sld>
</file>

<file path=ppt/slides/slide3.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4" name="TextBox 3"/>
          <p:cNvSpPr txBox="1"/>
          <p:nvPr/>
        </p:nvSpPr>
        <p:spPr>
          <a:xfrm>
            <a:off x="702103" y="59518"/>
            <a:ext cx="3379195" cy="523220"/>
          </a:xfrm>
          <a:prstGeom prst="rect">
            <a:avLst/>
          </a:prstGeom>
          <a:noFill/>
        </p:spPr>
        <p:txBody>
          <a:bodyPr wrap="none" rtlCol="0">
            <a:spAutoFit/>
          </a:bodyPr>
          <a:lstStyle/>
          <a:p>
            <a:r>
              <a:rPr lang="en-US" dirty="0">
                <a:solidFill>
                  <a:schemeClr val="bg1"/>
                </a:solidFill>
                <a:latin typeface="EYInterstate Light" panose="02000506000000020004" pitchFamily="2" charset="0"/>
              </a:rPr>
              <a:t>Course introduction</a:t>
            </a:r>
            <a:endParaRPr lang="en-IN" dirty="0">
              <a:solidFill>
                <a:schemeClr val="bg1"/>
              </a:solidFill>
              <a:latin typeface="EYInterstate Light" panose="02000506000000020004" pitchFamily="2" charset="0"/>
            </a:endParaRPr>
          </a:p>
        </p:txBody>
      </p:sp>
      <p:sp>
        <p:nvSpPr>
          <p:cNvPr id="12" name="TextBox 11"/>
          <p:cNvSpPr txBox="1"/>
          <p:nvPr/>
        </p:nvSpPr>
        <p:spPr>
          <a:xfrm>
            <a:off x="13236624" y="8528698"/>
            <a:ext cx="1152128" cy="338554"/>
          </a:xfrm>
          <a:prstGeom prst="rect">
            <a:avLst/>
          </a:prstGeom>
          <a:noFill/>
        </p:spPr>
        <p:txBody>
          <a:bodyPr wrap="square" rtlCol="0">
            <a:spAutoFit/>
          </a:bodyPr>
          <a:lstStyle/>
          <a:p>
            <a:pPr algn="ctr"/>
            <a:r>
              <a:rPr lang="en-IN" sz="1600" dirty="0">
                <a:solidFill>
                  <a:schemeClr val="bg1"/>
                </a:solidFill>
                <a:latin typeface="EYInterstate Light" panose="02000506000000020004" pitchFamily="2" charset="0"/>
              </a:rPr>
              <a:t>00 of 00</a:t>
            </a:r>
          </a:p>
        </p:txBody>
      </p:sp>
      <p:pic>
        <p:nvPicPr>
          <p:cNvPr id="2" name="Picture 1"/>
          <p:cNvPicPr>
            <a:picLocks noChangeAspect="1"/>
          </p:cNvPicPr>
          <p:nvPr/>
        </p:nvPicPr>
        <p:blipFill>
          <a:blip r:embed="rId3"/>
          <a:stretch>
            <a:fillRect/>
          </a:stretch>
        </p:blipFill>
        <p:spPr>
          <a:xfrm>
            <a:off x="702103" y="1298402"/>
            <a:ext cx="3442334" cy="2520280"/>
          </a:xfrm>
          <a:prstGeom prst="rect">
            <a:avLst/>
          </a:prstGeom>
        </p:spPr>
      </p:pic>
      <p:pic>
        <p:nvPicPr>
          <p:cNvPr id="3" name="Picture 2"/>
          <p:cNvPicPr>
            <a:picLocks noChangeAspect="1"/>
          </p:cNvPicPr>
          <p:nvPr/>
        </p:nvPicPr>
        <p:blipFill>
          <a:blip r:embed="rId4"/>
          <a:stretch>
            <a:fillRect/>
          </a:stretch>
        </p:blipFill>
        <p:spPr>
          <a:xfrm>
            <a:off x="5459759" y="1534704"/>
            <a:ext cx="7105753" cy="3004058"/>
          </a:xfrm>
          <a:prstGeom prst="rect">
            <a:avLst/>
          </a:prstGeom>
        </p:spPr>
      </p:pic>
      <p:pic>
        <p:nvPicPr>
          <p:cNvPr id="6" name="Picture 5"/>
          <p:cNvPicPr>
            <a:picLocks noChangeAspect="1"/>
          </p:cNvPicPr>
          <p:nvPr/>
        </p:nvPicPr>
        <p:blipFill>
          <a:blip r:embed="rId5"/>
          <a:stretch>
            <a:fillRect/>
          </a:stretch>
        </p:blipFill>
        <p:spPr>
          <a:xfrm>
            <a:off x="702103" y="5546874"/>
            <a:ext cx="11730758" cy="2016224"/>
          </a:xfrm>
          <a:prstGeom prst="rect">
            <a:avLst/>
          </a:prstGeom>
        </p:spPr>
      </p:pic>
    </p:spTree>
    <p:extLst>
      <p:ext uri="{BB962C8B-B14F-4D97-AF65-F5344CB8AC3E}">
        <p14:creationId xmlns:p14="http://schemas.microsoft.com/office/powerpoint/2010/main" val="1654980102"/>
      </p:ext>
    </p:extLst>
  </p:cSld>
  <p:clrMapOvr>
    <a:masterClrMapping/>
  </p:clrMapOvr>
</p:sld>
</file>

<file path=ppt/slides/slide4.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4" name="TextBox 3"/>
          <p:cNvSpPr txBox="1"/>
          <p:nvPr/>
        </p:nvSpPr>
        <p:spPr>
          <a:xfrm>
            <a:off x="702103" y="59518"/>
            <a:ext cx="3379195" cy="523220"/>
          </a:xfrm>
          <a:prstGeom prst="rect">
            <a:avLst/>
          </a:prstGeom>
          <a:noFill/>
        </p:spPr>
        <p:txBody>
          <a:bodyPr wrap="none" rtlCol="0">
            <a:spAutoFit/>
          </a:bodyPr>
          <a:lstStyle/>
          <a:p>
            <a:r>
              <a:rPr lang="en-US" dirty="0">
                <a:solidFill>
                  <a:schemeClr val="bg1"/>
                </a:solidFill>
                <a:latin typeface="EYInterstate Light" panose="02000506000000020004" pitchFamily="2" charset="0"/>
              </a:rPr>
              <a:t>Course introduction</a:t>
            </a:r>
            <a:endParaRPr lang="en-IN" dirty="0">
              <a:solidFill>
                <a:schemeClr val="bg1"/>
              </a:solidFill>
              <a:latin typeface="EYInterstate Light" panose="02000506000000020004" pitchFamily="2" charset="0"/>
            </a:endParaRPr>
          </a:p>
        </p:txBody>
      </p:sp>
      <p:sp>
        <p:nvSpPr>
          <p:cNvPr id="12" name="TextBox 11"/>
          <p:cNvSpPr txBox="1"/>
          <p:nvPr/>
        </p:nvSpPr>
        <p:spPr>
          <a:xfrm>
            <a:off x="13236624" y="8528698"/>
            <a:ext cx="1152128" cy="338554"/>
          </a:xfrm>
          <a:prstGeom prst="rect">
            <a:avLst/>
          </a:prstGeom>
          <a:noFill/>
        </p:spPr>
        <p:txBody>
          <a:bodyPr wrap="square" rtlCol="0">
            <a:spAutoFit/>
          </a:bodyPr>
          <a:lstStyle/>
          <a:p>
            <a:pPr algn="ctr"/>
            <a:r>
              <a:rPr lang="en-IN" sz="1600" dirty="0">
                <a:solidFill>
                  <a:schemeClr val="bg1"/>
                </a:solidFill>
                <a:latin typeface="EYInterstate Light" panose="02000506000000020004" pitchFamily="2" charset="0"/>
              </a:rPr>
              <a:t>00 of 00</a:t>
            </a:r>
          </a:p>
        </p:txBody>
      </p:sp>
      <p:pic>
        <p:nvPicPr>
          <p:cNvPr id="2052" name="Picture 4" descr="C:\Users\lial6\Desktop\EY\Staff design\Anchor B\Microstart\Capture 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3950" y="650330"/>
            <a:ext cx="8080226" cy="454957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 name="Diagram 1"/>
          <p:cNvGraphicFramePr/>
          <p:nvPr>
            <p:extLst>
              <p:ext uri="{D42A27DB-BD31-4B8C-83A1-F6EECF244321}">
                <p14:modId xmlns:p14="http://schemas.microsoft.com/office/powerpoint/2010/main" val="872530839"/>
              </p:ext>
            </p:extLst>
          </p:nvPr>
        </p:nvGraphicFramePr>
        <p:xfrm>
          <a:off x="2540000" y="5267492"/>
          <a:ext cx="10160000" cy="2945968"/>
        </p:xfrm>
        <a:graphic>
          <a:graphicData uri="http://purl.oclc.org/ooxml/drawingml/diagram">
            <dgm:relIds xmlns:dgm="http://purl.oclc.org/ooxml/drawingml/diagram" xmlns:r="http://purl.oclc.org/ooxml/officeDocument/relationships" r:dm="rId4" r:lo="rId5" r:qs="rId6" r:cs="rId7"/>
          </a:graphicData>
        </a:graphic>
      </p:graphicFrame>
    </p:spTree>
    <p:extLst>
      <p:ext uri="{BB962C8B-B14F-4D97-AF65-F5344CB8AC3E}">
        <p14:creationId xmlns:p14="http://schemas.microsoft.com/office/powerpoint/2010/main" val="3532634841"/>
      </p:ext>
    </p:extLst>
  </p:cSld>
  <p:clrMapOvr>
    <a:masterClrMapping/>
  </p:clrMapOvr>
</p:sld>
</file>

<file path=ppt/slides/slide5.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4" name="TextBox 3"/>
          <p:cNvSpPr txBox="1"/>
          <p:nvPr/>
        </p:nvSpPr>
        <p:spPr>
          <a:xfrm>
            <a:off x="702103" y="59518"/>
            <a:ext cx="3379195" cy="523220"/>
          </a:xfrm>
          <a:prstGeom prst="rect">
            <a:avLst/>
          </a:prstGeom>
          <a:noFill/>
        </p:spPr>
        <p:txBody>
          <a:bodyPr wrap="none" rtlCol="0">
            <a:spAutoFit/>
          </a:bodyPr>
          <a:lstStyle/>
          <a:p>
            <a:r>
              <a:rPr lang="en-US" dirty="0">
                <a:solidFill>
                  <a:schemeClr val="bg1"/>
                </a:solidFill>
                <a:latin typeface="EYInterstate Light" panose="02000506000000020004" pitchFamily="2" charset="0"/>
              </a:rPr>
              <a:t>Course introduction</a:t>
            </a:r>
            <a:endParaRPr lang="en-IN" dirty="0">
              <a:solidFill>
                <a:schemeClr val="bg1"/>
              </a:solidFill>
              <a:latin typeface="EYInterstate Light" panose="02000506000000020004" pitchFamily="2" charset="0"/>
            </a:endParaRPr>
          </a:p>
        </p:txBody>
      </p:sp>
      <p:sp>
        <p:nvSpPr>
          <p:cNvPr id="12" name="TextBox 11"/>
          <p:cNvSpPr txBox="1"/>
          <p:nvPr/>
        </p:nvSpPr>
        <p:spPr>
          <a:xfrm>
            <a:off x="13236624" y="8528698"/>
            <a:ext cx="1152128" cy="338554"/>
          </a:xfrm>
          <a:prstGeom prst="rect">
            <a:avLst/>
          </a:prstGeom>
          <a:noFill/>
        </p:spPr>
        <p:txBody>
          <a:bodyPr wrap="square" rtlCol="0">
            <a:spAutoFit/>
          </a:bodyPr>
          <a:lstStyle/>
          <a:p>
            <a:pPr algn="ctr"/>
            <a:r>
              <a:rPr lang="en-IN" sz="1600" dirty="0">
                <a:solidFill>
                  <a:schemeClr val="bg1"/>
                </a:solidFill>
                <a:latin typeface="EYInterstate Light" panose="02000506000000020004" pitchFamily="2" charset="0"/>
              </a:rPr>
              <a:t>00 of 00</a:t>
            </a:r>
          </a:p>
        </p:txBody>
      </p:sp>
      <p:pic>
        <p:nvPicPr>
          <p:cNvPr id="1026" name="Picture 2" descr="C:\Users\lial6\Desktop\EY\Staff design\Anchor B\Microstart\Capture 1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3950" y="722338"/>
            <a:ext cx="12992100" cy="731520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 name="Table 1"/>
          <p:cNvGraphicFramePr>
            <a:graphicFrameLocks noGrp="1"/>
          </p:cNvGraphicFramePr>
          <p:nvPr>
            <p:extLst>
              <p:ext uri="{D42A27DB-BD31-4B8C-83A1-F6EECF244321}">
                <p14:modId xmlns:p14="http://schemas.microsoft.com/office/powerpoint/2010/main" val="2646691347"/>
              </p:ext>
            </p:extLst>
          </p:nvPr>
        </p:nvGraphicFramePr>
        <p:xfrm>
          <a:off x="11124282" y="1658442"/>
          <a:ext cx="2688406" cy="1224280"/>
        </p:xfrm>
        <a:graphic>
          <a:graphicData uri="http://purl.oclc.org/ooxml/drawingml/table">
            <a:tbl>
              <a:tblPr firstRow="1" bandRow="1">
                <a:tableStyleId>{5C22544A-7EE6-4342-B048-85BDC9FD1C3A}</a:tableStyleId>
              </a:tblPr>
              <a:tblGrid>
                <a:gridCol w="1344203">
                  <a:extLst>
                    <a:ext uri="{9D8B030D-6E8A-4147-A177-3AD203B41FA5}">
                      <a16:colId xmlns:a16="http://schemas.microsoft.com/office/drawing/2014/main" val="20000"/>
                    </a:ext>
                  </a:extLst>
                </a:gridCol>
                <a:gridCol w="1344203">
                  <a:extLst>
                    <a:ext uri="{9D8B030D-6E8A-4147-A177-3AD203B41FA5}">
                      <a16:colId xmlns:a16="http://schemas.microsoft.com/office/drawing/2014/main" val="20001"/>
                    </a:ext>
                  </a:extLst>
                </a:gridCol>
              </a:tblGrid>
              <a:tr h="370840">
                <a:tc>
                  <a:txBody>
                    <a:bodyPr/>
                    <a:lstStyle/>
                    <a:p>
                      <a:r>
                        <a:rPr lang="en-US" sz="1100" dirty="0"/>
                        <a:t>Key</a:t>
                      </a:r>
                      <a:r>
                        <a:rPr lang="en-US" sz="1100" baseline="0%" dirty="0"/>
                        <a:t> item </a:t>
                      </a:r>
                    </a:p>
                    <a:p>
                      <a:r>
                        <a:rPr lang="en-US" sz="1100" baseline="0%" dirty="0"/>
                        <a:t>cut off</a:t>
                      </a:r>
                      <a:endParaRPr lang="en-US" sz="1100" dirty="0"/>
                    </a:p>
                  </a:txBody>
                  <a:tcPr/>
                </a:tc>
                <a:tc>
                  <a:txBody>
                    <a:bodyPr/>
                    <a:lstStyle/>
                    <a:p>
                      <a:r>
                        <a:rPr lang="en-US" sz="1100" dirty="0"/>
                        <a:t>250,000</a:t>
                      </a:r>
                    </a:p>
                  </a:txBody>
                  <a:tcPr/>
                </a:tc>
                <a:extLst>
                  <a:ext uri="{0D108BD9-81ED-4DB2-BD59-A6C34878D82A}">
                    <a16:rowId xmlns:a16="http://schemas.microsoft.com/office/drawing/2014/main" val="10000"/>
                  </a:ext>
                </a:extLst>
              </a:tr>
              <a:tr h="370840">
                <a:tc>
                  <a:txBody>
                    <a:bodyPr/>
                    <a:lstStyle/>
                    <a:p>
                      <a:r>
                        <a:rPr lang="en-US" sz="1100" dirty="0"/>
                        <a:t>Total key items</a:t>
                      </a:r>
                    </a:p>
                  </a:txBody>
                  <a:tcPr/>
                </a:tc>
                <a:tc>
                  <a:txBody>
                    <a:bodyPr/>
                    <a:lstStyle/>
                    <a:p>
                      <a:r>
                        <a:rPr lang="en-US" sz="1100" dirty="0"/>
                        <a:t>6</a:t>
                      </a:r>
                    </a:p>
                  </a:txBody>
                  <a:tcPr/>
                </a:tc>
                <a:extLst>
                  <a:ext uri="{0D108BD9-81ED-4DB2-BD59-A6C34878D82A}">
                    <a16:rowId xmlns:a16="http://schemas.microsoft.com/office/drawing/2014/main" val="10001"/>
                  </a:ext>
                </a:extLst>
              </a:tr>
              <a:tr h="370840">
                <a:tc>
                  <a:txBody>
                    <a:bodyPr/>
                    <a:lstStyle/>
                    <a:p>
                      <a:r>
                        <a:rPr lang="en-US" sz="1100" dirty="0"/>
                        <a:t>Total value of key items</a:t>
                      </a:r>
                    </a:p>
                  </a:txBody>
                  <a:tcPr/>
                </a:tc>
                <a:tc>
                  <a:txBody>
                    <a:bodyPr/>
                    <a:lstStyle/>
                    <a:p>
                      <a:r>
                        <a:rPr lang="en-US" sz="1100" dirty="0"/>
                        <a:t>2,000,000</a:t>
                      </a:r>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729237239"/>
      </p:ext>
    </p:extLst>
  </p:cSld>
  <p:clrMapOvr>
    <a:masterClrMapping/>
  </p:clrMapOvr>
</p:sld>
</file>

<file path=ppt/slides/slide6.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4" name="TextBox 3"/>
          <p:cNvSpPr txBox="1"/>
          <p:nvPr/>
        </p:nvSpPr>
        <p:spPr>
          <a:xfrm>
            <a:off x="702103" y="59518"/>
            <a:ext cx="3379195" cy="523220"/>
          </a:xfrm>
          <a:prstGeom prst="rect">
            <a:avLst/>
          </a:prstGeom>
          <a:noFill/>
        </p:spPr>
        <p:txBody>
          <a:bodyPr wrap="none" rtlCol="0">
            <a:spAutoFit/>
          </a:bodyPr>
          <a:lstStyle/>
          <a:p>
            <a:r>
              <a:rPr lang="en-US" dirty="0">
                <a:solidFill>
                  <a:schemeClr val="bg1"/>
                </a:solidFill>
                <a:latin typeface="EYInterstate Light" panose="02000506000000020004" pitchFamily="2" charset="0"/>
              </a:rPr>
              <a:t>Course introduction</a:t>
            </a:r>
            <a:endParaRPr lang="en-IN" dirty="0">
              <a:solidFill>
                <a:schemeClr val="bg1"/>
              </a:solidFill>
              <a:latin typeface="EYInterstate Light" panose="02000506000000020004" pitchFamily="2" charset="0"/>
            </a:endParaRPr>
          </a:p>
        </p:txBody>
      </p:sp>
      <p:sp>
        <p:nvSpPr>
          <p:cNvPr id="12" name="TextBox 11"/>
          <p:cNvSpPr txBox="1"/>
          <p:nvPr/>
        </p:nvSpPr>
        <p:spPr>
          <a:xfrm>
            <a:off x="13236624" y="8528698"/>
            <a:ext cx="1152128" cy="338554"/>
          </a:xfrm>
          <a:prstGeom prst="rect">
            <a:avLst/>
          </a:prstGeom>
          <a:noFill/>
        </p:spPr>
        <p:txBody>
          <a:bodyPr wrap="square" rtlCol="0">
            <a:spAutoFit/>
          </a:bodyPr>
          <a:lstStyle/>
          <a:p>
            <a:pPr algn="ctr"/>
            <a:r>
              <a:rPr lang="en-IN" sz="1600" dirty="0">
                <a:solidFill>
                  <a:schemeClr val="bg1"/>
                </a:solidFill>
                <a:latin typeface="EYInterstate Light" panose="02000506000000020004" pitchFamily="2" charset="0"/>
              </a:rPr>
              <a:t>00 of 00</a:t>
            </a:r>
          </a:p>
        </p:txBody>
      </p:sp>
      <p:pic>
        <p:nvPicPr>
          <p:cNvPr id="2050" name="Picture 2" descr="C:\Users\lial6\Desktop\EY\Staff design\Anchor B\Microstart\Capture 15.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3950" y="679946"/>
            <a:ext cx="12992100" cy="7315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0835453"/>
      </p:ext>
    </p:extLst>
  </p:cSld>
  <p:clrMapOvr>
    <a:masterClrMapping/>
  </p:clrMapOvr>
</p:sld>
</file>

<file path=ppt/slides/slide7.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4" name="TextBox 3"/>
          <p:cNvSpPr txBox="1"/>
          <p:nvPr/>
        </p:nvSpPr>
        <p:spPr>
          <a:xfrm>
            <a:off x="702103" y="59518"/>
            <a:ext cx="3379195" cy="523220"/>
          </a:xfrm>
          <a:prstGeom prst="rect">
            <a:avLst/>
          </a:prstGeom>
          <a:noFill/>
        </p:spPr>
        <p:txBody>
          <a:bodyPr wrap="none" rtlCol="0">
            <a:spAutoFit/>
          </a:bodyPr>
          <a:lstStyle/>
          <a:p>
            <a:r>
              <a:rPr lang="en-US" dirty="0">
                <a:solidFill>
                  <a:schemeClr val="bg1"/>
                </a:solidFill>
                <a:latin typeface="EYInterstate Light" panose="02000506000000020004" pitchFamily="2" charset="0"/>
              </a:rPr>
              <a:t>Course introduction</a:t>
            </a:r>
            <a:endParaRPr lang="en-IN" dirty="0">
              <a:solidFill>
                <a:schemeClr val="bg1"/>
              </a:solidFill>
              <a:latin typeface="EYInterstate Light" panose="02000506000000020004" pitchFamily="2" charset="0"/>
            </a:endParaRPr>
          </a:p>
        </p:txBody>
      </p:sp>
      <p:sp>
        <p:nvSpPr>
          <p:cNvPr id="12" name="TextBox 11"/>
          <p:cNvSpPr txBox="1"/>
          <p:nvPr/>
        </p:nvSpPr>
        <p:spPr>
          <a:xfrm>
            <a:off x="13236624" y="8528698"/>
            <a:ext cx="1152128" cy="338554"/>
          </a:xfrm>
          <a:prstGeom prst="rect">
            <a:avLst/>
          </a:prstGeom>
          <a:noFill/>
        </p:spPr>
        <p:txBody>
          <a:bodyPr wrap="square" rtlCol="0">
            <a:spAutoFit/>
          </a:bodyPr>
          <a:lstStyle/>
          <a:p>
            <a:pPr algn="ctr"/>
            <a:r>
              <a:rPr lang="en-IN" sz="1600" dirty="0">
                <a:solidFill>
                  <a:schemeClr val="bg1"/>
                </a:solidFill>
                <a:latin typeface="EYInterstate Light" panose="02000506000000020004" pitchFamily="2" charset="0"/>
              </a:rPr>
              <a:t>00 of 00</a:t>
            </a:r>
          </a:p>
        </p:txBody>
      </p:sp>
      <p:pic>
        <p:nvPicPr>
          <p:cNvPr id="3074" name="Picture 2" descr="C:\Users\lial6\Desktop\EY\Staff design\Anchor B\Microstart\Capture 16.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3950" y="679946"/>
            <a:ext cx="12992100" cy="7315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99222289"/>
      </p:ext>
    </p:extLst>
  </p:cSld>
  <p:clrMapOvr>
    <a:masterClrMapping/>
  </p:clrMapOvr>
</p:sld>
</file>

<file path=ppt/slides/slide8.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4" name="TextBox 3"/>
          <p:cNvSpPr txBox="1"/>
          <p:nvPr/>
        </p:nvSpPr>
        <p:spPr>
          <a:xfrm>
            <a:off x="702103" y="59518"/>
            <a:ext cx="3379195" cy="523220"/>
          </a:xfrm>
          <a:prstGeom prst="rect">
            <a:avLst/>
          </a:prstGeom>
          <a:noFill/>
        </p:spPr>
        <p:txBody>
          <a:bodyPr wrap="none" rtlCol="0">
            <a:spAutoFit/>
          </a:bodyPr>
          <a:lstStyle/>
          <a:p>
            <a:r>
              <a:rPr lang="en-US" dirty="0">
                <a:solidFill>
                  <a:schemeClr val="bg1"/>
                </a:solidFill>
                <a:latin typeface="EYInterstate Light" panose="02000506000000020004" pitchFamily="2" charset="0"/>
              </a:rPr>
              <a:t>Course introduction</a:t>
            </a:r>
            <a:endParaRPr lang="en-IN" dirty="0">
              <a:solidFill>
                <a:schemeClr val="bg1"/>
              </a:solidFill>
              <a:latin typeface="EYInterstate Light" panose="02000506000000020004" pitchFamily="2" charset="0"/>
            </a:endParaRPr>
          </a:p>
        </p:txBody>
      </p:sp>
      <p:sp>
        <p:nvSpPr>
          <p:cNvPr id="12" name="TextBox 11"/>
          <p:cNvSpPr txBox="1"/>
          <p:nvPr/>
        </p:nvSpPr>
        <p:spPr>
          <a:xfrm>
            <a:off x="13236624" y="8528698"/>
            <a:ext cx="1152128" cy="338554"/>
          </a:xfrm>
          <a:prstGeom prst="rect">
            <a:avLst/>
          </a:prstGeom>
          <a:noFill/>
        </p:spPr>
        <p:txBody>
          <a:bodyPr wrap="square" rtlCol="0">
            <a:spAutoFit/>
          </a:bodyPr>
          <a:lstStyle/>
          <a:p>
            <a:pPr algn="ctr"/>
            <a:r>
              <a:rPr lang="en-IN" sz="1600" dirty="0">
                <a:solidFill>
                  <a:schemeClr val="bg1"/>
                </a:solidFill>
                <a:latin typeface="EYInterstate Light" panose="02000506000000020004" pitchFamily="2" charset="0"/>
              </a:rPr>
              <a:t>00 of 00</a:t>
            </a:r>
          </a:p>
        </p:txBody>
      </p:sp>
      <p:pic>
        <p:nvPicPr>
          <p:cNvPr id="4098" name="Picture 2" descr="C:\Users\lial6\Desktop\EY\Staff design\Anchor B\Microstart\Capture 17.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59360" y="1442418"/>
            <a:ext cx="10163329" cy="57224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6025244"/>
      </p:ext>
    </p:extLst>
  </p:cSld>
  <p:clrMapOvr>
    <a:masterClrMapping/>
  </p:clrMapOvr>
</p:sld>
</file>

<file path=ppt/slides/slide9.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4" name="TextBox 3"/>
          <p:cNvSpPr txBox="1"/>
          <p:nvPr/>
        </p:nvSpPr>
        <p:spPr>
          <a:xfrm>
            <a:off x="702103" y="59518"/>
            <a:ext cx="3379195" cy="523220"/>
          </a:xfrm>
          <a:prstGeom prst="rect">
            <a:avLst/>
          </a:prstGeom>
          <a:noFill/>
        </p:spPr>
        <p:txBody>
          <a:bodyPr wrap="none" rtlCol="0">
            <a:spAutoFit/>
          </a:bodyPr>
          <a:lstStyle/>
          <a:p>
            <a:r>
              <a:rPr lang="en-US" dirty="0">
                <a:solidFill>
                  <a:schemeClr val="bg1"/>
                </a:solidFill>
                <a:latin typeface="EYInterstate Light" panose="02000506000000020004" pitchFamily="2" charset="0"/>
              </a:rPr>
              <a:t>Course introduction</a:t>
            </a:r>
            <a:endParaRPr lang="en-IN" dirty="0">
              <a:solidFill>
                <a:schemeClr val="bg1"/>
              </a:solidFill>
              <a:latin typeface="EYInterstate Light" panose="02000506000000020004" pitchFamily="2" charset="0"/>
            </a:endParaRPr>
          </a:p>
        </p:txBody>
      </p:sp>
      <p:sp>
        <p:nvSpPr>
          <p:cNvPr id="12" name="TextBox 11"/>
          <p:cNvSpPr txBox="1"/>
          <p:nvPr/>
        </p:nvSpPr>
        <p:spPr>
          <a:xfrm>
            <a:off x="13236624" y="8528698"/>
            <a:ext cx="1152128" cy="338554"/>
          </a:xfrm>
          <a:prstGeom prst="rect">
            <a:avLst/>
          </a:prstGeom>
          <a:noFill/>
        </p:spPr>
        <p:txBody>
          <a:bodyPr wrap="square" rtlCol="0">
            <a:spAutoFit/>
          </a:bodyPr>
          <a:lstStyle/>
          <a:p>
            <a:pPr algn="ctr"/>
            <a:r>
              <a:rPr lang="en-IN" sz="1600" dirty="0">
                <a:solidFill>
                  <a:schemeClr val="bg1"/>
                </a:solidFill>
                <a:latin typeface="EYInterstate Light" panose="02000506000000020004" pitchFamily="2" charset="0"/>
              </a:rPr>
              <a:t>00 of 00</a:t>
            </a:r>
          </a:p>
        </p:txBody>
      </p:sp>
      <p:pic>
        <p:nvPicPr>
          <p:cNvPr id="2" name="Picture 1"/>
          <p:cNvPicPr>
            <a:picLocks noChangeAspect="1"/>
          </p:cNvPicPr>
          <p:nvPr/>
        </p:nvPicPr>
        <p:blipFill>
          <a:blip r:embed="rId3"/>
          <a:stretch>
            <a:fillRect/>
          </a:stretch>
        </p:blipFill>
        <p:spPr>
          <a:xfrm>
            <a:off x="1344306" y="506314"/>
            <a:ext cx="11877675" cy="6286500"/>
          </a:xfrm>
          <a:prstGeom prst="rect">
            <a:avLst/>
          </a:prstGeom>
        </p:spPr>
      </p:pic>
    </p:spTree>
    <p:extLst>
      <p:ext uri="{BB962C8B-B14F-4D97-AF65-F5344CB8AC3E}">
        <p14:creationId xmlns:p14="http://schemas.microsoft.com/office/powerpoint/2010/main" val="565869850"/>
      </p:ext>
    </p:extLst>
  </p:cSld>
  <p:clrMapOvr>
    <a:masterClrMapping/>
  </p:clrMapOvr>
</p:sld>
</file>

<file path=ppt/tags/tag1.xml><?xml version="1.0" encoding="utf-8"?>
<p:tagLst xmlns:a="http://purl.oclc.org/ooxml/drawingml/main" xmlns:r="http://purl.oclc.org/ooxml/officeDocument/relationships" xmlns:p="http://purl.oclc.org/ooxml/presentationml/main">
  <p:tag name="MMPROD_NEXTUNIQUEID" val="10009"/>
  <p:tag name="MMPROD_UIDATA" val="&lt;database version=&quot;7.0&quot;&gt;&lt;object type=&quot;1&quot; unique_id=&quot;10001&quot;&gt;&lt;object type=&quot;8&quot; unique_id=&quot;11229&quot;&gt;&lt;/object&gt;&lt;object type=&quot;2&quot; unique_id=&quot;11230&quot;&gt;&lt;object type=&quot;3&quot; unique_id=&quot;11288&quot;&gt;&lt;property id=&quot;20148&quot; value=&quot;5&quot;/&gt;&lt;property id=&quot;20300&quot; value=&quot;Slide 1&quot;/&gt;&lt;property id=&quot;20307&quot; value=&quot;264&quot;/&gt;&lt;/object&gt;&lt;object type=&quot;3&quot; unique_id=&quot;11289&quot;&gt;&lt;property id=&quot;20148&quot; value=&quot;5&quot;/&gt;&lt;property id=&quot;20300&quot; value=&quot;Slide 2&quot;/&gt;&lt;property id=&quot;20307&quot; value=&quot;259&quot;/&gt;&lt;/object&gt;&lt;object type=&quot;3&quot; unique_id=&quot;11290&quot;&gt;&lt;property id=&quot;20148&quot; value=&quot;5&quot;/&gt;&lt;property id=&quot;20300&quot; value=&quot;Slide 3&quot;/&gt;&lt;property id=&quot;20307&quot; value=&quot;296&quot;/&gt;&lt;/object&gt;&lt;object type=&quot;3&quot; unique_id=&quot;11291&quot;&gt;&lt;property id=&quot;20148&quot; value=&quot;5&quot;/&gt;&lt;property id=&quot;20300&quot; value=&quot;Slide 4&quot;/&gt;&lt;property id=&quot;20307&quot; value=&quot;308&quot;/&gt;&lt;/object&gt;&lt;object type=&quot;3&quot; unique_id=&quot;11292&quot;&gt;&lt;property id=&quot;20148&quot; value=&quot;5&quot;/&gt;&lt;property id=&quot;20300&quot; value=&quot;Slide 5&quot;/&gt;&lt;property id=&quot;20307&quot; value=&quot;303&quot;/&gt;&lt;/object&gt;&lt;object type=&quot;3&quot; unique_id=&quot;11293&quot;&gt;&lt;property id=&quot;20148&quot; value=&quot;5&quot;/&gt;&lt;property id=&quot;20300&quot; value=&quot;Slide 6&quot;/&gt;&lt;property id=&quot;20307&quot; value=&quot;304&quot;/&gt;&lt;/object&gt;&lt;object type=&quot;3&quot; unique_id=&quot;11294&quot;&gt;&lt;property id=&quot;20148&quot; value=&quot;5&quot;/&gt;&lt;property id=&quot;20300&quot; value=&quot;Slide 7&quot;/&gt;&lt;property id=&quot;20307&quot; value=&quot;297&quot;/&gt;&lt;/object&gt;&lt;object type=&quot;3&quot; unique_id=&quot;11295&quot;&gt;&lt;property id=&quot;20148&quot; value=&quot;5&quot;/&gt;&lt;property id=&quot;20300&quot; value=&quot;Slide 8&quot;/&gt;&lt;property id=&quot;20307&quot; value=&quot;305&quot;/&gt;&lt;/object&gt;&lt;object type=&quot;3&quot; unique_id=&quot;11296&quot;&gt;&lt;property id=&quot;20148&quot; value=&quot;5&quot;/&gt;&lt;property id=&quot;20300&quot; value=&quot;Slide 9&quot;/&gt;&lt;property id=&quot;20307&quot; value=&quot;298&quot;/&gt;&lt;/object&gt;&lt;object type=&quot;3&quot; unique_id=&quot;11297&quot;&gt;&lt;property id=&quot;20148&quot; value=&quot;5&quot;/&gt;&lt;property id=&quot;20300&quot; value=&quot;Slide 10&quot;/&gt;&lt;property id=&quot;20307&quot; value=&quot;306&quot;/&gt;&lt;/object&gt;&lt;object type=&quot;3&quot; unique_id=&quot;11298&quot;&gt;&lt;property id=&quot;20148&quot; value=&quot;5&quot;/&gt;&lt;property id=&quot;20300&quot; value=&quot;Slide 11&quot;/&gt;&lt;property id=&quot;20307&quot; value=&quot;299&quot;/&gt;&lt;/object&gt;&lt;object type=&quot;3&quot; unique_id=&quot;11299&quot;&gt;&lt;property id=&quot;20148&quot; value=&quot;5&quot;/&gt;&lt;property id=&quot;20300&quot; value=&quot;Slide 12&quot;/&gt;&lt;property id=&quot;20307&quot; value=&quot;300&quot;/&gt;&lt;/object&gt;&lt;object type=&quot;3&quot; unique_id=&quot;11300&quot;&gt;&lt;property id=&quot;20148&quot; value=&quot;5&quot;/&gt;&lt;property id=&quot;20300&quot; value=&quot;Slide 13&quot;/&gt;&lt;property id=&quot;20307&quot; value=&quot;301&quot;/&gt;&lt;/object&gt;&lt;object type=&quot;3&quot; unique_id=&quot;11301&quot;&gt;&lt;property id=&quot;20148&quot; value=&quot;5&quot;/&gt;&lt;property id=&quot;20300&quot; value=&quot;Slide 14&quot;/&gt;&lt;property id=&quot;20307&quot; value=&quot;307&quot;/&gt;&lt;/object&gt;&lt;/object&gt;&lt;/object&gt;&lt;/database&gt;"/>
  <p:tag name="SECTOMILLISECCONVERTED" val="1"/>
</p:tagLst>
</file>

<file path=ppt/theme/theme1.xml><?xml version="1.0" encoding="utf-8"?>
<a:theme xmlns:a="http://purl.oclc.org/ooxml/drawingml/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
                <a:satMod val="300%"/>
              </a:schemeClr>
            </a:gs>
            <a:gs pos="35%">
              <a:schemeClr val="phClr">
                <a:tint val="37%"/>
                <a:satMod val="300%"/>
              </a:schemeClr>
            </a:gs>
            <a:gs pos="100%">
              <a:schemeClr val="phClr">
                <a:tint val="15%"/>
                <a:satMod val="350%"/>
              </a:schemeClr>
            </a:gs>
          </a:gsLst>
          <a:lin ang="16200000" scaled="1"/>
        </a:gradFill>
        <a:gradFill rotWithShape="1">
          <a:gsLst>
            <a:gs pos="0%">
              <a:schemeClr val="phClr">
                <a:shade val="51%"/>
                <a:satMod val="130%"/>
              </a:schemeClr>
            </a:gs>
            <a:gs pos="80%">
              <a:schemeClr val="phClr">
                <a:shade val="93%"/>
                <a:satMod val="130%"/>
              </a:schemeClr>
            </a:gs>
            <a:gs pos="100%">
              <a:schemeClr val="phClr">
                <a:shade val="94%"/>
                <a:satMod val="135%"/>
              </a:schemeClr>
            </a:gs>
          </a:gsLst>
          <a:lin ang="16200000" scaled="0"/>
        </a:gradFill>
      </a:fillStyleLst>
      <a:lnStyleLst>
        <a:ln w="9525" cap="flat" cmpd="sng" algn="ctr">
          <a:solidFill>
            <a:schemeClr val="phClr">
              <a:shade val="95%"/>
              <a:satMod val="105%"/>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
              </a:srgbClr>
            </a:outerShdw>
          </a:effectLst>
        </a:effectStyle>
        <a:effectStyle>
          <a:effectLst>
            <a:outerShdw blurRad="40000" dist="23000" dir="5400000" rotWithShape="0">
              <a:srgbClr val="000000">
                <a:alpha val="35%"/>
              </a:srgbClr>
            </a:outerShdw>
          </a:effectLst>
        </a:effectStyle>
        <a:effectStyle>
          <a:effectLst>
            <a:outerShdw blurRad="40000" dist="23000" dir="5400000" rotWithShape="0">
              <a:srgbClr val="000000">
                <a:alpha val="35%"/>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
                <a:satMod val="350%"/>
              </a:schemeClr>
            </a:gs>
            <a:gs pos="40%">
              <a:schemeClr val="phClr">
                <a:tint val="45%"/>
                <a:shade val="99%"/>
                <a:satMod val="350%"/>
              </a:schemeClr>
            </a:gs>
            <a:gs pos="100%">
              <a:schemeClr val="phClr">
                <a:shade val="20%"/>
                <a:satMod val="255%"/>
              </a:schemeClr>
            </a:gs>
          </a:gsLst>
          <a:path path="circle">
            <a:fillToRect l="50%" t="-80%" r="50%" b="180%"/>
          </a:path>
        </a:gradFill>
        <a:gradFill rotWithShape="1">
          <a:gsLst>
            <a:gs pos="0%">
              <a:schemeClr val="phClr">
                <a:tint val="80%"/>
                <a:satMod val="300%"/>
              </a:schemeClr>
            </a:gs>
            <a:gs pos="100%">
              <a:schemeClr val="phClr">
                <a:shade val="30%"/>
                <a:satMod val="200%"/>
              </a:schemeClr>
            </a:gs>
          </a:gsLst>
          <a:path path="circle">
            <a:fillToRect l="50%" t="50%" r="50%" b="50%"/>
          </a:path>
        </a:gradFill>
      </a:bgFillStyleLst>
    </a:fmtScheme>
  </a:themeElements>
  <a:objectDefaults/>
  <a:extraClrSchemeLst/>
</a:theme>
</file>

<file path=ppt/theme/theme2.xml><?xml version="1.0" encoding="utf-8"?>
<a:theme xmlns:a="http://purl.oclc.org/ooxml/drawingml/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
                <a:satMod val="300%"/>
              </a:schemeClr>
            </a:gs>
            <a:gs pos="35%">
              <a:schemeClr val="phClr">
                <a:tint val="37%"/>
                <a:satMod val="300%"/>
              </a:schemeClr>
            </a:gs>
            <a:gs pos="100%">
              <a:schemeClr val="phClr">
                <a:tint val="15%"/>
                <a:satMod val="350%"/>
              </a:schemeClr>
            </a:gs>
          </a:gsLst>
          <a:lin ang="16200000" scaled="1"/>
        </a:gradFill>
        <a:gradFill rotWithShape="1">
          <a:gsLst>
            <a:gs pos="0%">
              <a:schemeClr val="phClr">
                <a:shade val="51%"/>
                <a:satMod val="130%"/>
              </a:schemeClr>
            </a:gs>
            <a:gs pos="80%">
              <a:schemeClr val="phClr">
                <a:shade val="93%"/>
                <a:satMod val="130%"/>
              </a:schemeClr>
            </a:gs>
            <a:gs pos="100%">
              <a:schemeClr val="phClr">
                <a:shade val="94%"/>
                <a:satMod val="135%"/>
              </a:schemeClr>
            </a:gs>
          </a:gsLst>
          <a:lin ang="16200000" scaled="0"/>
        </a:gradFill>
      </a:fillStyleLst>
      <a:lnStyleLst>
        <a:ln w="9525" cap="flat" cmpd="sng" algn="ctr">
          <a:solidFill>
            <a:schemeClr val="phClr">
              <a:shade val="95%"/>
              <a:satMod val="105%"/>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
              </a:srgbClr>
            </a:outerShdw>
          </a:effectLst>
        </a:effectStyle>
        <a:effectStyle>
          <a:effectLst>
            <a:outerShdw blurRad="40000" dist="23000" dir="5400000" rotWithShape="0">
              <a:srgbClr val="000000">
                <a:alpha val="35%"/>
              </a:srgbClr>
            </a:outerShdw>
          </a:effectLst>
        </a:effectStyle>
        <a:effectStyle>
          <a:effectLst>
            <a:outerShdw blurRad="40000" dist="23000" dir="5400000" rotWithShape="0">
              <a:srgbClr val="000000">
                <a:alpha val="35%"/>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
                <a:satMod val="350%"/>
              </a:schemeClr>
            </a:gs>
            <a:gs pos="40%">
              <a:schemeClr val="phClr">
                <a:tint val="45%"/>
                <a:shade val="99%"/>
                <a:satMod val="350%"/>
              </a:schemeClr>
            </a:gs>
            <a:gs pos="100%">
              <a:schemeClr val="phClr">
                <a:shade val="20%"/>
                <a:satMod val="255%"/>
              </a:schemeClr>
            </a:gs>
          </a:gsLst>
          <a:path path="circle">
            <a:fillToRect l="50%" t="-80%" r="50%" b="180%"/>
          </a:path>
        </a:gradFill>
        <a:gradFill rotWithShape="1">
          <a:gsLst>
            <a:gs pos="0%">
              <a:schemeClr val="phClr">
                <a:tint val="80%"/>
                <a:satMod val="300%"/>
              </a:schemeClr>
            </a:gs>
            <a:gs pos="100%">
              <a:schemeClr val="phClr">
                <a:shade val="30%"/>
                <a:satMod val="200%"/>
              </a:schemeClr>
            </a:gs>
          </a:gsLst>
          <a:path path="circle">
            <a:fillToRect l="50%" t="50%" r="50%" b="50%"/>
          </a:path>
        </a:gradFill>
      </a:bgFillStyleLst>
    </a:fmtScheme>
  </a:themeElements>
  <a:objectDefaults/>
  <a:extraClrSchemeLst/>
</a:theme>
</file>

<file path=docProps/app.xml><?xml version="1.0" encoding="utf-8"?>
<Properties xmlns="http://purl.oclc.org/ooxml/officeDocument/extendedProperties" xmlns:vt="http://purl.oclc.org/ooxml/officeDocument/docPropsVTypes">
  <TotalTime>21208</TotalTime>
  <Words>1548</Words>
  <Application>Microsoft Office PowerPoint</Application>
  <PresentationFormat>Custom</PresentationFormat>
  <Paragraphs>154</Paragraphs>
  <Slides>15</Slides>
  <Notes>15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EYInterstate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Ernst &amp; Young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Sanjay Jayaraman</dc:creator>
  <cp:lastModifiedBy>Jordan Mayer</cp:lastModifiedBy>
  <cp:revision>1112</cp:revision>
  <dcterms:created xsi:type="dcterms:W3CDTF">2015-07-23T09:08:07Z</dcterms:created>
  <dcterms:modified xsi:type="dcterms:W3CDTF">2019-05-09T18:02:36Z</dcterms:modified>
</cp:coreProperties>
</file>