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//Before Java 8:</a:t>
            </a:r>
          </a:p>
          <a:p>
            <a:pPr algn="l"/>
            <a:r>
              <a:rPr lang="en-CA" sz="1800" dirty="0"/>
              <a:t>new Thread(new Runnable() {</a:t>
            </a:r>
          </a:p>
          <a:p>
            <a:pPr algn="l"/>
            <a:r>
              <a:rPr lang="en-CA" sz="1800" dirty="0"/>
              <a:t>    @Override</a:t>
            </a:r>
          </a:p>
          <a:p>
            <a:pPr algn="l"/>
            <a:r>
              <a:rPr lang="en-CA" sz="1800" dirty="0"/>
              <a:t>    public void run() {</a:t>
            </a:r>
          </a:p>
          <a:p>
            <a:pPr algn="l"/>
            <a:r>
              <a:rPr lang="en-CA" sz="1800" dirty="0"/>
              <a:t>        </a:t>
            </a:r>
            <a:r>
              <a:rPr lang="en-CA" sz="1800" dirty="0" err="1"/>
              <a:t>System.out.println</a:t>
            </a:r>
            <a:r>
              <a:rPr lang="en-CA" sz="1800" dirty="0"/>
              <a:t>("Before Java8 ");</a:t>
            </a:r>
          </a:p>
          <a:p>
            <a:pPr algn="l"/>
            <a:r>
              <a:rPr lang="en-CA" sz="1800" dirty="0"/>
              <a:t>    }</a:t>
            </a:r>
          </a:p>
          <a:p>
            <a:pPr algn="l"/>
            <a:r>
              <a:rPr lang="en-CA" sz="1800" dirty="0"/>
              <a:t>}).start();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//Java 8 way:</a:t>
            </a:r>
          </a:p>
          <a:p>
            <a:pPr algn="l"/>
            <a:r>
              <a:rPr lang="en-CA" sz="1800" dirty="0"/>
              <a:t>new Thread(() -&gt; </a:t>
            </a:r>
            <a:r>
              <a:rPr lang="en-CA" sz="1800" dirty="0" err="1"/>
              <a:t>System.out.println</a:t>
            </a:r>
            <a:r>
              <a:rPr lang="en-CA" sz="1800" dirty="0"/>
              <a:t>("In Java8!"));</a:t>
            </a:r>
          </a:p>
        </p:txBody>
      </p:sp>
    </p:spTree>
    <p:extLst>
      <p:ext uri="{BB962C8B-B14F-4D97-AF65-F5344CB8AC3E}">
        <p14:creationId xmlns:p14="http://schemas.microsoft.com/office/powerpoint/2010/main" val="13057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660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// Before Java 8:</a:t>
            </a:r>
          </a:p>
          <a:p>
            <a:pPr algn="l"/>
            <a:r>
              <a:rPr lang="en-CA" sz="1800" dirty="0" err="1"/>
              <a:t>JButton</a:t>
            </a:r>
            <a:r>
              <a:rPr lang="en-CA" sz="1800" dirty="0"/>
              <a:t> show =  new </a:t>
            </a:r>
            <a:r>
              <a:rPr lang="en-CA" sz="1800" dirty="0" err="1"/>
              <a:t>JButton</a:t>
            </a:r>
            <a:r>
              <a:rPr lang="en-CA" sz="1800" dirty="0"/>
              <a:t>("Show");</a:t>
            </a:r>
          </a:p>
          <a:p>
            <a:pPr algn="l"/>
            <a:r>
              <a:rPr lang="en-CA" sz="1800" dirty="0" err="1"/>
              <a:t>show.addActionListener</a:t>
            </a:r>
            <a:r>
              <a:rPr lang="en-CA" sz="1800" dirty="0"/>
              <a:t>(new </a:t>
            </a:r>
            <a:r>
              <a:rPr lang="en-CA" sz="1800" dirty="0" err="1"/>
              <a:t>ActionListener</a:t>
            </a:r>
            <a:r>
              <a:rPr lang="en-CA" sz="1800" dirty="0"/>
              <a:t>() {</a:t>
            </a:r>
          </a:p>
          <a:p>
            <a:pPr algn="l"/>
            <a:r>
              <a:rPr lang="en-CA" sz="1800" dirty="0"/>
              <a:t>     @Override</a:t>
            </a:r>
          </a:p>
          <a:p>
            <a:pPr algn="l"/>
            <a:r>
              <a:rPr lang="en-CA" sz="1800" dirty="0"/>
              <a:t>     public void </a:t>
            </a:r>
            <a:r>
              <a:rPr lang="en-CA" sz="1800" dirty="0" err="1"/>
              <a:t>actionPerformed</a:t>
            </a:r>
            <a:r>
              <a:rPr lang="en-CA" sz="1800" dirty="0"/>
              <a:t>(</a:t>
            </a:r>
            <a:r>
              <a:rPr lang="en-CA" sz="1800" dirty="0" err="1"/>
              <a:t>ActionEvent</a:t>
            </a:r>
            <a:r>
              <a:rPr lang="en-CA" sz="1800" dirty="0"/>
              <a:t> e) {</a:t>
            </a:r>
          </a:p>
          <a:p>
            <a:pPr algn="l"/>
            <a:r>
              <a:rPr lang="en-CA" sz="1800" dirty="0"/>
              <a:t>           </a:t>
            </a:r>
            <a:r>
              <a:rPr lang="en-CA" sz="1800" dirty="0" err="1"/>
              <a:t>System.out.println</a:t>
            </a:r>
            <a:r>
              <a:rPr lang="en-CA" sz="1800" dirty="0"/>
              <a:t>("without lambda expression is boring");</a:t>
            </a:r>
          </a:p>
          <a:p>
            <a:pPr algn="l"/>
            <a:r>
              <a:rPr lang="en-CA" sz="1800" dirty="0"/>
              <a:t>        }</a:t>
            </a:r>
          </a:p>
          <a:p>
            <a:pPr algn="l"/>
            <a:r>
              <a:rPr lang="en-CA" sz="1800" dirty="0"/>
              <a:t>     });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// Java 8 way:</a:t>
            </a:r>
          </a:p>
          <a:p>
            <a:pPr algn="l"/>
            <a:r>
              <a:rPr lang="en-CA" sz="1800" dirty="0" err="1"/>
              <a:t>show.addActionListener</a:t>
            </a:r>
            <a:r>
              <a:rPr lang="en-CA" sz="1800" dirty="0"/>
              <a:t>((e) -&gt; {</a:t>
            </a:r>
          </a:p>
          <a:p>
            <a:pPr algn="l"/>
            <a:r>
              <a:rPr lang="en-CA" sz="1800" dirty="0"/>
              <a:t>    </a:t>
            </a:r>
            <a:r>
              <a:rPr lang="en-CA" sz="1800" dirty="0" err="1"/>
              <a:t>System.out.println</a:t>
            </a:r>
            <a:r>
              <a:rPr lang="en-CA" sz="1800" dirty="0"/>
              <a:t>("Action !! Lambda expressions Rocks");</a:t>
            </a:r>
          </a:p>
          <a:p>
            <a:pPr algn="l"/>
            <a:r>
              <a:rPr lang="en-CA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442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//Prior Java 8 :</a:t>
            </a:r>
          </a:p>
          <a:p>
            <a:pPr algn="l"/>
            <a:r>
              <a:rPr lang="en-CA" sz="1800" dirty="0"/>
              <a:t>List features = </a:t>
            </a:r>
            <a:r>
              <a:rPr lang="en-CA" sz="1800" dirty="0" err="1"/>
              <a:t>Arrays.asList</a:t>
            </a:r>
            <a:r>
              <a:rPr lang="en-CA" sz="1800" dirty="0"/>
              <a:t>("Lambdas", "Default Method",</a:t>
            </a:r>
          </a:p>
          <a:p>
            <a:pPr algn="l"/>
            <a:r>
              <a:rPr lang="en-CA" sz="1800" dirty="0"/>
              <a:t>"Stream API", "Date and Time API");</a:t>
            </a:r>
          </a:p>
          <a:p>
            <a:pPr algn="l"/>
            <a:r>
              <a:rPr lang="en-CA" sz="1800" dirty="0"/>
              <a:t>for (String feature : features) {</a:t>
            </a:r>
          </a:p>
          <a:p>
            <a:pPr algn="l"/>
            <a:r>
              <a:rPr lang="en-CA" sz="1800" dirty="0"/>
              <a:t>   </a:t>
            </a:r>
            <a:r>
              <a:rPr lang="en-CA" sz="1800" dirty="0" err="1"/>
              <a:t>System.out.println</a:t>
            </a:r>
            <a:r>
              <a:rPr lang="en-CA" sz="1800" dirty="0"/>
              <a:t>(feature);</a:t>
            </a:r>
          </a:p>
          <a:p>
            <a:pPr algn="l"/>
            <a:r>
              <a:rPr lang="en-CA" sz="1800" dirty="0"/>
              <a:t>}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//In Java 8:</a:t>
            </a:r>
          </a:p>
          <a:p>
            <a:pPr algn="l"/>
            <a:r>
              <a:rPr lang="en-CA" sz="1800" dirty="0"/>
              <a:t>List features = </a:t>
            </a:r>
            <a:r>
              <a:rPr lang="en-CA" sz="1800" dirty="0" err="1"/>
              <a:t>Arrays.asList</a:t>
            </a:r>
            <a:r>
              <a:rPr lang="en-CA" sz="1800" dirty="0"/>
              <a:t>("Lambdas", "Default Method", "Stream API",</a:t>
            </a:r>
          </a:p>
          <a:p>
            <a:pPr algn="l"/>
            <a:r>
              <a:rPr lang="en-CA" sz="1800" dirty="0"/>
              <a:t> "Date and Time API");</a:t>
            </a:r>
          </a:p>
          <a:p>
            <a:pPr algn="l"/>
            <a:r>
              <a:rPr lang="en-CA" sz="1800" dirty="0" err="1"/>
              <a:t>features.forEach</a:t>
            </a:r>
            <a:r>
              <a:rPr lang="en-CA" sz="1800" dirty="0"/>
              <a:t>(n -&gt; </a:t>
            </a:r>
            <a:r>
              <a:rPr lang="en-CA" sz="1800" dirty="0" err="1"/>
              <a:t>System.out.println</a:t>
            </a:r>
            <a:r>
              <a:rPr lang="en-CA" sz="1800" dirty="0"/>
              <a:t>(n));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707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Lambda</a:t>
            </a:r>
            <a:r>
              <a:rPr lang="zh-CN" altLang="en-US" sz="1800" dirty="0"/>
              <a:t>表达式就是个函数</a:t>
            </a:r>
            <a:r>
              <a:rPr lang="en-US" altLang="zh-CN" sz="1800" dirty="0"/>
              <a:t>——</a:t>
            </a:r>
            <a:r>
              <a:rPr lang="zh-CN" altLang="en-US" sz="1800" dirty="0"/>
              <a:t>一段代码</a:t>
            </a:r>
            <a:r>
              <a:rPr lang="en-US" altLang="zh-CN" sz="1800" dirty="0"/>
              <a:t>——</a:t>
            </a:r>
            <a:r>
              <a:rPr lang="zh-CN" altLang="en-US" sz="1800" dirty="0"/>
              <a:t>能当作参数传给方法，因此能用</a:t>
            </a:r>
            <a:r>
              <a:rPr lang="en-US" altLang="zh-CN" sz="1800" dirty="0"/>
              <a:t>Lambda</a:t>
            </a:r>
            <a:r>
              <a:rPr lang="zh-CN" altLang="en-US" sz="1800" dirty="0"/>
              <a:t>表示的行为参数来处理各种变化情况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350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函数式接口（</a:t>
            </a:r>
            <a:r>
              <a:rPr lang="en-CA" sz="1800" dirty="0"/>
              <a:t>functional interface </a:t>
            </a:r>
            <a:r>
              <a:rPr lang="zh-CN" altLang="en-US" sz="1800" dirty="0"/>
              <a:t>也叫功能性接口，其实是同一个东西）。简单来说，函数式接口是只包含一个方法的接口。比如</a:t>
            </a:r>
            <a:r>
              <a:rPr lang="en-CA" sz="1800" dirty="0"/>
              <a:t>Java</a:t>
            </a:r>
            <a:r>
              <a:rPr lang="zh-CN" altLang="en-US" sz="1800" dirty="0"/>
              <a:t>标准库中的</a:t>
            </a:r>
            <a:r>
              <a:rPr lang="en-CA" sz="1800" dirty="0" err="1"/>
              <a:t>java.lang.Runnable</a:t>
            </a:r>
            <a:r>
              <a:rPr lang="zh-CN" altLang="en-US" sz="1800" dirty="0"/>
              <a:t>和</a:t>
            </a:r>
            <a:r>
              <a:rPr lang="en-CA" sz="1800" dirty="0" err="1"/>
              <a:t>java.util.Comparator</a:t>
            </a:r>
            <a:r>
              <a:rPr lang="zh-CN" altLang="en-US" sz="1800" dirty="0"/>
              <a:t>都是典型的函数式接口。</a:t>
            </a:r>
            <a:r>
              <a:rPr lang="en-CA" sz="1800" dirty="0"/>
              <a:t>java 8</a:t>
            </a:r>
            <a:r>
              <a:rPr lang="zh-CN" altLang="en-US" sz="1800" dirty="0"/>
              <a:t>提供 </a:t>
            </a:r>
            <a:r>
              <a:rPr lang="en-US" altLang="zh-CN" sz="1800" dirty="0"/>
              <a:t>@</a:t>
            </a:r>
            <a:r>
              <a:rPr lang="en-CA" sz="1800" dirty="0" err="1"/>
              <a:t>FunctionalInterface</a:t>
            </a:r>
            <a:r>
              <a:rPr lang="zh-CN" altLang="en-US" sz="1800" dirty="0"/>
              <a:t>作为注解</a:t>
            </a:r>
            <a:r>
              <a:rPr lang="en-US" altLang="zh-CN" sz="1800" dirty="0"/>
              <a:t>,</a:t>
            </a:r>
            <a:r>
              <a:rPr lang="zh-CN" altLang="en-US" sz="1800" dirty="0"/>
              <a:t>这个注解是非必须的，只要接口符合函数式接口的标准（即只包含一个方法的接口），虚拟机会自动判断，但 最好在接口上使用注解</a:t>
            </a:r>
            <a:r>
              <a:rPr lang="en-US" altLang="zh-CN" sz="1800" dirty="0"/>
              <a:t>@</a:t>
            </a:r>
            <a:r>
              <a:rPr lang="en-CA" sz="1800" dirty="0" err="1"/>
              <a:t>FunctionalInterface</a:t>
            </a:r>
            <a:r>
              <a:rPr lang="zh-CN" altLang="en-US" sz="1800" dirty="0"/>
              <a:t>进行声明，以免团队的其他人员错误地往接口中添加新的方法。</a:t>
            </a:r>
          </a:p>
          <a:p>
            <a:pPr algn="l"/>
            <a:r>
              <a:rPr lang="en-CA" sz="1800" dirty="0"/>
              <a:t>Java</a:t>
            </a:r>
            <a:r>
              <a:rPr lang="zh-CN" altLang="en-US" sz="1800" dirty="0"/>
              <a:t>中的</a:t>
            </a:r>
            <a:r>
              <a:rPr lang="en-CA" sz="1800" dirty="0"/>
              <a:t>lambda</a:t>
            </a:r>
            <a:r>
              <a:rPr lang="zh-CN" altLang="en-US" sz="1800" dirty="0"/>
              <a:t>无法单独出现，它需要一个函数式接口来盛放，</a:t>
            </a:r>
            <a:r>
              <a:rPr lang="en-CA" sz="1800" dirty="0"/>
              <a:t>lambda</a:t>
            </a:r>
            <a:r>
              <a:rPr lang="zh-CN" altLang="en-US" sz="1800" dirty="0"/>
              <a:t>表达式方法体其实就是函数接口的实现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392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Lambda</a:t>
            </a:r>
            <a:r>
              <a:rPr lang="zh-CN" altLang="en-US" sz="1800" dirty="0"/>
              <a:t>语法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包含三个部分</a:t>
            </a:r>
          </a:p>
          <a:p>
            <a:pPr algn="l"/>
            <a:r>
              <a:rPr lang="zh-CN" altLang="en-US" sz="1800" dirty="0"/>
              <a:t>一个括号内用逗号分隔的形式参数，参数是函数式接口里面方法的参数</a:t>
            </a:r>
          </a:p>
          <a:p>
            <a:pPr algn="l"/>
            <a:r>
              <a:rPr lang="zh-CN" altLang="en-US" sz="1800" dirty="0"/>
              <a:t>一个箭头符号：</a:t>
            </a:r>
            <a:r>
              <a:rPr lang="en-US" altLang="zh-CN" sz="1800" dirty="0"/>
              <a:t>-&gt;</a:t>
            </a:r>
          </a:p>
          <a:p>
            <a:pPr algn="l"/>
            <a:r>
              <a:rPr lang="zh-CN" altLang="en-US" sz="1800" dirty="0"/>
              <a:t>方法体，可以是表达式和代码块，方法体函数式接口里面方法的实现，如果是代码块，则必须用</a:t>
            </a:r>
            <a:r>
              <a:rPr lang="en-US" altLang="zh-CN" sz="1800" dirty="0"/>
              <a:t>{}</a:t>
            </a:r>
            <a:r>
              <a:rPr lang="zh-CN" altLang="en-US" sz="1800" dirty="0"/>
              <a:t>来包裹起来，且需要一个</a:t>
            </a:r>
            <a:r>
              <a:rPr lang="en-US" altLang="zh-CN" sz="1800" dirty="0"/>
              <a:t>return </a:t>
            </a:r>
            <a:r>
              <a:rPr lang="zh-CN" altLang="en-US" sz="1800" dirty="0"/>
              <a:t>返回值，但有个例外，若函数式接口里面方法返回值是</a:t>
            </a:r>
            <a:r>
              <a:rPr lang="en-US" altLang="zh-CN" sz="1800" dirty="0"/>
              <a:t>void</a:t>
            </a:r>
            <a:r>
              <a:rPr lang="zh-CN" altLang="en-US" sz="1800" dirty="0"/>
              <a:t>，则无需</a:t>
            </a:r>
            <a:r>
              <a:rPr lang="en-US" altLang="zh-CN" sz="1800" dirty="0"/>
              <a:t>{}</a:t>
            </a:r>
          </a:p>
          <a:p>
            <a:pPr algn="l"/>
            <a:r>
              <a:rPr lang="zh-CN" altLang="en-US" sz="1800" dirty="0"/>
              <a:t>总体看起来像这样</a:t>
            </a:r>
          </a:p>
          <a:p>
            <a:pPr algn="l"/>
            <a:r>
              <a:rPr lang="en-US" altLang="zh-CN" sz="1800" dirty="0"/>
              <a:t>(parameters) -&gt; expression </a:t>
            </a:r>
            <a:r>
              <a:rPr lang="zh-CN" altLang="en-US" sz="1800" dirty="0"/>
              <a:t>或者 </a:t>
            </a:r>
            <a:r>
              <a:rPr lang="en-US" altLang="zh-CN" sz="1800" dirty="0"/>
              <a:t>(parameters) -&gt; { statements; 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352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 //Runnable</a:t>
            </a:r>
            <a:r>
              <a:rPr lang="zh-CN" altLang="en-US" sz="1800" dirty="0"/>
              <a:t>是一个函数接口，只包含了有个无参数的，返回</a:t>
            </a:r>
            <a:r>
              <a:rPr lang="en-CA" sz="1800" dirty="0"/>
              <a:t>void</a:t>
            </a:r>
            <a:r>
              <a:rPr lang="zh-CN" altLang="en-US" sz="1800" dirty="0"/>
              <a:t>的</a:t>
            </a:r>
            <a:r>
              <a:rPr lang="en-CA" sz="1800" dirty="0"/>
              <a:t>run</a:t>
            </a:r>
            <a:r>
              <a:rPr lang="zh-CN" altLang="en-US" sz="1800" dirty="0"/>
              <a:t>方法；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所以</a:t>
            </a:r>
            <a:r>
              <a:rPr lang="en-CA" sz="1800" dirty="0"/>
              <a:t>lambda</a:t>
            </a:r>
            <a:r>
              <a:rPr lang="zh-CN" altLang="en-US" sz="1800" dirty="0"/>
              <a:t>表达式左边没有参数，右边也没有</a:t>
            </a:r>
            <a:r>
              <a:rPr lang="en-CA" sz="1800" dirty="0"/>
              <a:t>return，</a:t>
            </a:r>
            <a:r>
              <a:rPr lang="zh-CN" altLang="en-US" sz="1800" dirty="0"/>
              <a:t>只是单纯的打印一句话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sz="1800" dirty="0"/>
              <a:t>new Thread(() -&gt;</a:t>
            </a:r>
            <a:r>
              <a:rPr lang="en-CA" sz="1800" dirty="0" err="1"/>
              <a:t>System.out.println</a:t>
            </a:r>
            <a:r>
              <a:rPr lang="en-CA" sz="1800" dirty="0"/>
              <a:t>("lambda</a:t>
            </a:r>
            <a:r>
              <a:rPr lang="zh-CN" altLang="en-US" sz="1800" dirty="0"/>
              <a:t>实现的线程</a:t>
            </a:r>
            <a:r>
              <a:rPr lang="en-US" altLang="zh-CN" sz="1800" dirty="0"/>
              <a:t>")).</a:t>
            </a:r>
            <a:r>
              <a:rPr lang="en-CA" sz="1800" dirty="0"/>
              <a:t>start(); </a:t>
            </a:r>
            <a:endParaRPr lang="en-CA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034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方法引用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其实是</a:t>
            </a:r>
            <a:r>
              <a:rPr lang="en-CA" sz="1800" dirty="0"/>
              <a:t>lambda</a:t>
            </a:r>
            <a:r>
              <a:rPr lang="zh-CN" altLang="en-US" sz="1800" dirty="0"/>
              <a:t>表达式的一个简化写法，所引用的方法其实是</a:t>
            </a:r>
            <a:r>
              <a:rPr lang="en-CA" sz="1800" dirty="0"/>
              <a:t>lambda</a:t>
            </a:r>
            <a:r>
              <a:rPr lang="zh-CN" altLang="en-US" sz="1800" dirty="0"/>
              <a:t>表达式的方法体实现，语法也很简单，左边是容器（可以是类名，实例名），中间是”</a:t>
            </a:r>
            <a:r>
              <a:rPr lang="en-US" altLang="zh-CN" sz="1800" dirty="0"/>
              <a:t>::”</a:t>
            </a:r>
            <a:r>
              <a:rPr lang="zh-CN" altLang="en-US" sz="1800" dirty="0"/>
              <a:t>，右边是相应的方法名。如下所示：</a:t>
            </a:r>
          </a:p>
          <a:p>
            <a:pPr algn="l"/>
            <a:r>
              <a:rPr lang="en-CA" sz="1800" dirty="0" err="1"/>
              <a:t>ObjectReference</a:t>
            </a:r>
            <a:r>
              <a:rPr lang="en-CA" sz="1800" dirty="0"/>
              <a:t>::</a:t>
            </a:r>
            <a:r>
              <a:rPr lang="en-CA" sz="1800" dirty="0" err="1"/>
              <a:t>methodName</a:t>
            </a:r>
            <a:endParaRPr lang="en-CA" sz="1800" dirty="0"/>
          </a:p>
          <a:p>
            <a:pPr algn="l"/>
            <a:r>
              <a:rPr lang="zh-CN" altLang="en-US" sz="1800" dirty="0"/>
              <a:t>一般方法的引用格式是</a:t>
            </a:r>
          </a:p>
          <a:p>
            <a:pPr algn="l"/>
            <a:r>
              <a:rPr lang="zh-CN" altLang="en-US" sz="1800" dirty="0"/>
              <a:t>如果是静态方法，则是</a:t>
            </a:r>
            <a:r>
              <a:rPr lang="en-CA" sz="1800" dirty="0" err="1"/>
              <a:t>ClassName</a:t>
            </a:r>
            <a:r>
              <a:rPr lang="en-CA" sz="1800" dirty="0"/>
              <a:t>::</a:t>
            </a:r>
            <a:r>
              <a:rPr lang="en-CA" sz="1800" dirty="0" err="1"/>
              <a:t>methodName</a:t>
            </a:r>
            <a:r>
              <a:rPr lang="en-CA" sz="1800" dirty="0"/>
              <a:t>。</a:t>
            </a:r>
            <a:r>
              <a:rPr lang="zh-CN" altLang="en-US" sz="1800" dirty="0"/>
              <a:t>如 </a:t>
            </a:r>
            <a:r>
              <a:rPr lang="en-CA" sz="1800" dirty="0"/>
              <a:t>Object ::equals</a:t>
            </a:r>
          </a:p>
          <a:p>
            <a:pPr algn="l"/>
            <a:r>
              <a:rPr lang="zh-CN" altLang="en-US" sz="1800" dirty="0"/>
              <a:t>如果是实例方法，则是</a:t>
            </a:r>
            <a:r>
              <a:rPr lang="en-CA" sz="1800" dirty="0"/>
              <a:t>Instance::</a:t>
            </a:r>
            <a:r>
              <a:rPr lang="en-CA" sz="1800" dirty="0" err="1"/>
              <a:t>methodName</a:t>
            </a:r>
            <a:r>
              <a:rPr lang="en-CA" sz="1800" dirty="0"/>
              <a:t>。</a:t>
            </a:r>
            <a:r>
              <a:rPr lang="zh-CN" altLang="en-US" sz="1800" dirty="0"/>
              <a:t>如</a:t>
            </a:r>
            <a:r>
              <a:rPr lang="en-CA" sz="1800" dirty="0"/>
              <a:t>Object </a:t>
            </a:r>
            <a:r>
              <a:rPr lang="en-CA" sz="1800" dirty="0" err="1"/>
              <a:t>obj</a:t>
            </a:r>
            <a:r>
              <a:rPr lang="en-CA" sz="1800" dirty="0"/>
              <a:t>=new Object();</a:t>
            </a:r>
            <a:r>
              <a:rPr lang="en-CA" sz="1800" dirty="0" err="1"/>
              <a:t>obj</a:t>
            </a:r>
            <a:r>
              <a:rPr lang="en-CA" sz="1800" dirty="0"/>
              <a:t>::equals;</a:t>
            </a:r>
          </a:p>
          <a:p>
            <a:pPr algn="l"/>
            <a:r>
              <a:rPr lang="zh-CN" altLang="en-US" sz="1800" dirty="0"/>
              <a:t>构造函数</a:t>
            </a:r>
            <a:r>
              <a:rPr lang="en-US" altLang="zh-CN" sz="1800" dirty="0"/>
              <a:t>.</a:t>
            </a:r>
            <a:r>
              <a:rPr lang="zh-CN" altLang="en-US" sz="1800" dirty="0"/>
              <a:t>则是</a:t>
            </a:r>
            <a:r>
              <a:rPr lang="en-CA" sz="1800" dirty="0" err="1"/>
              <a:t>ClassName</a:t>
            </a:r>
            <a:r>
              <a:rPr lang="en-CA" sz="1800" dirty="0"/>
              <a:t>::new</a:t>
            </a:r>
          </a:p>
        </p:txBody>
      </p:sp>
    </p:spTree>
    <p:extLst>
      <p:ext uri="{BB962C8B-B14F-4D97-AF65-F5344CB8AC3E}">
        <p14:creationId xmlns:p14="http://schemas.microsoft.com/office/powerpoint/2010/main" val="11997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/>
              <a:t>http://ifeve.com/lambda/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7966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816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382</cp:revision>
  <dcterms:created xsi:type="dcterms:W3CDTF">2017-02-14T13:11:35Z</dcterms:created>
  <dcterms:modified xsi:type="dcterms:W3CDTF">2017-09-19T16:01:27Z</dcterms:modified>
</cp:coreProperties>
</file>