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49" r:id="rId14"/>
    <p:sldId id="348" r:id="rId15"/>
    <p:sldId id="350" r:id="rId16"/>
    <p:sldId id="351" r:id="rId17"/>
    <p:sldId id="35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3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24696366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2058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03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458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705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2800" dirty="0" smtClean="0"/>
              <a:t>Inconsistency</a:t>
            </a:r>
          </a:p>
          <a:p>
            <a:pPr algn="l"/>
            <a:r>
              <a:rPr lang="zh-CN" altLang="en-US" sz="2800" dirty="0"/>
              <a:t>前后矛</a:t>
            </a:r>
            <a:r>
              <a:rPr lang="zh-CN" altLang="en-US" sz="2800" dirty="0" smtClean="0"/>
              <a:t>盾</a:t>
            </a:r>
            <a:endParaRPr lang="en-CA" altLang="zh-CN" sz="2800" dirty="0" smtClean="0"/>
          </a:p>
          <a:p>
            <a:pPr algn="l"/>
            <a:r>
              <a:rPr lang="en-CA" sz="2800" dirty="0" smtClean="0"/>
              <a:t>Timeliness</a:t>
            </a:r>
          </a:p>
          <a:p>
            <a:pPr algn="l"/>
            <a:r>
              <a:rPr lang="zh-CN" altLang="en-US" sz="2800" dirty="0"/>
              <a:t>及</a:t>
            </a:r>
            <a:r>
              <a:rPr lang="zh-CN" altLang="en-US" sz="2800" dirty="0" smtClean="0"/>
              <a:t>时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Tactical</a:t>
            </a:r>
          </a:p>
          <a:p>
            <a:pPr algn="l"/>
            <a:r>
              <a:rPr lang="zh-CN" altLang="en-US" sz="2800" dirty="0" smtClean="0"/>
              <a:t>战术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Redux</a:t>
            </a:r>
          </a:p>
          <a:p>
            <a:pPr algn="l"/>
            <a:r>
              <a:rPr lang="zh-CN" altLang="en-US" sz="2800" dirty="0" smtClean="0"/>
              <a:t>终极版</a:t>
            </a:r>
            <a:endParaRPr lang="en-US" altLang="zh-CN" sz="2800" dirty="0" smtClean="0"/>
          </a:p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9485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2800" dirty="0" smtClean="0"/>
              <a:t>File system </a:t>
            </a:r>
            <a:r>
              <a:rPr lang="zh-CN" altLang="en-US" sz="2800" dirty="0" smtClean="0"/>
              <a:t>弊端</a:t>
            </a:r>
            <a:endParaRPr lang="en-US" altLang="zh-CN" sz="2800" dirty="0" smtClean="0"/>
          </a:p>
          <a:p>
            <a:pPr algn="l"/>
            <a:r>
              <a:rPr lang="zh-CN" altLang="en-US" sz="2800" dirty="0"/>
              <a:t>漫长的开发时</a:t>
            </a:r>
            <a:r>
              <a:rPr lang="zh-CN" altLang="en-US" sz="2800" dirty="0" smtClean="0"/>
              <a:t>间</a:t>
            </a:r>
            <a:endParaRPr lang="en-US" altLang="zh-CN" sz="2800" dirty="0" smtClean="0"/>
          </a:p>
          <a:p>
            <a:pPr algn="l"/>
            <a:endParaRPr lang="en-US" altLang="zh-CN" sz="2800" dirty="0"/>
          </a:p>
          <a:p>
            <a:pPr algn="l"/>
            <a:r>
              <a:rPr lang="zh-CN" altLang="en-US" sz="2800" dirty="0" smtClean="0"/>
              <a:t>热</a:t>
            </a:r>
            <a:r>
              <a:rPr lang="en-US" altLang="zh-CN" sz="2800" dirty="0" err="1" smtClean="0"/>
              <a:t>dundancy</a:t>
            </a:r>
            <a:endParaRPr lang="en-US" altLang="zh-CN" sz="2800" dirty="0" smtClean="0"/>
          </a:p>
          <a:p>
            <a:pPr algn="l"/>
            <a:r>
              <a:rPr lang="zh-CN" altLang="en-US" sz="2800" dirty="0"/>
              <a:t>数据冗余</a:t>
            </a:r>
          </a:p>
          <a:p>
            <a:pPr algn="l"/>
            <a:endParaRPr lang="en-US" altLang="zh-CN" sz="2800" dirty="0" smtClean="0"/>
          </a:p>
          <a:p>
            <a:pPr algn="l"/>
            <a:r>
              <a:rPr lang="en-US" altLang="zh-CN" sz="2800" dirty="0" smtClean="0"/>
              <a:t>Implications  </a:t>
            </a:r>
            <a:r>
              <a:rPr lang="zh-CN" altLang="en-US" sz="2800" dirty="0"/>
              <a:t>影响</a:t>
            </a:r>
          </a:p>
          <a:p>
            <a:pPr algn="l"/>
            <a:endParaRPr lang="en-US" sz="2800" dirty="0" smtClean="0"/>
          </a:p>
          <a:p>
            <a:pPr algn="l"/>
            <a:r>
              <a:rPr lang="en-US" altLang="zh-CN" sz="2800" dirty="0" smtClean="0"/>
              <a:t>Anomaly</a:t>
            </a:r>
            <a:r>
              <a:rPr lang="zh-CN" altLang="en-US" sz="2800" dirty="0" smtClean="0"/>
              <a:t>  不规则</a:t>
            </a:r>
            <a:endParaRPr lang="en-US" altLang="zh-CN" sz="2800" dirty="0" smtClean="0"/>
          </a:p>
          <a:p>
            <a:pPr algn="l"/>
            <a:endParaRPr lang="en-US" sz="2800" dirty="0"/>
          </a:p>
          <a:p>
            <a:pPr algn="l"/>
            <a:r>
              <a:rPr lang="zh-CN" altLang="en-US" sz="2800"/>
              <a:t>转换输入的数据以符合所需的数据结构</a:t>
            </a:r>
          </a:p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147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data </a:t>
            </a:r>
            <a:r>
              <a:rPr lang="en-CA" sz="2800" dirty="0" smtClean="0"/>
              <a:t>redundancy</a:t>
            </a:r>
          </a:p>
          <a:p>
            <a:pPr algn="l"/>
            <a:r>
              <a:rPr lang="zh-CN" altLang="en-US" sz="2800" dirty="0"/>
              <a:t>数据冗余</a:t>
            </a:r>
          </a:p>
          <a:p>
            <a:pPr algn="l"/>
            <a:r>
              <a:rPr lang="en-US" altLang="zh-CN" sz="2800" dirty="0" smtClean="0"/>
              <a:t>Conform</a:t>
            </a:r>
          </a:p>
          <a:p>
            <a:pPr algn="l"/>
            <a:r>
              <a:rPr lang="zh-CN" altLang="en-US" sz="2800" dirty="0"/>
              <a:t>符</a:t>
            </a:r>
            <a:r>
              <a:rPr lang="zh-CN" altLang="en-US" sz="2800" dirty="0" smtClean="0"/>
              <a:t>合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Compromise</a:t>
            </a:r>
          </a:p>
          <a:p>
            <a:pPr algn="l"/>
            <a:r>
              <a:rPr lang="zh-CN" altLang="en-US" sz="2800" dirty="0"/>
              <a:t>妥</a:t>
            </a:r>
            <a:r>
              <a:rPr lang="zh-CN" altLang="en-US" sz="2800" dirty="0" smtClean="0"/>
              <a:t>协</a:t>
            </a:r>
            <a:endParaRPr lang="en-US" altLang="zh-CN" sz="2800" dirty="0" smtClean="0"/>
          </a:p>
          <a:p>
            <a:pPr algn="l"/>
            <a:r>
              <a:rPr lang="en-US" sz="2800" dirty="0" smtClean="0"/>
              <a:t>Notation</a:t>
            </a:r>
          </a:p>
          <a:p>
            <a:pPr algn="l"/>
            <a:r>
              <a:rPr lang="zh-CN" altLang="en-US" sz="2800" dirty="0"/>
              <a:t>符</a:t>
            </a:r>
            <a:r>
              <a:rPr lang="zh-CN" altLang="en-US" sz="2800" dirty="0" smtClean="0"/>
              <a:t>号</a:t>
            </a:r>
            <a:endParaRPr lang="en-US" altLang="zh-CN" sz="2800" smtClean="0"/>
          </a:p>
          <a:p>
            <a:pPr algn="l"/>
            <a:endParaRPr lang="en-US" sz="2800" dirty="0" smtClean="0"/>
          </a:p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6391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2800" dirty="0">
                <a:hlinkClick r:id="rId2"/>
              </a:rPr>
              <a:t>https://</a:t>
            </a:r>
            <a:r>
              <a:rPr lang="en-CA" sz="2800" dirty="0" smtClean="0">
                <a:hlinkClick r:id="rId2"/>
              </a:rPr>
              <a:t>www.zhihu.com/question/24696366</a:t>
            </a:r>
            <a:endParaRPr lang="en-CA" sz="2800" dirty="0" smtClean="0"/>
          </a:p>
          <a:p>
            <a:pPr algn="l"/>
            <a:endParaRPr lang="en-CA" sz="2800" dirty="0"/>
          </a:p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7416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4688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8904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183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952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6630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6842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912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9881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0274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74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Qian</dc:creator>
  <cp:lastModifiedBy>Danxun Jiao</cp:lastModifiedBy>
  <cp:revision>281</cp:revision>
  <dcterms:created xsi:type="dcterms:W3CDTF">2017-02-14T13:11:35Z</dcterms:created>
  <dcterms:modified xsi:type="dcterms:W3CDTF">2017-10-05T18:52:52Z</dcterms:modified>
</cp:coreProperties>
</file>