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354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55" r:id="rId14"/>
    <p:sldId id="35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71" y="430304"/>
            <a:ext cx="9839027" cy="52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125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767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459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183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688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6" y="-408999"/>
            <a:ext cx="6058376" cy="323113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726" y="2594345"/>
            <a:ext cx="8984511" cy="361506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CA" sz="2800" dirty="0"/>
              <a:t>exists</a:t>
            </a:r>
            <a:r>
              <a:rPr lang="zh-CN" altLang="en-US" sz="2800" dirty="0"/>
              <a:t>表示存在，它常常和子查询配合使用。例如对于上图，写下下面的</a:t>
            </a:r>
            <a:r>
              <a:rPr lang="en-CA" sz="2800" dirty="0"/>
              <a:t>SQL</a:t>
            </a:r>
            <a:r>
              <a:rPr lang="zh-CN" altLang="en-US" sz="2800" dirty="0"/>
              <a:t>语句</a:t>
            </a:r>
          </a:p>
          <a:p>
            <a:pPr algn="l"/>
            <a:r>
              <a:rPr lang="en-CA" sz="2800" dirty="0"/>
              <a:t>SELECT FROM `user`</a:t>
            </a:r>
          </a:p>
          <a:p>
            <a:pPr algn="l"/>
            <a:r>
              <a:rPr lang="en-CA" sz="2800" dirty="0"/>
              <a:t>WHERE exists (SELECT FROM `order` WHERE user.id = </a:t>
            </a:r>
            <a:r>
              <a:rPr lang="en-CA" sz="2800" dirty="0" err="1"/>
              <a:t>order.user_id</a:t>
            </a:r>
            <a:r>
              <a:rPr lang="en-CA" sz="2800" dirty="0"/>
              <a:t>)</a:t>
            </a:r>
          </a:p>
          <a:p>
            <a:pPr algn="l"/>
            <a:r>
              <a:rPr lang="zh-CN" altLang="en-US" sz="2800" dirty="0"/>
              <a:t>在这里，</a:t>
            </a:r>
            <a:r>
              <a:rPr lang="en-CA" sz="2800" dirty="0"/>
              <a:t>exists</a:t>
            </a:r>
            <a:r>
              <a:rPr lang="zh-CN" altLang="en-US" sz="2800" dirty="0"/>
              <a:t>用于检查查询子查询语句是否会至少返回一行数据，如果有返回数据，则返回值是</a:t>
            </a:r>
            <a:r>
              <a:rPr lang="en-CA" sz="2800" dirty="0"/>
              <a:t>true，</a:t>
            </a:r>
            <a:r>
              <a:rPr lang="zh-CN" altLang="en-US" sz="2800" dirty="0"/>
              <a:t>反之是</a:t>
            </a:r>
            <a:r>
              <a:rPr lang="en-CA" sz="2800" dirty="0"/>
              <a:t>false。</a:t>
            </a:r>
          </a:p>
          <a:p>
            <a:pPr algn="l"/>
            <a:r>
              <a:rPr lang="zh-CN" altLang="en-US" sz="2800" dirty="0"/>
              <a:t>放子查询返回为</a:t>
            </a:r>
            <a:r>
              <a:rPr lang="en-CA" sz="2800" dirty="0"/>
              <a:t>true</a:t>
            </a:r>
            <a:r>
              <a:rPr lang="zh-CN" altLang="en-US" sz="2800" dirty="0"/>
              <a:t>时，则外层的查询语句将进行查询，反之，外层查询语句将不进行查询或者查不出任何记录。</a:t>
            </a:r>
          </a:p>
          <a:p>
            <a:pPr algn="l"/>
            <a:r>
              <a:rPr lang="zh-CN" altLang="en-US" sz="2800" dirty="0"/>
              <a:t>因此：上面的</a:t>
            </a:r>
            <a:r>
              <a:rPr lang="en-CA" sz="2800" dirty="0"/>
              <a:t>SQL</a:t>
            </a:r>
            <a:r>
              <a:rPr lang="zh-CN" altLang="en-US" sz="2800" dirty="0"/>
              <a:t>所实现的意义在于，搜索出所有下过单的会员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04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exists</a:t>
            </a:r>
            <a:r>
              <a:rPr lang="zh-CN" altLang="en-US" sz="2800" dirty="0"/>
              <a:t>和</a:t>
            </a:r>
            <a:r>
              <a:rPr lang="en-CA" sz="2800" dirty="0"/>
              <a:t>in</a:t>
            </a:r>
            <a:r>
              <a:rPr lang="zh-CN" altLang="en-US" sz="2800" dirty="0"/>
              <a:t>的区别和使用场景</a:t>
            </a:r>
          </a:p>
          <a:p>
            <a:pPr algn="l"/>
            <a:r>
              <a:rPr lang="zh-CN" altLang="en-US" sz="2800" dirty="0"/>
              <a:t>除了</a:t>
            </a:r>
            <a:r>
              <a:rPr lang="en-CA" sz="2800" dirty="0" err="1"/>
              <a:t>exitst，in</a:t>
            </a:r>
            <a:r>
              <a:rPr lang="zh-CN" altLang="en-US" sz="2800" dirty="0"/>
              <a:t>的使用也可以实现上面语句的效果。如下：</a:t>
            </a:r>
          </a:p>
          <a:p>
            <a:pPr algn="l"/>
            <a:r>
              <a:rPr lang="en-CA" sz="2800" dirty="0"/>
              <a:t>SELECT * FROM `user` WHERE id in (SELECT </a:t>
            </a:r>
            <a:r>
              <a:rPr lang="en-CA" sz="2800" dirty="0" err="1"/>
              <a:t>user_id</a:t>
            </a:r>
            <a:r>
              <a:rPr lang="en-CA" sz="2800" dirty="0"/>
              <a:t> FROM `order</a:t>
            </a:r>
            <a:r>
              <a:rPr lang="en-CA" sz="2800" dirty="0" smtClean="0"/>
              <a:t>`)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9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800" dirty="0"/>
              <a:t>in()</a:t>
            </a:r>
            <a:r>
              <a:rPr lang="zh-CN" altLang="en-US" sz="2800" dirty="0"/>
              <a:t>语句只会执行一次，它查出</a:t>
            </a:r>
            <a:r>
              <a:rPr lang="en-US" altLang="zh-CN" sz="2800" dirty="0"/>
              <a:t>order</a:t>
            </a:r>
            <a:r>
              <a:rPr lang="zh-CN" altLang="en-US" sz="2800" dirty="0"/>
              <a:t>表中的所有</a:t>
            </a:r>
            <a:r>
              <a:rPr lang="en-US" altLang="zh-CN" sz="2800" dirty="0" err="1"/>
              <a:t>user_id</a:t>
            </a:r>
            <a:r>
              <a:rPr lang="zh-CN" altLang="en-US" sz="2800" dirty="0"/>
              <a:t>字段并且缓存起来，之后，检查</a:t>
            </a:r>
            <a:r>
              <a:rPr lang="en-US" altLang="zh-CN" sz="2800" dirty="0"/>
              <a:t>user</a:t>
            </a:r>
            <a:r>
              <a:rPr lang="zh-CN" altLang="en-US" sz="2800" dirty="0"/>
              <a:t>表的</a:t>
            </a:r>
            <a:r>
              <a:rPr lang="en-US" altLang="zh-CN" sz="2800" dirty="0"/>
              <a:t>id</a:t>
            </a:r>
            <a:r>
              <a:rPr lang="zh-CN" altLang="en-US" sz="2800" dirty="0"/>
              <a:t>是否和</a:t>
            </a:r>
            <a:r>
              <a:rPr lang="en-US" altLang="zh-CN" sz="2800" dirty="0"/>
              <a:t>order</a:t>
            </a:r>
            <a:r>
              <a:rPr lang="zh-CN" altLang="en-US" sz="2800" dirty="0"/>
              <a:t>表中的</a:t>
            </a:r>
            <a:r>
              <a:rPr lang="en-US" altLang="zh-CN" sz="2800" dirty="0" err="1"/>
              <a:t>user_id</a:t>
            </a:r>
            <a:r>
              <a:rPr lang="zh-CN" altLang="en-US" sz="2800" dirty="0"/>
              <a:t>相当，如果相等则加入结果期，直到遍历完</a:t>
            </a:r>
            <a:r>
              <a:rPr lang="en-US" altLang="zh-CN" sz="2800" dirty="0"/>
              <a:t>user</a:t>
            </a:r>
            <a:r>
              <a:rPr lang="zh-CN" altLang="en-US" sz="2800" dirty="0"/>
              <a:t>的所有记录。用程序来表示如下</a:t>
            </a:r>
            <a:r>
              <a:rPr lang="zh-CN" altLang="en-US" sz="2800" dirty="0" smtClean="0"/>
              <a:t>：</a:t>
            </a:r>
            <a:endParaRPr lang="en-CA" altLang="zh-CN" sz="2800" dirty="0" smtClean="0"/>
          </a:p>
          <a:p>
            <a:pPr algn="l"/>
            <a:r>
              <a:rPr lang="en-CA" altLang="zh-CN" sz="2800" dirty="0"/>
              <a:t>$result = []; </a:t>
            </a:r>
            <a:endParaRPr lang="en-CA" altLang="zh-CN" sz="2800" dirty="0" smtClean="0"/>
          </a:p>
          <a:p>
            <a:pPr algn="l"/>
            <a:r>
              <a:rPr lang="en-CA" altLang="zh-CN" sz="2800" dirty="0" smtClean="0"/>
              <a:t>$</a:t>
            </a:r>
            <a:r>
              <a:rPr lang="en-CA" altLang="zh-CN" sz="2800" dirty="0"/>
              <a:t>users = "SELECT * FROM `user`"; </a:t>
            </a:r>
            <a:endParaRPr lang="en-CA" altLang="zh-CN" sz="2800" dirty="0" smtClean="0"/>
          </a:p>
          <a:p>
            <a:pPr algn="l"/>
            <a:r>
              <a:rPr lang="en-CA" altLang="zh-CN" sz="2800" dirty="0" smtClean="0"/>
              <a:t>$</a:t>
            </a:r>
            <a:r>
              <a:rPr lang="en-CA" altLang="zh-CN" sz="2800" dirty="0"/>
              <a:t>orders = "SELECT </a:t>
            </a:r>
            <a:r>
              <a:rPr lang="en-CA" altLang="zh-CN" sz="2800" dirty="0" err="1"/>
              <a:t>user_id</a:t>
            </a:r>
            <a:r>
              <a:rPr lang="en-CA" altLang="zh-CN" sz="2800" dirty="0"/>
              <a:t> FROM `order`"; </a:t>
            </a:r>
            <a:endParaRPr lang="en-CA" altLang="zh-CN" sz="2800" dirty="0" smtClean="0"/>
          </a:p>
          <a:p>
            <a:pPr algn="l"/>
            <a:r>
              <a:rPr lang="en-CA" altLang="zh-CN" sz="2800" dirty="0" smtClean="0"/>
              <a:t>for</a:t>
            </a:r>
            <a:r>
              <a:rPr lang="en-CA" altLang="zh-CN" sz="2800" dirty="0"/>
              <a:t>($</a:t>
            </a:r>
            <a:r>
              <a:rPr lang="en-CA" altLang="zh-CN" sz="2800" dirty="0" err="1"/>
              <a:t>i</a:t>
            </a:r>
            <a:r>
              <a:rPr lang="en-CA" altLang="zh-CN" sz="2800" dirty="0"/>
              <a:t> = 0;$</a:t>
            </a:r>
            <a:r>
              <a:rPr lang="en-CA" altLang="zh-CN" sz="2800" dirty="0" err="1"/>
              <a:t>i</a:t>
            </a:r>
            <a:r>
              <a:rPr lang="en-CA" altLang="zh-CN" sz="2800" dirty="0"/>
              <a:t> &lt; $</a:t>
            </a:r>
            <a:r>
              <a:rPr lang="en-CA" altLang="zh-CN" sz="2800" dirty="0" err="1"/>
              <a:t>users.length</a:t>
            </a:r>
            <a:r>
              <a:rPr lang="en-CA" altLang="zh-CN" sz="2800" dirty="0"/>
              <a:t>;$</a:t>
            </a:r>
            <a:r>
              <a:rPr lang="en-CA" altLang="zh-CN" sz="2800" dirty="0" err="1"/>
              <a:t>i</a:t>
            </a:r>
            <a:r>
              <a:rPr lang="en-CA" altLang="zh-CN" sz="2800" dirty="0" smtClean="0"/>
              <a:t>++)</a:t>
            </a:r>
          </a:p>
          <a:p>
            <a:pPr algn="l"/>
            <a:r>
              <a:rPr lang="en-CA" altLang="zh-CN" sz="2800" dirty="0" smtClean="0"/>
              <a:t>{ </a:t>
            </a:r>
            <a:r>
              <a:rPr lang="en-CA" altLang="zh-CN" sz="2800" dirty="0"/>
              <a:t>for($j = 0;$j &lt; $</a:t>
            </a:r>
            <a:r>
              <a:rPr lang="en-CA" altLang="zh-CN" sz="2800" dirty="0" err="1"/>
              <a:t>orders.length</a:t>
            </a:r>
            <a:r>
              <a:rPr lang="en-CA" altLang="zh-CN" sz="2800" dirty="0"/>
              <a:t>;$</a:t>
            </a:r>
            <a:r>
              <a:rPr lang="en-CA" altLang="zh-CN" sz="2800" dirty="0" err="1"/>
              <a:t>j</a:t>
            </a:r>
            <a:r>
              <a:rPr lang="en-CA" altLang="zh-CN" sz="2800" dirty="0" err="1" smtClean="0"/>
              <a:t>++</a:t>
            </a:r>
            <a:r>
              <a:rPr lang="en-CA" altLang="zh-CN" sz="2800" dirty="0" smtClean="0"/>
              <a:t>)</a:t>
            </a:r>
          </a:p>
          <a:p>
            <a:pPr algn="l"/>
            <a:r>
              <a:rPr lang="en-CA" altLang="zh-CN" sz="2800" dirty="0" smtClean="0"/>
              <a:t>{ </a:t>
            </a:r>
            <a:r>
              <a:rPr lang="en-CA" altLang="zh-CN" sz="2800" dirty="0"/>
              <a:t>// </a:t>
            </a:r>
            <a:r>
              <a:rPr lang="zh-CN" altLang="en-US" sz="2800" dirty="0"/>
              <a:t>此过程为内存操作，不涉及数据库查询。 </a:t>
            </a:r>
            <a:endParaRPr lang="en-CA" altLang="zh-CN" sz="2800" dirty="0" smtClean="0"/>
          </a:p>
          <a:p>
            <a:pPr algn="l"/>
            <a:r>
              <a:rPr lang="en-CA" altLang="zh-CN" sz="2800" dirty="0" smtClean="0"/>
              <a:t>if</a:t>
            </a:r>
            <a:r>
              <a:rPr lang="en-CA" altLang="zh-CN" sz="2800" dirty="0"/>
              <a:t>($users[$</a:t>
            </a:r>
            <a:r>
              <a:rPr lang="en-CA" altLang="zh-CN" sz="2800" dirty="0" err="1"/>
              <a:t>i</a:t>
            </a:r>
            <a:r>
              <a:rPr lang="en-CA" altLang="zh-CN" sz="2800" dirty="0"/>
              <a:t>].id == $orders[$j].</a:t>
            </a:r>
            <a:r>
              <a:rPr lang="en-CA" altLang="zh-CN" sz="2800" dirty="0" err="1"/>
              <a:t>user_id</a:t>
            </a:r>
            <a:r>
              <a:rPr lang="en-CA" altLang="zh-CN" sz="2800" dirty="0" smtClean="0"/>
              <a:t>)</a:t>
            </a:r>
          </a:p>
          <a:p>
            <a:pPr algn="l"/>
            <a:r>
              <a:rPr lang="en-CA" altLang="zh-CN" sz="2800" dirty="0" smtClean="0"/>
              <a:t>{ </a:t>
            </a:r>
            <a:r>
              <a:rPr lang="en-CA" altLang="zh-CN" sz="2800" dirty="0"/>
              <a:t>$result[] = $users[$</a:t>
            </a:r>
            <a:r>
              <a:rPr lang="en-CA" altLang="zh-CN" sz="2800" dirty="0" err="1"/>
              <a:t>i</a:t>
            </a:r>
            <a:r>
              <a:rPr lang="en-CA" altLang="zh-CN" sz="2800" dirty="0"/>
              <a:t>]; </a:t>
            </a:r>
            <a:endParaRPr lang="en-CA" altLang="zh-CN" sz="2800" dirty="0" smtClean="0"/>
          </a:p>
          <a:p>
            <a:pPr algn="l"/>
            <a:r>
              <a:rPr lang="en-CA" altLang="zh-CN" sz="2800" dirty="0" smtClean="0"/>
              <a:t>break</a:t>
            </a:r>
            <a:r>
              <a:rPr lang="en-CA" altLang="zh-CN" sz="2800" dirty="0"/>
              <a:t>; } } </a:t>
            </a:r>
            <a:r>
              <a:rPr lang="en-CA" altLang="zh-CN" sz="2800" dirty="0" smtClean="0"/>
              <a:t>}</a:t>
            </a:r>
            <a:endParaRPr lang="en-CA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007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当</a:t>
            </a:r>
            <a:r>
              <a:rPr lang="en-US" altLang="zh-CN" sz="2800" dirty="0"/>
              <a:t>order</a:t>
            </a:r>
            <a:r>
              <a:rPr lang="zh-CN" altLang="en-US" sz="2800" dirty="0"/>
              <a:t>表数据很大的时候不适合用</a:t>
            </a:r>
            <a:r>
              <a:rPr lang="en-US" altLang="zh-CN" sz="2800" dirty="0"/>
              <a:t>in,</a:t>
            </a:r>
            <a:r>
              <a:rPr lang="zh-CN" altLang="en-US" sz="2800" dirty="0"/>
              <a:t>因为最多会将</a:t>
            </a:r>
            <a:r>
              <a:rPr lang="en-US" altLang="zh-CN" sz="2800" dirty="0"/>
              <a:t>order</a:t>
            </a:r>
            <a:r>
              <a:rPr lang="zh-CN" altLang="en-US" sz="2800" dirty="0"/>
              <a:t>表数据全部遍历一遍。</a:t>
            </a:r>
          </a:p>
          <a:p>
            <a:pPr algn="l"/>
            <a:r>
              <a:rPr lang="zh-CN" altLang="en-US" sz="2800" dirty="0"/>
              <a:t>如：</a:t>
            </a:r>
            <a:r>
              <a:rPr lang="en-US" altLang="zh-CN" sz="2800" dirty="0"/>
              <a:t>user</a:t>
            </a:r>
            <a:r>
              <a:rPr lang="zh-CN" altLang="en-US" sz="2800" dirty="0"/>
              <a:t>表有</a:t>
            </a:r>
            <a:r>
              <a:rPr lang="en-US" altLang="zh-CN" sz="2800" dirty="0"/>
              <a:t>10000</a:t>
            </a:r>
            <a:r>
              <a:rPr lang="zh-CN" altLang="en-US" sz="2800" dirty="0"/>
              <a:t>条记录</a:t>
            </a:r>
            <a:r>
              <a:rPr lang="en-US" altLang="zh-CN" sz="2800" dirty="0"/>
              <a:t>,order</a:t>
            </a:r>
            <a:r>
              <a:rPr lang="zh-CN" altLang="en-US" sz="2800" dirty="0"/>
              <a:t>表有</a:t>
            </a:r>
            <a:r>
              <a:rPr lang="en-US" altLang="zh-CN" sz="2800" dirty="0"/>
              <a:t>1000000</a:t>
            </a:r>
            <a:r>
              <a:rPr lang="zh-CN" altLang="en-US" sz="2800" dirty="0"/>
              <a:t>条记录</a:t>
            </a:r>
            <a:r>
              <a:rPr lang="en-US" altLang="zh-CN" sz="2800" dirty="0"/>
              <a:t>,</a:t>
            </a:r>
            <a:r>
              <a:rPr lang="zh-CN" altLang="en-US" sz="2800" dirty="0"/>
              <a:t>那么最多有可能遍历</a:t>
            </a:r>
            <a:r>
              <a:rPr lang="en-US" altLang="zh-CN" sz="2800" dirty="0"/>
              <a:t>10000*1000000</a:t>
            </a:r>
            <a:r>
              <a:rPr lang="zh-CN" altLang="en-US" sz="2800" dirty="0"/>
              <a:t>次</a:t>
            </a:r>
            <a:r>
              <a:rPr lang="en-US" altLang="zh-CN" sz="2800" dirty="0"/>
              <a:t>,</a:t>
            </a:r>
            <a:r>
              <a:rPr lang="zh-CN" altLang="en-US" sz="2800" dirty="0"/>
              <a:t>这样的话效率就很差了。</a:t>
            </a:r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8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exists，</a:t>
            </a:r>
            <a:r>
              <a:rPr lang="zh-CN" altLang="en-US" sz="2800" dirty="0"/>
              <a:t>它的查询过程类似如下：</a:t>
            </a:r>
          </a:p>
          <a:p>
            <a:pPr algn="l"/>
            <a:r>
              <a:rPr lang="en-US" altLang="zh-CN" sz="2800" dirty="0"/>
              <a:t>$</a:t>
            </a:r>
            <a:r>
              <a:rPr lang="en-CA" sz="2800" dirty="0"/>
              <a:t>result = [];</a:t>
            </a:r>
          </a:p>
          <a:p>
            <a:pPr algn="l"/>
            <a:r>
              <a:rPr lang="en-CA" sz="2800" dirty="0"/>
              <a:t>$users = "SELECT * FROM `user`";</a:t>
            </a:r>
          </a:p>
          <a:p>
            <a:pPr algn="l"/>
            <a:r>
              <a:rPr lang="en-CA" sz="2800" dirty="0"/>
              <a:t>for($</a:t>
            </a:r>
            <a:r>
              <a:rPr lang="en-CA" sz="2800" dirty="0" err="1"/>
              <a:t>i</a:t>
            </a:r>
            <a:r>
              <a:rPr lang="en-CA" sz="2800" dirty="0"/>
              <a:t>=0;$</a:t>
            </a:r>
            <a:r>
              <a:rPr lang="en-CA" sz="2800" dirty="0" err="1"/>
              <a:t>i</a:t>
            </a:r>
            <a:r>
              <a:rPr lang="en-CA" sz="2800" dirty="0"/>
              <a:t>&lt;$</a:t>
            </a:r>
            <a:r>
              <a:rPr lang="en-CA" sz="2800" dirty="0" err="1"/>
              <a:t>users.length</a:t>
            </a:r>
            <a:r>
              <a:rPr lang="en-CA" sz="2800" dirty="0"/>
              <a:t>;$</a:t>
            </a:r>
            <a:r>
              <a:rPr lang="en-CA" sz="2800" dirty="0" err="1"/>
              <a:t>i</a:t>
            </a:r>
            <a:r>
              <a:rPr lang="en-CA" sz="2800" dirty="0"/>
              <a:t>++){</a:t>
            </a:r>
          </a:p>
          <a:p>
            <a:pPr algn="l"/>
            <a:r>
              <a:rPr lang="en-CA" sz="2800" dirty="0"/>
              <a:t>    if(exists($users[$</a:t>
            </a:r>
            <a:r>
              <a:rPr lang="en-CA" sz="2800" dirty="0" err="1"/>
              <a:t>i</a:t>
            </a:r>
            <a:r>
              <a:rPr lang="en-CA" sz="2800" dirty="0"/>
              <a:t>].id)){// </a:t>
            </a:r>
            <a:r>
              <a:rPr lang="zh-CN" altLang="en-US" sz="2800" dirty="0"/>
              <a:t>执行</a:t>
            </a:r>
            <a:r>
              <a:rPr lang="en-CA" sz="2800" dirty="0"/>
              <a:t>SELECT * FROM `order` WHERE user.id = </a:t>
            </a:r>
            <a:r>
              <a:rPr lang="en-CA" sz="2800" dirty="0" err="1"/>
              <a:t>order.user_id</a:t>
            </a:r>
            <a:endParaRPr lang="en-CA" sz="2800" dirty="0"/>
          </a:p>
          <a:p>
            <a:pPr algn="l"/>
            <a:r>
              <a:rPr lang="en-CA" sz="2800" dirty="0"/>
              <a:t>        $result[] = $users[$</a:t>
            </a:r>
            <a:r>
              <a:rPr lang="en-CA" sz="2800" dirty="0" err="1"/>
              <a:t>i</a:t>
            </a:r>
            <a:r>
              <a:rPr lang="en-CA" sz="2800" dirty="0"/>
              <a:t>];</a:t>
            </a:r>
          </a:p>
          <a:p>
            <a:pPr algn="l"/>
            <a:r>
              <a:rPr lang="en-CA" sz="2800" dirty="0"/>
              <a:t>    }</a:t>
            </a:r>
          </a:p>
          <a:p>
            <a:pPr algn="l"/>
            <a:r>
              <a:rPr lang="en-CA" sz="2800" dirty="0" smtClean="0"/>
              <a:t>}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9354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当</a:t>
            </a:r>
            <a:r>
              <a:rPr lang="en-US" altLang="zh-CN" sz="2800" dirty="0"/>
              <a:t>order</a:t>
            </a:r>
            <a:r>
              <a:rPr lang="zh-CN" altLang="en-US" sz="2800" dirty="0"/>
              <a:t>表比</a:t>
            </a:r>
            <a:r>
              <a:rPr lang="en-US" altLang="zh-CN" sz="2800" dirty="0"/>
              <a:t>user</a:t>
            </a:r>
            <a:r>
              <a:rPr lang="zh-CN" altLang="en-US" sz="2800" dirty="0"/>
              <a:t>表大很多的时候，使用</a:t>
            </a:r>
            <a:r>
              <a:rPr lang="en-US" altLang="zh-CN" sz="2800" dirty="0"/>
              <a:t>exists</a:t>
            </a:r>
            <a:r>
              <a:rPr lang="zh-CN" altLang="en-US" sz="2800" dirty="0"/>
              <a:t>是再恰当不过了，它没有那么多遍历操作</a:t>
            </a:r>
            <a:r>
              <a:rPr lang="en-US" altLang="zh-CN" sz="2800" dirty="0"/>
              <a:t>,</a:t>
            </a:r>
            <a:r>
              <a:rPr lang="zh-CN" altLang="en-US" sz="2800" dirty="0"/>
              <a:t>只需要再执行一次查询就行。查询次数的多少完全取决于</a:t>
            </a:r>
            <a:r>
              <a:rPr lang="en-US" altLang="zh-CN" sz="2800" dirty="0"/>
              <a:t>user</a:t>
            </a:r>
            <a:r>
              <a:rPr lang="zh-CN" altLang="en-US" sz="2800" dirty="0"/>
              <a:t>表的记录条数。</a:t>
            </a:r>
          </a:p>
          <a:p>
            <a:pPr algn="l"/>
            <a:r>
              <a:rPr lang="zh-CN" altLang="en-US" sz="2800" dirty="0"/>
              <a:t>但是：如果说</a:t>
            </a:r>
            <a:r>
              <a:rPr lang="en-US" altLang="zh-CN" sz="2800" dirty="0"/>
              <a:t>user</a:t>
            </a:r>
            <a:r>
              <a:rPr lang="zh-CN" altLang="en-US" sz="2800" dirty="0"/>
              <a:t>表有</a:t>
            </a:r>
            <a:r>
              <a:rPr lang="en-US" altLang="zh-CN" sz="2800" dirty="0"/>
              <a:t>10000</a:t>
            </a:r>
            <a:r>
              <a:rPr lang="zh-CN" altLang="en-US" sz="2800" dirty="0"/>
              <a:t>条记录</a:t>
            </a:r>
            <a:r>
              <a:rPr lang="en-US" altLang="zh-CN" sz="2800" dirty="0"/>
              <a:t>,order</a:t>
            </a:r>
            <a:r>
              <a:rPr lang="zh-CN" altLang="en-US" sz="2800" dirty="0"/>
              <a:t>表有</a:t>
            </a:r>
            <a:r>
              <a:rPr lang="en-US" altLang="zh-CN" sz="2800" dirty="0"/>
              <a:t>100</a:t>
            </a:r>
            <a:r>
              <a:rPr lang="zh-CN" altLang="en-US" sz="2800" dirty="0"/>
              <a:t>条记录</a:t>
            </a:r>
            <a:r>
              <a:rPr lang="en-US" altLang="zh-CN" sz="2800" dirty="0"/>
              <a:t>,</a:t>
            </a:r>
            <a:r>
              <a:rPr lang="zh-CN" altLang="en-US" sz="2800" dirty="0"/>
              <a:t>那么</a:t>
            </a:r>
            <a:r>
              <a:rPr lang="en-US" altLang="zh-CN" sz="2800" dirty="0"/>
              <a:t>exists()</a:t>
            </a:r>
            <a:r>
              <a:rPr lang="zh-CN" altLang="en-US" sz="2800" dirty="0"/>
              <a:t>还是执行</a:t>
            </a:r>
            <a:r>
              <a:rPr lang="en-US" altLang="zh-CN" sz="2800" dirty="0"/>
              <a:t>10000</a:t>
            </a:r>
            <a:r>
              <a:rPr lang="zh-CN" altLang="en-US" sz="2800" dirty="0"/>
              <a:t>次</a:t>
            </a:r>
            <a:r>
              <a:rPr lang="en-US" altLang="zh-CN" sz="2800" dirty="0"/>
              <a:t>,</a:t>
            </a:r>
            <a:r>
              <a:rPr lang="zh-CN" altLang="en-US" sz="2800" dirty="0"/>
              <a:t>反而不如使用</a:t>
            </a:r>
            <a:r>
              <a:rPr lang="en-US" altLang="zh-CN" sz="2800" dirty="0"/>
              <a:t>in()</a:t>
            </a:r>
            <a:r>
              <a:rPr lang="zh-CN" altLang="en-US" sz="2800" dirty="0"/>
              <a:t>遍历</a:t>
            </a:r>
            <a:r>
              <a:rPr lang="en-US" altLang="zh-CN" sz="2800" dirty="0"/>
              <a:t>10000*100</a:t>
            </a:r>
            <a:r>
              <a:rPr lang="zh-CN" altLang="en-US" sz="2800" dirty="0"/>
              <a:t>次</a:t>
            </a:r>
            <a:r>
              <a:rPr lang="en-US" altLang="zh-CN" sz="2800" dirty="0"/>
              <a:t>,</a:t>
            </a:r>
            <a:r>
              <a:rPr lang="zh-CN" altLang="en-US" sz="2800" dirty="0"/>
              <a:t>因为</a:t>
            </a:r>
            <a:r>
              <a:rPr lang="en-US" altLang="zh-CN" sz="2800" dirty="0"/>
              <a:t>in()</a:t>
            </a:r>
            <a:r>
              <a:rPr lang="zh-CN" altLang="en-US" sz="2800" dirty="0"/>
              <a:t>是在内存里遍历</a:t>
            </a:r>
            <a:r>
              <a:rPr lang="en-US" altLang="zh-CN" sz="2800" dirty="0"/>
              <a:t>,</a:t>
            </a:r>
            <a:r>
              <a:rPr lang="zh-CN" altLang="en-US" sz="2800" dirty="0"/>
              <a:t>而</a:t>
            </a:r>
            <a:r>
              <a:rPr lang="en-US" altLang="zh-CN" sz="2800" dirty="0"/>
              <a:t>exists()</a:t>
            </a:r>
            <a:r>
              <a:rPr lang="zh-CN" altLang="en-US" sz="2800" dirty="0"/>
              <a:t>需要查询数据库</a:t>
            </a:r>
            <a:r>
              <a:rPr lang="en-US" altLang="zh-CN" sz="2800" dirty="0"/>
              <a:t>,</a:t>
            </a:r>
            <a:r>
              <a:rPr lang="zh-CN" altLang="en-US" sz="2800" dirty="0"/>
              <a:t>我们都知道查询数据库所消耗的性能比较大</a:t>
            </a:r>
            <a:r>
              <a:rPr lang="en-US" altLang="zh-CN" sz="2800" dirty="0"/>
              <a:t>,</a:t>
            </a:r>
            <a:r>
              <a:rPr lang="zh-CN" altLang="en-US" sz="2800" dirty="0"/>
              <a:t>而操作内存的话会比较快</a:t>
            </a:r>
            <a:r>
              <a:rPr lang="en-US" altLang="zh-CN" sz="2800" dirty="0"/>
              <a:t>.</a:t>
            </a:r>
          </a:p>
          <a:p>
            <a:pPr algn="l"/>
            <a:r>
              <a:rPr lang="zh-CN" altLang="en-US" sz="2800" dirty="0"/>
              <a:t>因此，可以得出总结：</a:t>
            </a:r>
          </a:p>
          <a:p>
            <a:pPr algn="l"/>
            <a:r>
              <a:rPr lang="zh-CN" altLang="en-US" sz="2800" dirty="0"/>
              <a:t>若外层查询表小于子查询表，则用</a:t>
            </a:r>
            <a:r>
              <a:rPr lang="en-US" altLang="zh-CN" sz="2800" dirty="0"/>
              <a:t>exists</a:t>
            </a:r>
            <a:r>
              <a:rPr lang="zh-CN" altLang="en-US" sz="2800" dirty="0"/>
              <a:t>。</a:t>
            </a:r>
          </a:p>
          <a:p>
            <a:pPr algn="l"/>
            <a:r>
              <a:rPr lang="zh-CN" altLang="en-US" sz="2800" dirty="0"/>
              <a:t>若外层查询表</a:t>
            </a:r>
            <a:r>
              <a:rPr lang="en-US" altLang="zh-CN" sz="2800" dirty="0"/>
              <a:t>(</a:t>
            </a:r>
            <a:r>
              <a:rPr lang="zh-CN" altLang="en-US" sz="2800" dirty="0"/>
              <a:t>记录条数很多</a:t>
            </a:r>
            <a:r>
              <a:rPr lang="en-US" altLang="zh-CN" sz="2800" dirty="0"/>
              <a:t>)</a:t>
            </a:r>
            <a:r>
              <a:rPr lang="zh-CN" altLang="en-US" sz="2800" dirty="0"/>
              <a:t>远大于子查询表，则考虑用</a:t>
            </a:r>
            <a:r>
              <a:rPr lang="en-US" altLang="zh-CN" sz="2800" dirty="0"/>
              <a:t>in</a:t>
            </a:r>
            <a:r>
              <a:rPr lang="zh-CN" altLang="en-US" sz="280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55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7774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719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777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291</cp:revision>
  <dcterms:created xsi:type="dcterms:W3CDTF">2017-02-14T13:11:35Z</dcterms:created>
  <dcterms:modified xsi:type="dcterms:W3CDTF">2017-10-05T19:12:03Z</dcterms:modified>
</cp:coreProperties>
</file>