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8" r:id="rId3"/>
    <p:sldId id="349" r:id="rId4"/>
    <p:sldId id="350" r:id="rId5"/>
    <p:sldId id="347" r:id="rId6"/>
    <p:sldId id="351" r:id="rId7"/>
    <p:sldId id="340" r:id="rId8"/>
    <p:sldId id="341" r:id="rId9"/>
    <p:sldId id="342" r:id="rId10"/>
    <p:sldId id="343" r:id="rId11"/>
    <p:sldId id="344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25/04/2017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注</a:t>
            </a:r>
            <a:r>
              <a:rPr lang="zh-CN" altLang="en-US" sz="1800" dirty="0" smtClean="0"/>
              <a:t>解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859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663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9926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注解</a:t>
            </a:r>
            <a:r>
              <a:rPr lang="en-US" altLang="zh-CN" sz="1800" dirty="0"/>
              <a:t>(Annotation)</a:t>
            </a:r>
            <a:r>
              <a:rPr lang="zh-CN" altLang="en-US" sz="1800" dirty="0"/>
              <a:t>在</a:t>
            </a:r>
            <a:r>
              <a:rPr lang="en-US" altLang="zh-CN" sz="1800" dirty="0"/>
              <a:t>JDK1.5</a:t>
            </a:r>
            <a:r>
              <a:rPr lang="zh-CN" altLang="en-US" sz="1800" dirty="0"/>
              <a:t>之后增加的一个新特性，注解的引入意义很大，有很多非常有名的框架，比如</a:t>
            </a:r>
            <a:r>
              <a:rPr lang="en-US" altLang="zh-CN" sz="1800" dirty="0"/>
              <a:t>Hibernate</a:t>
            </a:r>
            <a:r>
              <a:rPr lang="zh-CN" altLang="en-US" sz="1800" dirty="0"/>
              <a:t>、</a:t>
            </a:r>
            <a:r>
              <a:rPr lang="en-US" altLang="zh-CN" sz="1800" dirty="0"/>
              <a:t>Spring</a:t>
            </a:r>
            <a:r>
              <a:rPr lang="zh-CN" altLang="en-US" sz="1800" dirty="0"/>
              <a:t>等框架中都大量使用注解。注解作为程序的元数据嵌入到程序。注解可以被解析工具或编译工具解析，此处注意注解不同于注释</a:t>
            </a:r>
            <a:r>
              <a:rPr lang="en-US" altLang="zh-CN" sz="1800" dirty="0"/>
              <a:t>(comment)</a:t>
            </a:r>
            <a:r>
              <a:rPr lang="zh-CN" altLang="en-US" sz="1800" dirty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42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Java</a:t>
            </a:r>
            <a:r>
              <a:rPr lang="zh-CN" altLang="en-US" sz="1800" dirty="0"/>
              <a:t>提供了多种内建的注解，下面接下几个比较常用的注解：</a:t>
            </a:r>
            <a:r>
              <a:rPr lang="en-US" altLang="zh-CN" sz="1800" dirty="0"/>
              <a:t>@Override</a:t>
            </a:r>
            <a:r>
              <a:rPr lang="zh-CN" altLang="en-US" sz="1800" dirty="0"/>
              <a:t>、</a:t>
            </a:r>
            <a:r>
              <a:rPr lang="en-US" altLang="zh-CN" sz="1800" dirty="0"/>
              <a:t>@Deprecated</a:t>
            </a:r>
            <a:r>
              <a:rPr lang="zh-CN" altLang="en-US" sz="1800" dirty="0"/>
              <a:t>、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SuppressWarnings</a:t>
            </a:r>
            <a:r>
              <a:rPr lang="zh-CN" altLang="en-US" sz="1800" dirty="0"/>
              <a:t>这</a:t>
            </a:r>
            <a:r>
              <a:rPr lang="en-US" altLang="zh-CN" sz="1800" dirty="0"/>
              <a:t>3</a:t>
            </a:r>
            <a:r>
              <a:rPr lang="zh-CN" altLang="en-US" sz="1800" dirty="0"/>
              <a:t>个注解。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237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@Override(</a:t>
            </a:r>
            <a:r>
              <a:rPr lang="zh-CN" altLang="en-US" sz="1800" dirty="0"/>
              <a:t>覆写</a:t>
            </a:r>
            <a:r>
              <a:rPr lang="en-US" altLang="zh-CN" sz="1800" dirty="0" smtClean="0"/>
              <a:t>)</a:t>
            </a:r>
          </a:p>
          <a:p>
            <a:pPr algn="l"/>
            <a:r>
              <a:rPr lang="zh-CN" altLang="en-US" sz="1800" dirty="0"/>
              <a:t>用于告知编译器，我们需要覆写超类的当前方法。如果某个方法带有该注解但并没有覆写超类相应的方法，则编译器会生成一条错误信息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@Deprecated(</a:t>
            </a:r>
            <a:r>
              <a:rPr lang="zh-CN" altLang="en-US" sz="1800" dirty="0"/>
              <a:t>不赞成使用</a:t>
            </a:r>
            <a:r>
              <a:rPr lang="en-US" altLang="zh-CN" sz="1800" dirty="0" smtClean="0"/>
              <a:t>)</a:t>
            </a:r>
          </a:p>
          <a:p>
            <a:pPr algn="l"/>
            <a:r>
              <a:rPr lang="zh-CN" altLang="en-US" sz="1800" dirty="0"/>
              <a:t>用于告知编译器，某一程序元素</a:t>
            </a:r>
            <a:r>
              <a:rPr lang="en-US" altLang="zh-CN" sz="1800" dirty="0"/>
              <a:t>(</a:t>
            </a:r>
            <a:r>
              <a:rPr lang="zh-CN" altLang="en-US" sz="1800" dirty="0"/>
              <a:t>比如方法，成员变量</a:t>
            </a:r>
            <a:r>
              <a:rPr lang="en-US" altLang="zh-CN" sz="1800" dirty="0"/>
              <a:t>)</a:t>
            </a:r>
            <a:r>
              <a:rPr lang="zh-CN" altLang="en-US" sz="1800" dirty="0"/>
              <a:t>不建议使用时，应该使用这个注解。</a:t>
            </a:r>
            <a:r>
              <a:rPr lang="en-US" altLang="zh-CN" sz="1800" dirty="0"/>
              <a:t>Java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javadoc</a:t>
            </a:r>
            <a:r>
              <a:rPr lang="zh-CN" altLang="en-US" sz="1800" dirty="0"/>
              <a:t>中推荐使用该注解，一般应该提供为什么该方法不推荐使用以及相应替代方法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@</a:t>
            </a:r>
            <a:r>
              <a:rPr lang="en-US" altLang="zh-CN" sz="1800" dirty="0" err="1"/>
              <a:t>SuppressWarnings</a:t>
            </a:r>
            <a:r>
              <a:rPr lang="en-US" altLang="zh-CN" sz="1800" dirty="0"/>
              <a:t>(</a:t>
            </a:r>
            <a:r>
              <a:rPr lang="zh-CN" altLang="en-US" sz="1800" dirty="0"/>
              <a:t>压制警告</a:t>
            </a:r>
            <a:r>
              <a:rPr lang="en-US" altLang="zh-CN" sz="1800" dirty="0" smtClean="0"/>
              <a:t>)</a:t>
            </a:r>
          </a:p>
          <a:p>
            <a:pPr algn="l"/>
            <a:r>
              <a:rPr lang="zh-CN" altLang="en-US" sz="1800" dirty="0"/>
              <a:t>于告知编译器忽略特定的警告信息，例在泛型中使用原生数据类型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846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在一般的</a:t>
            </a:r>
            <a:r>
              <a:rPr lang="en-US" altLang="zh-CN" sz="1800" dirty="0"/>
              <a:t>Java</a:t>
            </a:r>
            <a:r>
              <a:rPr lang="zh-CN" altLang="en-US" sz="1800" dirty="0"/>
              <a:t>开发中，最常接触到的可能就是</a:t>
            </a:r>
            <a:r>
              <a:rPr lang="en-US" altLang="zh-CN" sz="1800" dirty="0"/>
              <a:t>@Override</a:t>
            </a:r>
            <a:r>
              <a:rPr lang="zh-CN" altLang="en-US" sz="1800" dirty="0"/>
              <a:t>和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SupressWarnings</a:t>
            </a:r>
            <a:r>
              <a:rPr lang="zh-CN" altLang="en-US" sz="1800" dirty="0"/>
              <a:t>这两个注解了。使用</a:t>
            </a:r>
            <a:r>
              <a:rPr lang="en-US" altLang="zh-CN" sz="1800" dirty="0"/>
              <a:t>@Override</a:t>
            </a:r>
            <a:r>
              <a:rPr lang="zh-CN" altLang="en-US" sz="1800" dirty="0"/>
              <a:t>的时候只需要一个简单的声明即可。这种称为标记注解（</a:t>
            </a:r>
            <a:r>
              <a:rPr lang="en-US" altLang="zh-CN" sz="1800" dirty="0"/>
              <a:t>marker annotation </a:t>
            </a:r>
            <a:r>
              <a:rPr lang="zh-CN" altLang="en-US" sz="1800" dirty="0"/>
              <a:t>），它的出现就代表了某种配置语义。而其它的注解是可以有自己的配置参数的。配置参数以名值对的方式出现。使用 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SupressWarnings</a:t>
            </a:r>
            <a:r>
              <a:rPr lang="zh-CN" altLang="en-US" sz="1800" dirty="0"/>
              <a:t>的时候需要类似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SupressWarnings</a:t>
            </a:r>
            <a:r>
              <a:rPr lang="en-US" altLang="zh-CN" sz="1800" dirty="0"/>
              <a:t>({"uncheck", "unused"})</a:t>
            </a:r>
            <a:r>
              <a:rPr lang="zh-CN" altLang="en-US" sz="1800" dirty="0"/>
              <a:t>这样的语法。在括号里面的是该注解可供配置的值。由于这个注解只有一个配置参数，该参数的名称默认为</a:t>
            </a:r>
            <a:r>
              <a:rPr lang="en-US" altLang="zh-CN" sz="1800" dirty="0"/>
              <a:t>value</a:t>
            </a:r>
            <a:r>
              <a:rPr lang="zh-CN" altLang="en-US" sz="1800" dirty="0"/>
              <a:t>，并且可以省略。而花括号则表示是数组类型。在</a:t>
            </a:r>
            <a:r>
              <a:rPr lang="en-US" altLang="zh-CN" sz="1800" dirty="0"/>
              <a:t>JPA</a:t>
            </a:r>
            <a:r>
              <a:rPr lang="zh-CN" altLang="en-US" sz="1800" dirty="0"/>
              <a:t>中的</a:t>
            </a:r>
            <a:r>
              <a:rPr lang="en-US" altLang="zh-CN" sz="1800" dirty="0"/>
              <a:t>@Table</a:t>
            </a:r>
            <a:r>
              <a:rPr lang="zh-CN" altLang="en-US" sz="1800" dirty="0"/>
              <a:t>注解使用类似</a:t>
            </a:r>
            <a:r>
              <a:rPr lang="en-US" altLang="zh-CN" sz="1800" dirty="0"/>
              <a:t>@Table(name = "Customer", schema = "APP")</a:t>
            </a:r>
            <a:r>
              <a:rPr lang="zh-CN" altLang="en-US" sz="1800" dirty="0"/>
              <a:t>这样的语法。从这里可以看到名值对的用法。在使用注解时候的配置参数的值必须是编译时刻的常量。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46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45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024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782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444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606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260</cp:revision>
  <dcterms:created xsi:type="dcterms:W3CDTF">2017-02-14T13:11:35Z</dcterms:created>
  <dcterms:modified xsi:type="dcterms:W3CDTF">2017-04-25T18:14:55Z</dcterms:modified>
</cp:coreProperties>
</file>