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2013-01-06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awkey@cs.dal.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ss.coursera.org/db/class/inde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CSCI 2141: </a:t>
            </a:r>
            <a:br>
              <a:rPr lang="en-US" dirty="0" smtClean="0"/>
            </a:br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2013</a:t>
            </a:r>
          </a:p>
          <a:p>
            <a:r>
              <a:rPr lang="en-US" dirty="0" smtClean="0"/>
              <a:t>Dr. Kirstie Hawkey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Undergrad Committee (advisor)</a:t>
            </a:r>
          </a:p>
          <a:p>
            <a:r>
              <a:rPr lang="en-US" dirty="0" smtClean="0"/>
              <a:t>Dalhousie, UBC, Dalhousie</a:t>
            </a:r>
          </a:p>
          <a:p>
            <a:r>
              <a:rPr lang="en-US" dirty="0" smtClean="0"/>
              <a:t>Research: Human-Computer Interaction, Usable Privacy &amp; Security, Visual Analytics, Mobile Graphics</a:t>
            </a:r>
          </a:p>
          <a:p>
            <a:r>
              <a:rPr lang="en-US" dirty="0" smtClean="0"/>
              <a:t>Room 225 Goldberg (also office in Mona Campbell)</a:t>
            </a:r>
          </a:p>
          <a:p>
            <a:r>
              <a:rPr lang="en-US" dirty="0" smtClean="0"/>
              <a:t>Office hours: typically Mon &amp; Fri, 10:30-12:30</a:t>
            </a:r>
          </a:p>
          <a:p>
            <a:r>
              <a:rPr lang="en-US" dirty="0">
                <a:hlinkClick r:id="rId2"/>
              </a:rPr>
              <a:t>hawkey@cs.dal.ca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1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web.cs.dal.ca</a:t>
            </a:r>
            <a:r>
              <a:rPr lang="en-US" sz="2800" dirty="0" smtClean="0"/>
              <a:t>/~</a:t>
            </a:r>
            <a:r>
              <a:rPr lang="en-US" sz="2800" dirty="0" err="1" smtClean="0"/>
              <a:t>hawkey</a:t>
            </a:r>
            <a:r>
              <a:rPr lang="en-US" sz="2800" dirty="0" smtClean="0"/>
              <a:t>/2141</a:t>
            </a:r>
          </a:p>
          <a:p>
            <a:pPr lvl="1"/>
            <a:r>
              <a:rPr lang="en-US" sz="2800" dirty="0" smtClean="0"/>
              <a:t>Syllabus</a:t>
            </a:r>
          </a:p>
          <a:p>
            <a:pPr lvl="1"/>
            <a:r>
              <a:rPr lang="en-US" sz="2800" dirty="0" smtClean="0"/>
              <a:t>Resources</a:t>
            </a:r>
          </a:p>
          <a:p>
            <a:pPr lvl="1"/>
            <a:r>
              <a:rPr lang="en-US" sz="2800" dirty="0" smtClean="0"/>
              <a:t>Slides</a:t>
            </a:r>
          </a:p>
          <a:p>
            <a:pPr lvl="1"/>
            <a:r>
              <a:rPr lang="en-US" sz="2800" dirty="0" smtClean="0"/>
              <a:t>Assignments/Project details</a:t>
            </a:r>
          </a:p>
          <a:p>
            <a:pPr lvl="1"/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https://class.coursera.org/db/class/</a:t>
            </a:r>
            <a:r>
              <a:rPr lang="en-US" dirty="0" smtClean="0">
                <a:hlinkClick r:id="rId2"/>
              </a:rPr>
              <a:t>index</a:t>
            </a:r>
            <a:endParaRPr lang="en-US" dirty="0" smtClean="0"/>
          </a:p>
          <a:p>
            <a:pPr lvl="1"/>
            <a:r>
              <a:rPr lang="en-US" dirty="0" smtClean="0"/>
              <a:t>Current is self-study</a:t>
            </a:r>
          </a:p>
          <a:p>
            <a:pPr lvl="1"/>
            <a:r>
              <a:rPr lang="en-US" dirty="0" smtClean="0"/>
              <a:t>New course starting Jan 15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Taught by Stanford’s Dr. Jennifer </a:t>
            </a:r>
            <a:r>
              <a:rPr lang="en-US" dirty="0" err="1" smtClean="0"/>
              <a:t>Widom</a:t>
            </a:r>
            <a:r>
              <a:rPr lang="en-US" dirty="0" smtClean="0"/>
              <a:t> (of the text book fame)</a:t>
            </a:r>
          </a:p>
          <a:p>
            <a:r>
              <a:rPr lang="en-US" dirty="0" smtClean="0"/>
              <a:t>Sign up</a:t>
            </a:r>
          </a:p>
          <a:p>
            <a:pPr lvl="1"/>
            <a:r>
              <a:rPr lang="en-US" dirty="0" smtClean="0"/>
              <a:t>I will assign videos from time to time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xercises, assignments, exams offer practice</a:t>
            </a:r>
          </a:p>
          <a:p>
            <a:pPr lvl="1"/>
            <a:r>
              <a:rPr lang="en-US" dirty="0" smtClean="0"/>
              <a:t>Nice mapping of  how info is covered in the various text books</a:t>
            </a:r>
          </a:p>
          <a:p>
            <a:pPr lvl="1"/>
            <a:r>
              <a:rPr lang="en-US" dirty="0" smtClean="0"/>
              <a:t>… and that certificate if you want another piece of paper!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9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4298"/>
            <a:ext cx="7556313" cy="48418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Database (DB) components</a:t>
            </a:r>
          </a:p>
          <a:p>
            <a:pPr lvl="0"/>
            <a:r>
              <a:rPr lang="en-US" dirty="0"/>
              <a:t>DB design using entity-relationship (relational, object oriented)</a:t>
            </a:r>
          </a:p>
          <a:p>
            <a:pPr lvl="0"/>
            <a:r>
              <a:rPr lang="en-US" dirty="0"/>
              <a:t>SQL</a:t>
            </a:r>
          </a:p>
          <a:p>
            <a:pPr lvl="0"/>
            <a:r>
              <a:rPr lang="en-US" dirty="0"/>
              <a:t>Transactional properties and techniques to support </a:t>
            </a:r>
            <a:r>
              <a:rPr lang="en-US" dirty="0" smtClean="0"/>
              <a:t>them</a:t>
            </a:r>
          </a:p>
          <a:p>
            <a:pPr lvl="0"/>
            <a:r>
              <a:rPr lang="en-US" dirty="0"/>
              <a:t>Take a look at some of the emerging database trends</a:t>
            </a:r>
          </a:p>
          <a:p>
            <a:pPr lvl="1"/>
            <a:r>
              <a:rPr lang="en-US" dirty="0"/>
              <a:t>Distributed databases, cloud computing, big data, semi-structured data </a:t>
            </a:r>
            <a:r>
              <a:rPr lang="en-US" dirty="0" smtClean="0"/>
              <a:t>models,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0"/>
            <a:r>
              <a:rPr lang="en-US" dirty="0" smtClean="0"/>
              <a:t>Project: MySQL + web interface</a:t>
            </a:r>
          </a:p>
          <a:p>
            <a:pPr lvl="0"/>
            <a:r>
              <a:rPr lang="en-US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3419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9103" b="-39103"/>
          <a:stretch>
            <a:fillRect/>
          </a:stretch>
        </p:blipFill>
        <p:spPr>
          <a:xfrm>
            <a:off x="238711" y="1407596"/>
            <a:ext cx="8831487" cy="4844331"/>
          </a:xfrm>
        </p:spPr>
      </p:pic>
    </p:spTree>
    <p:extLst>
      <p:ext uri="{BB962C8B-B14F-4D97-AF65-F5344CB8AC3E}">
        <p14:creationId xmlns:p14="http://schemas.microsoft.com/office/powerpoint/2010/main" val="63388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98728"/>
            <a:ext cx="7556313" cy="48274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Talking heads only go so far</a:t>
            </a:r>
          </a:p>
          <a:p>
            <a:r>
              <a:rPr lang="en-US" dirty="0" smtClean="0"/>
              <a:t>Need to think and try and explain and practice to truly understand</a:t>
            </a:r>
          </a:p>
          <a:p>
            <a:r>
              <a:rPr lang="en-US" dirty="0" smtClean="0"/>
              <a:t>Assignments are primarily to help you learn, evaluation is secondary</a:t>
            </a:r>
          </a:p>
          <a:p>
            <a:pPr lvl="1"/>
            <a:r>
              <a:rPr lang="en-US" dirty="0" smtClean="0"/>
              <a:t>Can do in groups (up to 3 people)</a:t>
            </a:r>
          </a:p>
          <a:p>
            <a:pPr lvl="1"/>
            <a:r>
              <a:rPr lang="en-US" dirty="0" smtClean="0"/>
              <a:t>Marked for completeness (50%) and correctness (50%) for a subset of questions</a:t>
            </a:r>
          </a:p>
          <a:p>
            <a:pPr lvl="1"/>
            <a:r>
              <a:rPr lang="en-US" dirty="0" smtClean="0"/>
              <a:t>Quick turnaround of answers</a:t>
            </a:r>
          </a:p>
          <a:p>
            <a:r>
              <a:rPr lang="en-US" dirty="0" smtClean="0"/>
              <a:t>Project will give you some real world experience implementing DB concepts</a:t>
            </a:r>
          </a:p>
          <a:p>
            <a:r>
              <a:rPr lang="en-US" dirty="0" smtClean="0"/>
              <a:t>Tests will ask you to explain and apply the concepts learned</a:t>
            </a:r>
          </a:p>
          <a:p>
            <a:pPr lvl="1"/>
            <a:r>
              <a:rPr lang="en-US" dirty="0" smtClean="0"/>
              <a:t>Pop quizzes let me see how you are doing, encourage you to keep up</a:t>
            </a:r>
          </a:p>
          <a:p>
            <a:pPr lvl="1"/>
            <a:r>
              <a:rPr lang="en-US" dirty="0" smtClean="0"/>
              <a:t>We will go over the answers in the class after the quiz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databases? Why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course? (BCS, </a:t>
            </a:r>
            <a:r>
              <a:rPr lang="en-US" dirty="0" err="1" smtClean="0"/>
              <a:t>Binf</a:t>
            </a:r>
            <a:r>
              <a:rPr lang="en-US" dirty="0" smtClean="0"/>
              <a:t>, BSc)</a:t>
            </a:r>
          </a:p>
          <a:p>
            <a:pPr lvl="1"/>
            <a:r>
              <a:rPr lang="en-US" dirty="0" smtClean="0"/>
              <a:t>Prerequisite for: 3151 Web Intelligence, 3172 Web Centric Computing, 3190 Community Outreach, 4140 Advanced DB Systems, Co-op</a:t>
            </a:r>
          </a:p>
          <a:p>
            <a:r>
              <a:rPr lang="en-US" dirty="0" smtClean="0"/>
              <a:t>Career path?</a:t>
            </a:r>
          </a:p>
          <a:p>
            <a:pPr lvl="1"/>
            <a:r>
              <a:rPr lang="en-US" dirty="0" smtClean="0"/>
              <a:t>Career beacon</a:t>
            </a:r>
          </a:p>
          <a:p>
            <a:r>
              <a:rPr lang="en-US" dirty="0" smtClean="0"/>
              <a:t>Hidden career path…</a:t>
            </a:r>
          </a:p>
          <a:p>
            <a:r>
              <a:rPr lang="en-US" dirty="0" smtClean="0"/>
              <a:t>We are all end users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9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Sign up for the </a:t>
            </a:r>
            <a:r>
              <a:rPr lang="en-US" dirty="0" err="1" smtClean="0"/>
              <a:t>db</a:t>
            </a:r>
            <a:r>
              <a:rPr lang="en-US" dirty="0" smtClean="0"/>
              <a:t> class on </a:t>
            </a:r>
            <a:r>
              <a:rPr lang="en-US" dirty="0" err="1" smtClean="0"/>
              <a:t>coursera</a:t>
            </a:r>
            <a:endParaRPr lang="en-US" dirty="0"/>
          </a:p>
          <a:p>
            <a:pPr lvl="1"/>
            <a:r>
              <a:rPr lang="en-US" dirty="0" smtClean="0"/>
              <a:t>Watch the intro video</a:t>
            </a:r>
          </a:p>
          <a:p>
            <a:pPr lvl="1"/>
            <a:r>
              <a:rPr lang="en-US" dirty="0" smtClean="0"/>
              <a:t>Familiarize yourself with the resources</a:t>
            </a:r>
          </a:p>
          <a:p>
            <a:r>
              <a:rPr lang="en-US" dirty="0" smtClean="0"/>
              <a:t>Choose a secondary information source</a:t>
            </a:r>
          </a:p>
          <a:p>
            <a:pPr lvl="2"/>
            <a:r>
              <a:rPr lang="en-US" dirty="0" smtClean="0"/>
              <a:t>Textbook, website (share with me!), </a:t>
            </a:r>
            <a:r>
              <a:rPr lang="en-US" dirty="0" err="1" smtClean="0"/>
              <a:t>coursera</a:t>
            </a:r>
            <a:r>
              <a:rPr lang="en-US" dirty="0" smtClean="0"/>
              <a:t> ….</a:t>
            </a:r>
          </a:p>
          <a:p>
            <a:r>
              <a:rPr lang="en-US" dirty="0" smtClean="0"/>
              <a:t>Come prepared with tales </a:t>
            </a:r>
            <a:r>
              <a:rPr lang="en-US" dirty="0"/>
              <a:t>of poor DB design</a:t>
            </a:r>
          </a:p>
          <a:p>
            <a:pPr lvl="1"/>
            <a:r>
              <a:rPr lang="en-US" dirty="0"/>
              <a:t>Home depot</a:t>
            </a:r>
          </a:p>
          <a:p>
            <a:pPr lvl="1"/>
            <a:r>
              <a:rPr lang="en-US" dirty="0"/>
              <a:t>Others?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4952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596</TotalTime>
  <Words>443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CSCI 2141:  Intro to Databases</vt:lpstr>
      <vt:lpstr>Who am I?</vt:lpstr>
      <vt:lpstr>Course Website</vt:lpstr>
      <vt:lpstr>Coursera</vt:lpstr>
      <vt:lpstr>What we will cover</vt:lpstr>
      <vt:lpstr>Security</vt:lpstr>
      <vt:lpstr>My philosophy</vt:lpstr>
      <vt:lpstr>Why databases? Why this course?</vt:lpstr>
      <vt:lpstr>For the next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2141:  Intro to Databases</dc:title>
  <dc:creator>Kirstie Hawkie</dc:creator>
  <cp:lastModifiedBy>Kirstie Hawkie</cp:lastModifiedBy>
  <cp:revision>8</cp:revision>
  <dcterms:created xsi:type="dcterms:W3CDTF">2013-01-07T01:24:25Z</dcterms:created>
  <dcterms:modified xsi:type="dcterms:W3CDTF">2013-01-07T11:20:33Z</dcterms:modified>
</cp:coreProperties>
</file>