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0" r:id="rId4"/>
    <p:sldId id="257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66" r:id="rId15"/>
    <p:sldId id="267" r:id="rId16"/>
    <p:sldId id="268" r:id="rId17"/>
    <p:sldId id="258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02-10T21:12:53.4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1886 1311 8167,'-20'-20'32,"0"0"96,20 20 609,-20 0 128,-19 0-64,19 0-161,-20 0-95,-20 20-161,1 0-32,-20 40-191,-1-1-65,1 21-32,-1 19 160,1 0 353,19 21-161,21-1-160,18-20 129,1 21 223,40-40-320,1 19 33,18-20-161,1 1 32,40-41 32,19 1-96,0-20 353,0-20-161,40-20 129,-20-40 127,20-59 97,1-20-33,-22 0-768,-38 0 833,-20 20-865,-41 39 512,1 0-448,-20 21 64,-39-40-256,-2-21 192,-18 1-97,-20 20 129,0 19 0,-21 41 288,-19 39-320,0 39-192,-40 60-513,-20 61-1409,21 18-2402</inkml:trace>
  <inkml:trace contextRef="#ctx0" brushRef="#br0" timeOffset="4042.2312">5937 1967 8359,'0'0'289,"0"0"1056,0 0-1057,0 0 1,0 0 511,20 0 353,0 0-160,20 0-32,-1 0 160,1-20 0,-1 20-448,2-19-545,-22 19-128,21 0 32,-20 0-608,19 0-1731,-39 19-2753</inkml:trace>
  <inkml:trace contextRef="#ctx0" brushRef="#br0" timeOffset="4430.2534">6990 1669 11050,'-20'-20'-128,"0"0"416,20 20 385,0 0-353,-20 0-288,20 0-64,0 20 256,0 0 289,0 19 159,0-18-31,0 38-32,0-19-65,0 20-128,0 19-31,0-19-129,0-1-128,0-19 32,-19 0-160,19 0 128,0-21-192,0-19 0,19 21-1217,-19-21-673,0-21-2594</inkml:trace>
  <inkml:trace contextRef="#ctx0" brushRef="#br0" timeOffset="4905.2806">6573 2027 5124,'0'19'7848,"0"-19"-8040,0 0 384,20 0 352,19 0 770,-18 0-289,37 0-641,-17 20-128,18-20-96,0 0-64,-18-20 32,18 20 1,0 0-65,1-19 96,-21 19-32,21-21-32,-20 2 32,0-1 128,-21 0-127,2 1 31,-1-2 32,-20 2-32,0 19 192,0 0-256,0-20 193,0 20-289,0-21 224,0 21-352,-20 0-32,-1 0-129,2 0 161,-21 0-192,0 41 384,1-1-128,-1 19 192,20 0-96,1 1 288,19-20-352,19-1 225,-19-18-97,20 19-449,20-21 898,-1-19-577,1 0 192,0 0 0,0-19-192,19-2-1185,-19-19 192,-20 21-1217,19-21-289,-18 20-2273</inkml:trace>
  <inkml:trace contextRef="#ctx0" brushRef="#br0" timeOffset="5157.295">7506 1987 7975,'20'0'481,"-20"19"1633,0 2-257,20-2-191,-20 21-609,0-20-96,0 0-160,20 0-385,-20 0-192,0-1-96,0-19 96,0 0 193,0 0 512,0-19-993,-20-1 64,20 0 352,0-20-384,0 0-128,0 0 160,0 1-385,0 19 578,20 1-514,0-2 353,-1 2 161,1 19-225,-20-20 128,21 20-897,-2 0-1794,20 0-2626</inkml:trace>
  <inkml:trace contextRef="#ctx0" brushRef="#br0" timeOffset="5589.3197">8042 1847 13388,'-39'21'128,"19"-21"1218,0 0-834,-20 0 609,21 20-640,-22-1-225,22 2 64,-1 18 97,20 0-1,0 1-32,0 0-288,0 0-96,20-20 193,-1 0-482,1-1 674,1-19-193,-2-19 160,1-1-160,-20 0-96,20 0 65,0 0 95,-20-20-480,20 0 480,-20 21-801,0-21 289,0 21 224,0 19-96,0-21-32,0 42-289,0-21 65,0 19 224,-20 1 224,20 19 64,0 1-128,0 0 545,20-20-449,-20 20-64,19-20-353,1-1 353,1-19 32,-2 0-160,20 0-704,2-19-994,-22-1-1313,21-20-6054</inkml:trace>
  <inkml:trace contextRef="#ctx0" brushRef="#br0" timeOffset="6029.3449">8261 1510 14798,'0'-20'160,"-20"20"1281,20 0-1569,0 0 256,0 20 256,0 20 257,0-1 0,0 21-225,20 20-192,-20-2 97,19 22-193,-19-20-128,0-40-128,0-1 352,21-19-224,-21-20-289,0 0 770,20 0-97,-20-20 33,19 0-449,1-20 288,20 21-448,-20-1 128,-1 0-64,22 1 160,-22 19-321,1 0 289,-1 0-128,22 19-32,-41 1 352,19 0-160,-19-1 96,-19 2 32,-1-2-127,-1 1 415,-18 20-160,-1-20-160,1 0 0,19 0-96,0-20-384,0 19 352,0-19-384,20 0-737,0-19-1602,20-1-608,20-20-8072</inkml:trace>
  <inkml:trace contextRef="#ctx0" brushRef="#br0" timeOffset="6497.3717">8718 1807 10730,'39'21'160,"-39"-2"993,0 2 288,0-1 449,20-1-801,-20 2-673,0-2-127,20 1-1,-20-20 96,20 0 65,0 0 63,-1 0-352,1-20 129,1 1-385,-2-2 192,1 2-224,0-1-33,-20 20 97,0 0-32,20-21-224,-20 21 160,0 0-321,0 0 257,0 0 192,20 0 160,-20 21 96,19 18 193,1 1 127,1 19-191,-2 1-257,1 0 32,-1-1 128,-19-19 97,0 19-193,0-19-64,-19 0 160,-20-20-96,18 20 225,-18-20-193,-1 0 0,20-20 0,-19 0-96,-2-20 32,22 0-32,-21-20-96,20 1-256,20 18 288,0-19-416,20 21 128,0 0-97,0-21-416,19 19-1312,21 2-1090,-20-1-4773</inkml:trace>
  <inkml:trace contextRef="#ctx0" brushRef="#br0" timeOffset="6814.3898">9353 1569 15406,'0'-59'32,"0"39"961,-20 0 32,20 1-320,0 19-1314,0 19 545,0 1 192,0 19 160,20 21-95,-20 0-1,0 20-160,0 19 288,20-20-512,-20 1 704,0-1-383,0-39-65,0 0-128,0-20 64,0-20-321,0 19-159,0-19-897,20-19-834,-20 19-4034</inkml:trace>
  <inkml:trace contextRef="#ctx0" brushRef="#br0" timeOffset="7259.4152">9155 1928 9673,'19'19'2882,"-19"1"-3714,40-20 1825,-20 0 576,19 0-224,2 0-576,18 0 32,-19 0-321,20 0-95,-21 0 223,21 0-223,-21-20 127,1 20 129,-1-19-641,-18-2 480,-1 2-224,-1 19 33,1-20 31,-20 20 32,0-21-352,0 21 96,0-19-96,0-2 32,0 21-384,-20-19-96,1 19-33,-1 0 289,-20 0 160,0 19-128,0 21 224,1 1-224,-1-1 0,40 19 31,0-19 258,19-1 351,2-19-192,18 0-96,1 0 1,0 0-289,20-20 608,-21 0-320,21 0 32,-21-20-384,1 0-897,20 0-1249,-21-20-1826,-19 21-7367</inkml:trace>
  <inkml:trace contextRef="#ctx0" brushRef="#br0" timeOffset="7570.433">10227 1807 12972,'39'-19'929,"-39"19"1825,0 0-1184,0-20-1026,-19 20-480,-1 0 32,0 0-64,-20 20 65,21-20-65,-1 19-32,-1-19 0,2 21-257,19-2 353,0 2-160,19-1 257,2-1-97,-1 21-160,19-20 288,-19 0-96,0-1-192,-20 2 320,0-2-160,0 1-32,0 0 385,-20 0-225,0-20 160,-19 20-128,19-20 513,-20 20-545,20-20 65,-20-20-578,1 20-319,19 0-4133,0-20-11594</inkml:trace>
  <inkml:trace contextRef="#ctx0" brushRef="#br0" timeOffset="34519.9745">1727 3159 8295,'0'-20'-256,"-20"0"288,1 20 1377,-2 0-319,-18 0-130,19 0-191,0 0-288,-20 0-161,21 0-32,-22 20 0,22-20-191,-21 20-65,0 0-32,-19 20 0,19 0 0,-20 38 0,1-17 64,19 38-64,0 0 320,1 1 160,-1-20 33,20 19-161,20-20-64,0-19 1,20 19 95,20-40 0,-21 21 1,41-20-33,0-19 161,20-2-65,-1-19 161,40 0-129,0-19-63,0-21 351,40-20-287,-20-40 63,40-19-223,-41-1-65,-18 2-96,-40-2-128,-21 21 288,-19 0-256,-40-1-288,0 1 224,-40 0-224,0 19 320,-59 21-320,20 19 128,-41 0-97,1 20 33,20 40 128,20 0-64,-1 0-160,-39 20 416,-20 19-384,-20 21 256,-19-1-320,-2 40 416,61 1-1345,40 19-2243,39 20-10921</inkml:trace>
  <inkml:trace contextRef="#ctx0" brushRef="#br0" timeOffset="72391.1406">1707 4888 12107,'60'-40'-545,"-40"21"289,-20-2 673,0 2 479,0 19-191,-20-20-160,20 20 31,-20-20 33,0 20-97,20 0-159,-20-19-193,20 19-192,-19 0-96,-22 19 31,2 1 33,-1 0 0,-40 39 128,1 1-288,-20 19 96,0 20 64,19 21 64,-19-1 128,20 0 321,19 0-33,20 1 0,20-20-127,20-22-65,0-18-32,20 0 0,20-20 129,20 0-1,-1-1 288,20-39-127,21 0 159,19-39 129,20-1-96,0-20-161,0-19-223,20-41-33,0-19 0,-20 0-32,-20 0-64,-20 0-160,-39 19 0,-21 1 32,-39 119-736,-20-218 704,-39 138 352,0 20-416,59 60 128,-239-39-64,100 78-705,0 21 770,-19 1-194,18-2-63,-19 20 352,20 1-416,-20 19-288,60 20-2019,40-19-1729,39 39-9769</inkml:trace>
  <inkml:trace contextRef="#ctx0" brushRef="#br0" timeOffset="88987.0898">4527 5384 13773,'-19'0'-32,"19"-19"64,0 19 896,0 0 674,0 0-545,0 0-801,19 0 289,1 0 352,0 0-353,20 0 193,-1 0 160,1 0-225,20 0-159,-21-20 31,21 20-159,-21-20-225,2 20-96,-2 0 160,-19 0-288,0 0-1153,-20 0-1698,0 20-6053</inkml:trace>
  <inkml:trace contextRef="#ctx0" brushRef="#br0" timeOffset="89887.1413">5679 4908 10313,'-19'-20'224,"-2"20"-256,21 0 769,-20 0-96,20 20-994,0 0 930,0 39-65,0 1 321,20 19-96,-20 1 32,21 20-1,-21-22-95,0 2-160,19-20-33,-19-21-160,0 1-31,0-20-161,0-20 0,0 0 256,20-20 513,-20 1-417,19-21-480,2 0 257,-21-20-321,20 21 128,-1-21-160,21 0 288,-20 20-192,-20 21-256,20-1 320,-1 0-417,1 20 257,1 20 32,-2 0 224,1 20-160,0 0-32,0 19 128,-20-19-192,0 19 256,0-19-31,0 0-97,0-21 32,0 21 128,0-20-416,0 0-321,20 0-928,-20 0-1026,19-20-832,1 0-7815</inkml:trace>
  <inkml:trace contextRef="#ctx0" brushRef="#br0" timeOffset="90276.1635">6394 5285 10954,'-20'0'1441,"20"-19"-384,-20 19 353,1 19-578,-1-19-351,-1 40-225,2 0 192,-1 0 193,0 19 32,0-19-193,20 0-256,0 0-95,20-21-97,20 1 128,-21-20 64,22 0 64,-22-20-160,21 1 32,-20-21-63,0 20 159,-1-20-320,1 20 0,1-19 96,-21 19-32,0-20 64,0 20 0,0 20 96,-21 0-160,21 0-128,0 0 64,0 20 64,0-1 32,-20 22-64,20-22 64,20 21-64,-20-20 32,21 0 32,-2 0-769,1-20-1345,20 0-704,-1 0-2820</inkml:trace>
  <inkml:trace contextRef="#ctx0" brushRef="#br0" timeOffset="90499.1763">6811 5524 11018,'0'39'737,"0"-18"1601,0-2-448,0 1 224,-20-20-673,20 0-512,0-20-449,0 1-127,0-2-193,0 2 64,0-21 64,0 0-384,0 1 256,0-2-192,20 2 96,0 0 32,-20 18-31,20 2-322,-1 19-447,22-21-1506,-22 21-2339,21 0-8263</inkml:trace>
  <inkml:trace contextRef="#ctx0" brushRef="#br0" timeOffset="90924.2006">7268 5325 12267,'-60'0'641,"40"20"2177,1-20-1761,-1 20 289,-1-1-578,2 22-415,-1-22 287,1 41-95,-2-20-33,21 0-223,0-21 63,21 21-160,-2-40-96,1 0 353,20 0 31,19-40 97,-19 0-385,20-19 64,-21-1-352,1 0 288,-20 1-192,0-21 192,-1 21-192,1-1-192,-20-19 32,0 19-96,0 1-97,-20-1-287,-19 40 960,19 1-768,0 19 448,0 19-705,1 41 897,-1-1 257,-1 21-225,2-1-320,19 21 416,19-20-192,-19-21 32,41 1 33,-22-21-193,21 1-257,0-20-191,-1-20-929,1 20-866,0-20-1760,0-20-6792</inkml:trace>
  <inkml:trace contextRef="#ctx0" brushRef="#br0" timeOffset="91335.2241">7625 5266 13292,'-20'59'449,"1"-19"1921,19 20-352,0-21-32,0 1-961,0-20-641,0 19-288,19-18 160,1-21 0,-20 0 1,21 0-33,-2 0 32,1-21 64,-1-18-223,2 19-194,-21-20 97,20 1-64,-20 19-448,0-20 256,0 40-33,0-20 321,0 40-256,0-1 96,0 2 64,0 18 416,19 1-159,-19 0-1,20-1-288,0-18 288,-20-2-160,20-19 352,0 0-63,-1 0-33,1-19 384,1-2-608,-2-18 129,-19 19-1,20-20-160,-20 1 0,0-2-160,0 22-96,0-1-33,0 0-607,-20 20-514,20 20-1921,20-20-2242</inkml:trace>
  <inkml:trace contextRef="#ctx0" brushRef="#br0" timeOffset="91753.248">8480 5345 14285,'-60'-20'801,"40"1"1921,-20 19-1953,20 0 160,1 0-385,-1 0-287,-1 19-97,-18 1-32,19 19 320,-20 2 97,21-2-193,19 1 65,0-20-193,0 19-32,19-39 64,1 21-288,0-21 385,0 0-289,0 0 96,-1-21 224,2 2-384,-1-1 32,-1-20-32,1 20-32,0 0-224,-20 1 64,0-1 192,0 20-160,0 0 96,0 0-289,0 20 97,0-1 448,20 21-288,-20-20 128,0 0-64,20 0-32,-1-1-384,1 2-1058,-20-21-672,21-21-1345,-2 2-4773</inkml:trace>
  <inkml:trace contextRef="#ctx0" brushRef="#br0" timeOffset="91983.2612">8658 5425 7142,'0'39'2691,"0"-19"-321,-20 0 0,20 0-256,0-20-832,-20 20-802,20-20-224,0 0-32,0-20-127,-20 0-162,20 0 162,0 0-97,-19-19 32,19 19-64,0-20-65,19 20 162,1 0-322,-20 1 97,20-2-416,0 21-578,19 0-960,-18 21-1505,-1-2-7399</inkml:trace>
  <inkml:trace contextRef="#ctx0" brushRef="#br0" timeOffset="92286.2785">8837 5425 5028,'39'19'3652,"-18"1"191,-21-20-1312,39-20-449,-19 20-417,0-19-736,0-1-160,-1-20-32,1 20-225,1 0-480,-21-20 96,19 21-32,-19-2-128,-19 2-64,19-1-640,-21 0 127,1 20 64,-19 0 225,19 20 320,-20 0-64,21-1 0,-2 21 320,1 0-32,20-20 257,0 19-33,0 2 129,0-22-129,41 21 1,-22-20-1,21 0-352,-20 0 257,19-20-289,2 0-192,-2 0-1026,21 0-1792,-1 0-3300</inkml:trace>
  <inkml:trace contextRef="#ctx0" brushRef="#br0" timeOffset="92430.2867">9432 5484 14285,'20'40'2242,"1"-20"833,-21-1-1153,0 21-225,0 0-607,0 0-418,0-1-608,-21 1 0,1 0-704,1 0-1410,-1 0-3075</inkml:trace>
  <inkml:trace contextRef="#ctx0" brushRef="#br0" timeOffset="92948.3164">10266 5067 19026,'21'-20'-577,"-21"20"865,0 0 321,-21 0-385,2 20 160,-21-1-544,0 21 160,-20 0 32,21 0-160,-1-1 96,20 1 128,1 0-160,19-20-96,0 0 288,19-1-256,22-19 288,-2 21 128,1-21-31,-1 0 63,1 0 32,-20 20-352,0-20 353,-20 19-225,-20 1 320,0 0-160,0 20-288,-19-20 161,-2 20 63,2-21-256,-1 1-385,40-20-383,-20 0-1090,20 0-1601,0-20-4741</inkml:trace>
  <inkml:trace contextRef="#ctx0" brushRef="#br0" timeOffset="93237.3329">10346 5325 11146,'0'0'577,"0"20"608,0 0 288,0 20 513,20-20-609,0 19-640,0-19-32,-1 0-321,1 0 32,1 0 257,-2-20-192,20-20 31,-18 0-128,-1 0-95,-1 0-1,1-19-192,-20-2-192,0 22-32,-20-21-32,1 0-97,-22 0 1,22 40 192,-20-19-96,-2 19-929,22 19 128,-21 21-705,20-19-1376,20-2-8137</inkml:trace>
  <inkml:trace contextRef="#ctx0" brushRef="#br0" timeOffset="93618.3547">11319 4967 13324,'-60'-39'2306,"21"19"-1345,19 0-32,0 0 480,0 0-320,1 20-640,-1-19-161,-1 19-256,2 0-288,-1 19 640,1 1-352,-2 0-128,1 0 513,1 20-674,-1-1 225,0 1 96,20 0 385,0 0-449,0 0 384,0 19-288,0-20-96,0 1 160,0 20-224,20-21 193,-20-18-258,0 18 290,0-19-193,0 20 64,0-20-129,20 0 194,-20-20-834,0 19-769,0-19-1408,0 0-1410</inkml:trace>
  <inkml:trace contextRef="#ctx0" brushRef="#br0" timeOffset="93799.3651">10724 5365 16303,'19'0'-256,"1"0"2338,20-20-737,19 0 0,1 1-864,0-2-289,0 2-416,-2-2-513,-17 2-1089,-2-1-2017,1 0-5286</inkml:trace>
  <inkml:trace contextRef="#ctx0" brushRef="#br0" timeOffset="94065.3803">11359 4908 6149,'0'-20'6759,"-20"0"-5991,20 20 1507,0 0-1347,0 20 226,0 20-1218,0-1 1153,0 2-897,0 18 256,0 0-288,0 21 129,0-20-193,0-1-32,0 0-192,0-18 224,0-22-64,0 1-481,0-20-640,0 20-961,0-20-1153,0-20-8007</inkml:trace>
  <inkml:trace contextRef="#ctx0" brushRef="#br0" timeOffset="94217.389">11141 5266 10025,'0'0'4004,"19"0"-3011,1 0 1153,20-21-449,20 21-832,-21-19-833,21 19 0,-21-20-1153,21 20-1473,-40 0-2211</inkml:trace>
  <inkml:trace contextRef="#ctx0" brushRef="#br0" timeOffset="94613.4116">11657 5266 11851,'0'19'2786,"0"2"-2177,0-2 1217,0 1 63,0 0-767,0-1-674,0 2-32,19-1-352,-19-1 161,21-19-161,-1 0 128,-20 0 160,19-19-224,-19 19-320,20-20-96,0-1 0,-20 2-481,0-1-96,0 0 96,0 20 385,0 20 0,0-20 448,0 20 256,20 20 289,-20-20 191,20 19-351,-1-39 127,1 20 65,1-20-97,-2 0 129,1 0 64,-20-20-257,20 0-63,0 1-449,0-1 352,-20-20-352,19 20-417,-19-19-447,20-1-1026,-20 19-1441,20 2-1794</inkml:trace>
  <inkml:trace contextRef="#ctx0" brushRef="#br0" timeOffset="94980.4326">12272 5245 12491,'-20'0'1602,"20"0"1249,-19 0-1570,-1 0-160,0 0-673,0 21 33,0-2 127,1 2-159,19 18 255,0-19-351,19 20 63,1-20 193,0-20-289,0 19-96,0-19-32,-1 0 33,1 0 63,1-19-64,-2-1-32,1-1-512,-20 2 192,0-1-128,0-19-1,0 39-31,0-21 64,0 21 64,0 0-161,-20 0-31,20 21 320,-19-2 160,19 1-192,0 19 128,0-18-160,19-1-64,1-1-769,0-19-897,20 0-1281,-21 0-993</inkml:trace>
  <inkml:trace contextRef="#ctx0" brushRef="#br0" timeOffset="95426.4581">12590 5425 8872,'0'0'3523,"0"0"-448,0 0-416,0 0-962,-20 0-608,20 0-480,0 0-33,-19-20-255,19-1-385,0 2 192,0-1-320,0 0 320,19 1-385,-19-2 65,20 2-448,0-2-257,0 21-320,0 0-289,-1 0-63,2 0 224,-1 0-161,19 21 737,-19-21 609,0 0 320,19 19 769,-19-19 577,1-19 223,-2 19-191,1-21-417,0 2 0,0-21-641,0 20-127,-1-20-129,-19 21 0,0-2-256,0 2-128,-19 19-449,-21 0 577,20 0 32,-19 40-128,-2-21 448,22 21-127,-1 20 383,0-20 33,20 0-321,0-21 32,20 21-159,0-21 159,-1-19-64,22 21 0,-2-21 33,1 0-418,19-21-896,1 2-2081,-20-1-3685</inkml:trace>
  <inkml:trace contextRef="#ctx0" brushRef="#br0" timeOffset="95694.4734">13683 5384 672,'20'-19'14862,"-1"19"-14766,-19-20 1153,0 20 641,-19 0-288,19 0-833,-20 20-97,20 20 353,-21-1-96,2 1-384,-21 20-417,0-1-128,1 1-1922,-1-20-4228</inkml:trace>
  <inkml:trace contextRef="#ctx0" brushRef="#br0" timeOffset="96096.4964">14417 5107 17616,'-20'19'-352,"20"-19"480,0 40 449,20 0 608,-20 20-385,20-1-191,-20 21-257,20-21-127,-20 1-65,20 0-160,-20-21 32,0 1-32,0-20-321,19-20-736,-19 0-864,0 0-1186,0-20-6951</inkml:trace>
  <inkml:trace contextRef="#ctx0" brushRef="#br0" timeOffset="96363.5117">14279 5086 13837,'39'-19'2306,"1"-1"-1089,19-19 865,20 18-288,-19 21-417,20-20-1377,-20 40 448,-21 1-736,-19-2 608,0 21-224,-20 0 97,0 0 127,-40-1-416,1 1 160,-2 0 0,2 0-96,-1-21 32,20 1-160,1-20-161,-1 0-415,20 0-513,20-20-1058,-1 1-1248,21-21-6118</inkml:trace>
  <inkml:trace contextRef="#ctx0" brushRef="#br0" timeOffset="96621.5265">14834 5126 13196,'-20'60'192,"20"-20"993,0-21 545,20 2 256,0-2-641,0 2-544,19-21 160,2 0-128,-2 0-481,1-21 0,-1 2-128,-18-2-95,-1 2 287,-20-1-288,0 0-224,-20-19-160,-20 18-33,0 2-319,0-2 127,-20 21-287,21 0 287,-1 0-576,20 21-512,1-2-1122,-1-19-1857</inkml:trace>
  <inkml:trace contextRef="#ctx0" brushRef="#br0" timeOffset="97053.5512">15212 5107 2818,'19'19'12108,"-19"-19"-11820,0 21 1570,0-2 160,0 1-641,0 0-608,20 0-417,-20-20 128,20 19 129,-20-19-321,20 0 193,0 0-257,-20 0 160,20-19-320,0 19 96,0-20-224,-20 0-64,19 0-128,-19 20 32,20-19 160,-20 19 0,0 0 96,0 0-353,0 0 1,0 19 64,0 1 416,20 20-32,-20-21-96,20 2 256,0-2 1,-1-19 127,-19 0-31,21 0 31,-1-19-192,-1-2 64,1 2-192,-20-1 161,20 0-385,-20-19 96,0 18 96,0-19-417,0 21 1,0-21-32,0 21-962,0-2 225,-20 21-1601,20 0-3108</inkml:trace>
  <inkml:trace contextRef="#ctx0" brushRef="#br0" timeOffset="97579.5813">15847 5186 14830,'0'0'1377,"20"0"577,0-20-129,-1 1 65,2-2-1153,-1 2-289,-1-2-384,1 2 289,0-1-97,-20 0 0,0 20-320,0-19 128,-20-2-128,20 21-641,-39 0 449,19 0-384,-20 0 512,20 21-33,-20 18 97,20-19-256,1 20 448,19 0 96,0-1-64,19 1 129,1-21 31,20 21 64,-1-19-31,21-2-257,0-19 160,-21 0 96,2 0-288,-2 0-31,1-19 127,-20 19-417,-1 0 161,-19 0 128,0 0-256,0 0 320,0 0-192,0 0 96,0 0 96,0-21 0,-19 21-288,19 0 320,-20-19-128,20-2-192,0 2 352,0-21-320,0 20 96,20-20 96,-1 21-64,1-21 256,20 20-320,0 20 416,0 0-288,-1 0-320,-19 0-1890,20 20-2915,-40-1-9737</inkml:trace>
  <inkml:trace contextRef="#ctx0" brushRef="#br0" timeOffset="101802.8228">16940 5384 9929,'0'-19'2722,"0"-1"-2465,0 0 800,19 20 384,-19-19-160,20-2-704,0 21-289,-20 0 96,20 0 65,0 21-161,-1-21 225,-19 39-129,0-19-64,-19 20-63,-1-1-33,-20 1-224,1 0-160,19-20-641,-1-1-1089,21 2-1601,0-21-8392</inkml:trace>
  <inkml:trace contextRef="#ctx0" brushRef="#br0" timeOffset="102962.8892">17793 5047 9833,'0'-20'224,"0"20"641,0 0 416,0 0-672,0 20-481,0 19 256,0 1 417,0 20-32,0-1-129,20 21 33,0-40-193,-20 0-63,20-1 31,0-39 129,-1 20 384,2-40-1,-1 20-95,19-39-256,-19-1-385,20 0-256,-21 0 192,2 0-160,-2 1 32,1-1 32,0 0 32,-20 0 0,0 21-31,0-1 127,0 20-192,0 0-192,0 0-97,0 0 97,0 39 224,0-18 0,0 19 64,0 19-128,0-20 192,0-18-224,0 19 160,20-21-160,-20 1-352,20-20-769,19 20-1506,-19-20-2209</inkml:trace>
  <inkml:trace contextRef="#ctx0" brushRef="#br0" timeOffset="103271.9068">18608 4967 9609,'-40'0'4516,"20"0"-4196,-20 20 769,21 1-512,-21-2 224,20 1-545,0 0 96,0 20-32,20-21-224,0 2 33,20-2 255,0 1 32,19 0-31,1 0 31,-20-20 33,20 19-289,-20-19-64,0 21-128,-20-2 96,0 2 192,0-21 32,-20 19-288,0 1 193,20 0-514,-20-20-287,20 0-513,-20 0-1378,20 0-1569,20 0-7334</inkml:trace>
  <inkml:trace contextRef="#ctx0" brushRef="#br0" timeOffset="103862.9407">18727 5245 6149,'59'0'3524,"-39"-19"-289,20-1-1410,-20 20 65,20-20-352,-1 0-1026,-19 1 1,20-2-449,-20 2 192,-1-2-128,-19 2 64,0 19 129,0-20-257,0 0 64,-19 20-641,-1-19 257,0 19-96,-20 0-1,21 19 353,-22 1-32,22 0-160,-1 20 128,0-21 32,0 21 288,20 0 33,20-1 159,0 1-192,0 0 0,20-20 193,-1 0 192,21-20-193,-21 0-64,1 0-224,0-20 161,-20 0-257,20 20 128,-21-19-352,1-2 128,-20 2 160,0 19-352,20 0 160,-20 0-193,0 0 193,0 19-160,0-19 384,0 0-288,0 0 160,0 21 64,0-21-64,0 0-64,-20 0 32,20-21 0,0 21 160,0-19-224,0-2 321,0 2-193,0-1-32,0-20-32,20 21 32,0-21 32,-20 19 32,20 2 64,0-1 96,0 20-224,0-20-224,-1 20 128,1 0-544,0 0-225,20 20-929,0-20-768,-1 20-930,21-20-3907</inkml:trace>
  <inkml:trace contextRef="#ctx0" brushRef="#br0" timeOffset="104143.9567">19779 5086 5957,'0'-19'4036,"0"19"-833,0 0-1313,-19 0-481,19 0-800,-20 0-353,0 0-128,0 0 224,0 0-31,20 19-97,-20-19-64,20 21 64,0-2-160,0 2 321,0-2-129,20 1 32,0 0-256,0 0 160,0-1-31,0 2-65,-20 19 128,0-21-192,0 1 224,-20-20 193,0 20-257,0-20-96,-20 0 384,20 0-384,0 0-224,-19-20-705,-1 20-3202,-19-20-11340</inkml:trace>
  <inkml:trace contextRef="#ctx0" brushRef="#br0" timeOffset="114564.5528">1787 6616 10249,'-20'0'-416,"0"0"512,0 0 384,-19 0 417,18 0 64,-18 0-512,19 0-193,-20 0-128,1 0-64,-2 0-32,2 21-32,-21-2-32,1 21 64,-21 20-96,21 0 64,-1-1-32,0 21 64,21-1 128,19 1 192,-20-1 33,40 1 31,-19-1-63,38 1 95,1-21 32,0 1 1,39-20 31,-18 0-31,38-21 31,1 0 65,19-19-97,0 0-159,20-19 607,-19 0-383,-1-42 192,19 2-225,-18-40 97,0-20-417,-1-20-64,-99 139 0,118-219-128,-77 120 385,-22-1-418,-19 20 66,0 80-162,-79-158 129,-1 98-544,1 0 288,-20 41 192,39 19-257,-20 19 257,21 1-256,-20 40 352,-21 20-224,-59 38 160,1 42-353,19-2-992,19 22-1538,41-2-4099</inkml:trace>
  <inkml:trace contextRef="#ctx0" brushRef="#br0" timeOffset="144647.2734">6911 7233 8808,'-41'40'4388,"41"-40"-4132,0 0 1122,0 0-1,0 0-64,20 0-352,1-20 192,18 20 256,1-20-416,19 0-256,1 20 64,0-20-385,-1 0-63,0 20 127,1-19-352,-20 19 0,19 0 32,-39 0 33,20 0-97,-20-21-128,0 21 160,0 0-513,-20 0-255,0 0-577,-20 0-2467</inkml:trace>
  <inkml:trace contextRef="#ctx0" brushRef="#br0" timeOffset="145238.3072">8480 6974 7174,'0'-19'192,"0"-1"545,0 20 1025,0 0 160,-21 0-865,21-20-321,0 20-31,-20 0 96,20 0-257,-19 20-352,-1 0-31,0 19-33,0 1 128,0 0-128,1 19 32,19 1 64,-20 0-31,20 0-33,0-1-128,20-19-32,-1-20-32,1-1-32,20-19-385,-1 0-608,2-19-929,17-1-2306</inkml:trace>
  <inkml:trace contextRef="#ctx0" brushRef="#br0" timeOffset="145533.3241">8856 7034 8007,'-39'40'1473,"19"-21"353,20 21-32,-20 0 0,20 0-65,0 0-640,0 0-256,20-20-320,0-1 95,0-19-159,19 0 351,1-19-351,0-1-97,-20 0-32,19 0-63,-39-20-225,20 20 256,-20-19-128,0 18-64,-39 2 0,19-2 0,-20 21-224,1-19-192,-2 19 0,2 0-1,19 0-479,0 19-578,20 2-992,0-21-1826,20 0-7399</inkml:trace>
  <inkml:trace contextRef="#ctx0" brushRef="#br0" timeOffset="145893.3447">9254 7034 12267,'0'59'32,"0"-38"1442,0 19 319,0-1-63,0 1-737,0 0-545,19-20 161,-19-20-321,0 20-96,0-20 353,21-20 191,-21 20-383,20-40 63,-1 20-192,-19-20-31,20 1 159,0-1-288,0 0-32,-20 0 160,20 0-224,-1 20-32,1 20 0,-20-19 96,21 19-224,-21 19 96,19 1 160,-19 20 128,20-19-224,-20 17 96,19 2 128,-19 0-320,21 0 128,-21-20-640,20 0-994,-1-20-1857,1 20-5670</inkml:trace>
  <inkml:trace contextRef="#ctx0" brushRef="#br0" timeOffset="146173.3607">9969 6974 16111,'-20'-39'1409,"0"39"225,0-20-673,20 20 224,-19 0-641,-2 0-544,-18 20 0,19 0 192,0 19-224,0 1 192,0 0 1,20 0-33,-19 0 32,19-1-32,19 1-128,1-20-192,0 0 352,20 0-448,-1-20-65,1-20-351,20 20-834,-21-40-1280,2 20-898,17-20-2434</inkml:trace>
  <inkml:trace contextRef="#ctx0" brushRef="#br0" timeOffset="146527.3809">10227 6955 9480,'0'-20'2947,"0"20"-224,-20 20-1282,0-1 225,20 22-193,-20-1-608,20-2 224,0 2-448,0 0-353,0-20-192,20 0-64,0 0 32,0-20-64,0 0 352,-1-20-191,22 0-225,-22 0 160,1 1-160,0-21-97,0 19-159,0-17 320,-1-2-288,-19 19-65,0 1 161,0 1 192,0 19 192,0 19-288,-19 1 353,19 1 159,0 19-32,0-2 65,0 2-33,0 0-192,0-20-288,19 0 64,1-20 193,1 20-674,18-20-288,-20 0-928,22-20-930,-2 0-1377,-19 0-7302</inkml:trace>
  <inkml:trace contextRef="#ctx0" brushRef="#br0" timeOffset="146786.3957">10783 7055 2049,'0'38'11595,"0"-17"-9609,0 19 641,0-21-417,0 1-833,0 0-544,0 0-449,-20-20-288,20 0 193,0 0-33,0 0-64,0 0-160,-20-20-352,20 0 416,0 0-224,-19-20 64,19 0-32,19 2-97,1-2 129,0 19 0,0-18 225,19 19-1,-19 0 0,1 0-320,-2 20-129,1 0-1216,0 20-1506,0-20-2658</inkml:trace>
  <inkml:trace contextRef="#ctx0" brushRef="#br0" timeOffset="147067.4118">11061 7253 2274,'0'40'12395,"0"-20"-10985,0-20 800,0 0 160,0-20-1441,0 20-545,20-20-288,-20-20-32,0 20 33,0-20-1,0 21 96,0-21-160,0 19-64,0-17-32,0 17-64,0 2 32,19-2 256,2 1-224,-21 20 96,39-19-64,-19 19 32,0 0-161,0 0-671,0 19-770,-1-19-768,2 20-897,-1 1-3395</inkml:trace>
  <inkml:trace contextRef="#ctx0" brushRef="#br0" timeOffset="147398.4307">11438 7093 8584,'21'21'3203,"-21"-21"192,0 0-1025,19-21-96,1 21-640,-1-19-865,2 0-65,-1-2-127,-1 2-321,1-2 128,0 1-288,0 1 161,-20-1-65,0 20 0,0-20-32,-20 0-320,20 20-128,-20 0-33,-19 0 1,19 20-32,-20 0 160,1 0 288,18 19-256,1 1 320,1 0-64,19 0-96,19 0 384,1-1-288,1-19 225,18 0-385,1 0 384,-1-20-352,21 0-385,0-20-768,-21 0-833,1-20-1825,0 21-2659</inkml:trace>
  <inkml:trace contextRef="#ctx0" brushRef="#br0" timeOffset="147744.4505">11835 6895 11851,'-19'40'2466,"19"-20"-192,-20 19 161,20 1 31,20 0-801,-20 0-672,19 0-160,1-1-513,-20 1-223,21-20 63,-21-20-192,19 20 32,-19-20 128,20-20-128,-20 0-256,20-20 159,0 1-223,-20-22-160,20 23-225,-1-23 32,1 22 513,0 19-128,0 0 352,0 20 32,-1 20 256,2 0 65,-21-1 127,20 22-31,-20-1-33,19-2-384,-19 2 257,20 0-225,-20-20-320,20 0 256,-20 0-865,20 0-640,0-20-1218,-1 0-2690,1 0-9992</inkml:trace>
  <inkml:trace contextRef="#ctx0" brushRef="#br0" timeOffset="148011.4658">12551 6875 13837,'-41'-20'832,"2"20"1378,20 20-512,-2-20-449,1 20-608,-19 20-1,39-1 289,-20 2-352,20 18-1,20 0-255,-20-19-33,39 0-64,-19 0-224,20-20 256,-1-20-512,2 0-64,18-20-513,-19 0-384,0-20-961,-1 1-352,-19-1-449,0 0-2146</inkml:trace>
  <inkml:trace contextRef="#ctx0" brushRef="#br0" timeOffset="148364.486">12769 6915 6149,'-20'-20'3844,"20"40"-385,-20 0-608,20 19-385,0 2-640,0-1-545,20-21-288,0 21-352,0-21 127,0 2-351,19-21-129,1 0 0,0-21-127,-20 2 191,19-2-384,1-17-320,0 17 95,-21-19-31,2 1-321,-21-1-287,0 20-33,0 0 512,0 0 417,0 40-320,0 0 320,-21 20 384,21 19 545,0 2-256,0 17 128,21 2 63,-21 20-511,20-21 191,-1 0-255,1-19-97,-20 0 96,0-1 0,-20-19-224,-40 0 97,1-20-161,0-1-609,-40 1 64,-1-20-480,0 0-1409,1-20-2979</inkml:trace>
  <inkml:trace contextRef="#ctx0" brushRef="#br0" timeOffset="148911.5173">14100 6855 8263,'0'0'1153,"-21"-19"1186,21 19-257,0-20-513,-19 20-480,-1 0-288,20 0-161,-20 0-351,0 0-289,-19 0 160,19 20 0,0 19 192,0-19-63,0 20 159,0 19 1,20-19-1,0 0 321,20 19-385,20-38-448,0 18 416,-1-19-288,1-20-640,20 0-289,-21-20-897,21-19-768,-21 18-97,-19-19-1697</inkml:trace>
  <inkml:trace contextRef="#ctx0" brushRef="#br0" timeOffset="149169.532">14338 6855 6342,'0'-19'3843,"0"19"-1601,-20 0-864,20 39 447,-20-19-127,20 20-513,0-1 0,0 2-352,0-1-32,20-21-609,0 0 64,0 2 161,0-21-289,-1 0 224,21 0-224,-20-21 64,0 2 0,-1-21-416,2 21 128,-21-22-192,0 2 128,-21 19-321,2-20-223,-21 20-225,20 1 160,-19 19-192,19 0-288,0 19-1153,0-19-2083</inkml:trace>
  <inkml:trace contextRef="#ctx0" brushRef="#br0" timeOffset="149531.5527">14755 6915 15438,'0'59'96,"0"-39"1890,-20 20-320,20-19 159,0 17-1376,0-17-65,0-2-96,20-19-223,-20 0 63,0 0 288,20 0-192,-20-19 0,20-2 1,-1-17-97,1-2-320,20-1 192,-20 2-129,20-1-127,-20 20 224,-1 0-128,-19 20 192,20 0-224,0 20 352,-20 20 0,20 19 257,-20-18-65,20 18-192,-20-19-64,19-21-128,2 21-384,-21-40-769,20 0-865,-1 0-1826,1-19-7719</inkml:trace>
  <inkml:trace contextRef="#ctx0" brushRef="#br0" timeOffset="149782.5671">15331 6498 19058,'20'40'-193,"-20"-21"1378,0 2 161,20 38 63,-20-19-512,19 19-513,-19 21-256,20-21 1,-20 21 127,20-20-320,-20-20-160,0-2-257,0-17-31,20-2-1,-20 2-704,0-21-256,0 0-417,-20-21-2242,0-19-9737</inkml:trace>
  <inkml:trace contextRef="#ctx0" brushRef="#br0" timeOffset="150372.6009">15212 6836 8776,'19'0'1761,"1"-20"-223,0 20 576,20-20-32,0 20 64,19 0-737,1 0-448,0 0-128,-1 20-385,-19 19-287,20 1 255,-1 0-448,-19-1 224,-21 2-224,1-1 128,0-21 32,-20-19 32,0 19 1,0-19 447,0-19 161,0 19-513,0-19-160,-20-21 128,20-1-63,0 2-129,0-1-289,0 20 385,0 0-224,0 1-64,20-1 128,-20 20-320,20 0 160,0 0-65,-1 0-960,2 20-192,-1-20-353,-1 19-95,21-19-257,-20 20-161,0-20-287,-20 20 1377,19-20 1473,-19 20 1410,0-20 416,0 20-32,21 0-449,-21-1-63,20 22-449,-20-22-64,19 2 0,1-2-160,0 0-65,20-19 33,-21 0-352,21-19-1,-20 19 1,0-19-225,20-2-128,-40 2-64,20-22-96,-20 22-256,-20-21-128,0 0 95,0 20-351,-20 1-161,0 19-32,21 0-192,-21 19-640,20 1-1506,0-20-3684</inkml:trace>
  <inkml:trace contextRef="#ctx0" brushRef="#br0" timeOffset="150697.6194">16542 6498 14125,'-19'0'224,"19"0"1474,0 0 576,0 0-128,0 0-1377,0 0-449,0 19 128,19 2 257,1 38-193,-20 0-223,20 1 63,0 20-96,0-1 1,-1 1 63,2-20 96,-21-1-63,19-19-161,-19-21 32,0 2-32,0-21 128,0 0-255,0 0-770,0 0-1665,-19-21-6247</inkml:trace>
  <inkml:trace contextRef="#ctx0" brushRef="#br0" timeOffset="183445.4925">1787 8266 9192,'39'-59'-1793,"-19"38"1280,-20 2 769,0-2 705,0 2 513,0 0-225,0-2-352,-20 21-193,20-19-159,-20 19-65,20 0-159,-39 0-129,19 0-96,0 0-96,-19 0-32,-21 19 32,0 21-64,0 0 64,-19 20 0,-20-1-32,19 20 64,1 1 288,-1-1 96,21 1 97,-1 0 224,21 19-161,-1-19-224,20-2-31,20-18 31,0 20-96,40-40 97,0 19-65,-1-19 224,40-20-351,1 0 95,19 0 32,21-20 96,-2-20 577,2 0-352,19-40-353,-20 1 97,20 0 63,-20-22-128,-20 2-160,0 0 257,-39-1-97,0-19-64,-21 19-32,2 1-192,-41-1-64,-21-19-96,1 20-352,-19 19 512,-40 1-193,-1 19-319,-19 19 64,-1 21 191,21 21-63,0 19 160,-1 19 160,-19 1-128,-40 19 224,0 20-224,-20 1 64,20-1 64,39 20-449,61 0-2113,19 1-6247</inkml:trace>
  <inkml:trace contextRef="#ctx0" brushRef="#br0" timeOffset="198841.3731">7407 8882 6502,'-40'20'2882,"40"-20"-2401,0 0 736,0 0-160,0 0 320,20 0 257,20-20-1,-1 20-255,1-19-385,40-2 384,-20 2-801,19-1 225,-40 0-480,21 0-1,-40 0-608,19 20 127,-39 0-896,0 0-3395</inkml:trace>
  <inkml:trace contextRef="#ctx0" brushRef="#br0" timeOffset="199647.4192">8738 8405 7879,'0'-20'160,"0"20"865,0-20 641,0 20-129,0 0-544,-20 0-609,20 0-416,0 20 32,0 20 289,20 0 223,-20 19 97,0 2-257,19-2 96,-19 0-31,20 1-97,-20-20 0,0-1 65,0 1 63,0-20 65,0-20-225,0 0 0,0 0 673,0 0-192,0-20-609,0-20-96,0 1-64,0-1-160,-20 0 512,20 1-288,-19-22-128,19 23 0,-20-23-64,20 22 96,0-1-416,20 0 352,-20 0 64,39 1 416,-19 19-256,20-20-96,-21 20 96,22 1 96,-2 19-608,1 19 384,-1 1 416,-19 0-768,1 20 769,-2-1-417,-19 21-289,-40-20 545,1 19-288,-1-19-32,0 0 96,0-21-352,1 2 544,-1-2-128,20-19-672,0 0 127,20-19-1184,0-2-1026,20-17-768,0-2-8008</inkml:trace>
  <inkml:trace contextRef="#ctx0" brushRef="#br0" timeOffset="200029.4411">9075 8246 8359,'20'0'1378,"-20"0"-417,0 0-129,0 20 578,0 0-225,19 20-224,-19-1-128,21 21-161,-1-20-255,-20 19-129,19 2 32,1-23-96,-20 2-95,0 0 31,20-20-64,-20 0-96,0-20 64,20 0-160,-20 0 768,20-20-447,-1 0-1,2 1-96,18-21 64,-19 0-160,0 0-352,0 21 512,0-2-288,-20 21-96,19 0 96,-19 21 32,0 19 64,0-2-129,0 2 546,0 0-641,0 0 512,0 0-384,0-20 96,20 0-256,-20-20-1378,21 0-864,-2-20-1410</inkml:trace>
  <inkml:trace contextRef="#ctx0" brushRef="#br0" timeOffset="200368.4605">9671 8564 11178,'0'59'224,"0"-38"1186,0 19 447,0-21-31,0 1-929,19 0-320,2-20-1,-1 0-352,19-20 161,-19 0 159,0 1-608,19-21 320,-19 19-320,1-17 224,-2 17-256,-19 2-160,20 19 224,-20-21-32,0 21-224,0 21-65,-20-2 321,20 21 449,-19 19-129,19 21 353,-21-20-289,21 19-192,-20 1-224,20-21 512,0 1-480,0-20-256,0-21 448,0 2-416,20-2-865,1-19-801,-2-19-2018,1-2-9416</inkml:trace>
  <inkml:trace contextRef="#ctx0" brushRef="#br0" timeOffset="200663.4773">10247 8465 15246,'0'0'64,"-20"0"1121,0 0-480,-20 20 224,21 0-417,-1-1-544,-1 2-32,2 19 480,19-21-832,19 0 768,2-19-672,-1 21 608,-1-2-192,1-19 193,0 21-289,0-2-96,-20 1 608,0-20-63,-20 20-289,0 0-32,20-20-160,-20 0 544,20 0-544,0 0-288,0 0-1025,0-20-1602,0 0-2242</inkml:trace>
  <inkml:trace contextRef="#ctx0" brushRef="#br0" timeOffset="200836.4872">10445 8485 12363,'21'-20'1538,"-21"40"-289,0-20 609,0 20-225,0 20-480,0 0-832,0-2 511,-21 2-1024,21-19 224,0 18-160,0-19-641,0-20-1761,21 20-1474,-21-20-7975</inkml:trace>
  <inkml:trace contextRef="#ctx0" brushRef="#br0" timeOffset="200951.4938">10466 8445 12716,'-21'-60'1057,"1"40"672,20 20-672,0 0-1089,0 0-737,20 20-2017</inkml:trace>
  <inkml:trace contextRef="#ctx0" brushRef="#br0" timeOffset="201211.5087">10942 8505 14765,'-40'-20'225,"21"20"1312,-2 0-800,1 0 32,1 20-481,-1-1-192,0 2 256,0 19-63,0-2 351,20 2-352,0-19-288,0-2 193,0 21-161,20-40 32,20 0-481,-1 0-864,2 0-1313,-2-20-3268</inkml:trace>
  <inkml:trace contextRef="#ctx0" brushRef="#br0" timeOffset="201549.528">11259 8485 12427,'-39'20'1249,"19"-1"1826,-20 2-1249,21-2-481,-22 21-320,22-21-640,19 21 351,0-19-832,0-2 481,0-19-417,19 20 128,2-20 192,-1 0-480,-1-20 384,21 1-640,-20-2 159,0 2 289,-20-2-384,19 2 32,-19 0-193,0 19 33,0-21 608,0 21-385,0 21 225,0-2 0,0 0 192,0 2-128,0-2-160,0 2 160,21-21 353,-1 0-706,19 0 97,-19 0-1474,20-21-2145,-1 2-7464</inkml:trace>
  <inkml:trace contextRef="#ctx0" brushRef="#br0" timeOffset="201736.5387">11558 8227 14317,'-41'59'737,"22"-19"1313,19-1-193,0 21 289,0 0-1153,0 0-416,0-1-737,0 0 672,19 1-480,-19-40-480,21 20-353,-1-20-1281,-20-20-2402</inkml:trace>
  <inkml:trace contextRef="#ctx0" brushRef="#br0" timeOffset="202376.5753">12411 8365 12011,'0'0'96,"0"0"384,0 0 609,-19 0-320,-1 20-64,0 0-481,0 0 385,0 20 320,-20 0 31,20 19-255,20-19-353,0 0 257,0-21-609,20 2 641,1-21-449,-2 0 448,21-21-287,0 2-129,-1-21-96,-18 0-64,18-19-64,-20 19-160,2-20-96,-21 20 96,0-19-1,0 19-415,-21-19 768,2 19-576,-20 19 384,18 2-96,1 19 0,1 40-33,-1 0 642,0 19-1,20 21-191,0-1 63,0 1 0,20-21-320,19-19 65,2 19-97,-2-38 0,21-2-577,-21-19-192,1 0-800,20-19-865,-21-2-1474,-19 2-5221</inkml:trace>
  <inkml:trace contextRef="#ctx0" brushRef="#br0" timeOffset="202708.5943">12809 8425 9833,'0'0'2274,"-20"0"352,0 20-960,0 0 256,0 20-609,20 0-192,-19 0-288,19-2-385,0-17-255,19-2 95,1 2-480,0-21 384,0 0 0,19-21 256,-19 2-896,20-21 640,-20 21-768,-20-21 223,20 19-31,-20-18 32,0 19 95,0 0 97,-20 20-128,20 0 288,-20 0-64,20 20 32,0 0 384,0 0 97,0-1 159,0 21-320,20-19-95,0-2-257,0 0 352,19-19-512,1 0-353,19 0-1345,-18-19-1505,-2-21-2851</inkml:trace>
  <inkml:trace contextRef="#ctx0" brushRef="#br0" timeOffset="202911.6059">13245 8087 10986,'-39'21'1954,"39"-2"800,-20 21-800,20 20-320,0-1-225,0 1-640,0-1-449,20 1 161,-20-1-513,20 2-33,-20-23 33,19-17-64,-19-2-1057,20-19-480,-20 0-930,-20 0-1473</inkml:trace>
  <inkml:trace contextRef="#ctx0" brushRef="#br0" timeOffset="203363.6318">13027 8445 9737,'40'0'1922,"0"20"864,19-20-1056,1 0-289,0 0 97,19-20-289,-20 20-32,20 0-993,-19 0 0,-20-20 225,0 20-737,-21 0 736,-19 0-512,0 0-224,0 0 544,-19 20-512,-21 0 544,0 0-256,21 0 128,-22 20-256,2-21 641,19 21-513,20-21 160,0 2-416,0-2 480,0 2 96,20-21-608,0 0 736,-1 0-255,22-21-33,-22 2-224,1-2-64,0-17-65,0 17-127,0 2-128,-20-21 63,0 20-351,0 20 63,0-20 577,-20 40-384,20-20 640,0 20 160,0 20-128,20-21 673,-1 2-705,22-2 257,-2 0-129,1-19-416,-1 0-192,21 0-929,-20-19-4421,-20-21-10665</inkml:trace>
  <inkml:trace contextRef="#ctx0" brushRef="#br0" timeOffset="203756.6542">14338 8326 10954,'-20'59'512,"0"-19"1795,20 0-290,0 0-543,0 0-481,0-21-705,0 21 64,0-21-384,20-19-160,-20 0-929,20 0-1698,-20-19-8583</inkml:trace>
  <inkml:trace contextRef="#ctx0" brushRef="#br0" timeOffset="203890.6619">14318 8227 8295,'0'-20'4517,"0"-1"-3012,0 21-288,0-19-512,0 19-577,20 0-512,0 0-1826,0 19-3940</inkml:trace>
  <inkml:trace contextRef="#ctx0" brushRef="#br0" timeOffset="204206.68">14517 8465 13708,'0'40'129,"0"-21"1889,20 2-449,-20-2-128,0-19-1120,19 0 447,-19 0-223,20 0-545,-20-19 512,20-2-768,0 2 544,-20-1-416,20 0 417,-1-20-386,-19 20 290,21 0-610,-1 0 417,-20 20 128,0 0-64,19 20-32,-19 0 129,0 20-225,0 0 608,0-1-160,20-18-544,-20 19 513,20-21-289,0 0-449,0-19-383,19 0-1218,1-19-2178,-1 0-7143</inkml:trace>
  <inkml:trace contextRef="#ctx0" brushRef="#br0" timeOffset="204588.7018">15093 8326 12395,'-60'20'1378,"40"-1"1408,-20 21-960,21 0-577,19 0-416,0-20 32,0 20-609,19-21-96,1 2 0,0-2-192,20-38 417,-21 19-65,22-40-512,-2 0 160,1 0-128,-20-20 160,19 20-705,-39-19 353,20-20-513,-20 19 96,0 1 417,-20-2-577,0 22 929,1 19-96,-1 20 288,0 20 96,0 19 545,0 22-128,20 17-65,-19-18 129,19 20 32,0-1-353,19-19-256,1-20-32,20 0-128,-1-21-256,1 2 32,0-21-1185,0 0-1250,19 0-1953,-19-40-9033</inkml:trace>
  <inkml:trace contextRef="#ctx0" brushRef="#br0" timeOffset="204876.7183">15569 8465 12812,'20'0'576,"-20"0"2339,40-20-769,-21 0-224,2 0-801,18 0-993,-19 0 192,-20-19-384,20 19 192,-20 0-64,-20 0-160,0 20 353,1 0-514,-22 0-127,22 20 320,-21 0-128,0 20 288,21 19 128,-1-19-128,20 20 224,0-20-576,20 0 416,-1-21-128,21 21-32,0-40-224,0 0 32,-1 0-865,1 0-1153,0-40-1089,-1 21-2403</inkml:trace>
  <inkml:trace contextRef="#ctx0" brushRef="#br0" timeOffset="205071.7295">15867 8365 11178,'-20'40'1826,"40"-20"992,-20 20-511,20 0-610,-1 19-640,2 0-256,-1 2-513,-1-2-128,1 1-63,-20-21-194,20-18 129,-20-2 417,0 1-1122,0-20-512,0 0-128,-20-20-2242,-19-20-4773</inkml:trace>
  <inkml:trace contextRef="#ctx0" brushRef="#br0" timeOffset="205294.7422">15827 8405 12748,'60'-40'800,"-20"21"2531,19 19-1152,1-20-65,-20 20-1089,19 0-641,-39 0-544,0 20 448,0-1-64,-20 1 161,-20 20-321,0 0-32,-20 0-353,1-21-95,-1 21-129,0-19-191,0-2-97,21 0-1313,19-19-1281,-20 0-7720</inkml:trace>
  <inkml:trace contextRef="#ctx0" brushRef="#br0" timeOffset="205611.7604">16244 8485 8167,'20'0'1538,"0"0"1056,0-20-640,0 20-385,0-20-608,0 0-96,-1 20-224,-19-20-321,20 0-160,-20 0 289,0 1-545,0-1 704,0 20-640,-20 0 64,20 0-192,-19 0 0,-1 0 96,0 20 480,20 19-320,-20-19 769,20 20-513,0-20-31,20 20-289,0-21-128,0 2 448,-1-21-480,1 19-96,20-19-353,-1 0-1633,-18-19-1281,18-2-6022</inkml:trace>
  <inkml:trace contextRef="#ctx0" brushRef="#br0" timeOffset="205920.778">16582 8306 11851,'0'20'993,"0"0"1697,0 19-288,0 1-480,20-20-544,-20 20-450,20-20-543,-20-1-161,0-19 0,19 21-224,-19-21 192,0 0-127,0-21 191,0 21-256,21-39-256,-2 19-33,-19-20-287,20 0 191,0 20 1,0 1 96,-20-1 256,20 20 32,-20 0-32,20 20 224,-20 19 384,0-19-383,0 20-1,19-20-128,-19 0 32,0 0-256,20-1-865,0-19-1954,20 21-2242</inkml:trace>
  <inkml:trace contextRef="#ctx0" brushRef="#br0" timeOffset="206345.8023">17277 8266 10730,'-60'40'864,"21"-40"1827,19 40-897,0-21 256,0 21-609,20 0-832,0 0 159,0-20-319,0-1-65,20 2-160,0-21 289,0 0-353,19 0 384,-19-21-479,20 2 159,-20-1-384,20-20 160,-20 0-257,-20 0 225,19-19-512,-19-1 63,0 21-480,0-22 289,-19 2-321,-1 19 256,0 1 449,0 19 192,0 20 224,0 0-224,20 0 448,-20 40-128,20 0 353,0 0 544,0 19-224,20-19-96,20 19-225,-20-19 97,20 0-481,-1-1 0,1 1-160,20-20-640,-21 0-834,1 0-1793,0-20-3331</inkml:trace>
  <inkml:trace contextRef="#ctx0" brushRef="#br0" timeOffset="206670.8209">17833 8385 15438,'20'20'384,"-20"-20"1186,20-20 832,-1 20-832,2-20-737,18 20-449,-19-19-96,0-1-96,0 0-64,-20 0-192,0 20-64,0-20-352,-20 0 95,0 1-768,-19 19 289,-2 0 287,2 0-192,19 19 865,-20 1-320,21 0 737,-1 20-33,0-1 257,20-19-161,20 20-31,0 0-97,-1-20-159,21 0 31,-20-1-160,19 2-416,2-21-865,18 0-1378,-39-21-2433</inkml:trace>
  <inkml:trace contextRef="#ctx0" brushRef="#br0" timeOffset="207030.8415">18171 8266 11530,'0'40'2787,"20"0"-417,-20-1 193,19 1-321,1-20-1121,-20 20-480,20-20-289,-20-1-224,20 2-32,-20-21 192,0 0-192,0 0 97,0-21-386,0 21 1,20-39-64,-20 19-64,20-20-161,-20-20-320,20 21-191,0-1-97,-1 0 640,1 40 609,0-19-160,0 19 481,-20 19 127,20 21-31,-20-20 127,0 20-159,19-1-161,-19-19-191,0 20-193,0-20 224,0-20-416,21 20-833,-21 0-1121,19-20-2467,1 0-9032</inkml:trace>
  <inkml:trace contextRef="#ctx0" brushRef="#br0" timeOffset="207498.8683">18826 8266 12395,'-40'20'577,"21"0"1281,-1-20 256,20 20-289,0 19-704,-20-19-544,20 20 256,0-20-513,20 20 96,-20-20-31,20-1-97,19 2 96,1-2-31,-1 2 127,21-21-256,0 0 225,19 0-97,1 0-160,-21-21-96,1 2 289,0-2-225,-21 2-192,1-21 256,-20 20-224,-1-20-128,-19 0-288,-19 1-385,-1-1-224,-20 20 224,1 20 321,-1 0 31,0 0 321,-20 20 192,41 0 96,-21 20 65,40-1 351,0 1 97,20 0-65,0-20 65,39 19-161,1-18 33,-1-2-257,1-19-64,0 0-31,19 0-322,-20 0-703,-19 0-1731,20-19-4195</inkml:trace>
  <inkml:trace contextRef="#ctx0" brushRef="#br0" timeOffset="232837.3176">7407 9062 5829,'-20'-21'448,"20"21"1154,-20-20 512,20 20-256,-20-20-513,20 20-320,0 0-288,0 0-225,0 0-256,0 0-256,0 0 64,20 0 225,0 20 127,0 21 65,39-22-65,-19 1 64,20 0 33,-1-1-33,1 2 1,0-2-289,-1-19-96,-19 20 0,-1-20 0,1 20-32,0-20 0,-20 20 161,-20-20-257,20 0-513,-20 0-1537,0 0-3235</inkml:trace>
  <inkml:trace contextRef="#ctx0" brushRef="#br0" timeOffset="233564.3592">8817 9161 6117,'0'-21'-160,"0"2"673,0 19 1665,0 0-705,0 0-1057,-20 19-319,20 2 511,0-2 97,20 21 64,-20-20-33,0 39 193,0-59-256,20 100-673,-1-60 865,-19 19-481,0 1-64,0-1-128,20-19 1,-20 0-33,0-20 32,21 0 0,-21-20-96,0 20 289,19-40 159,-19 20 1,20-40-353,0 0-192,0 0 32,0 1 0,-1-1-32,1 0 160,1 20-352,-21 0 192,19 20-192,-19 0 64,20 20-33,-20 0 161,19 20 64,-19-20 161,0 20-161,21 0-224,-21-21 160,20-19 32,-1 20-417,21-20-832,-20-20-1377,19 1-3524</inkml:trace>
  <inkml:trace contextRef="#ctx0" brushRef="#br0" timeOffset="233730.3686">9432 9418 12812,'-19'80'32,"19"-60"1601,-20 20-191,20 0 95,0-21-1153,20 2-320,-20-2-96,19 1-416,1-20-1378,1-20-2754</inkml:trace>
  <inkml:trace contextRef="#ctx0" brushRef="#br0" timeOffset="233845.3752">9432 9319 14093,'-39'21'-385,"19"-21"225,20 0-384,20 19-1826</inkml:trace>
  <inkml:trace contextRef="#ctx0" brushRef="#br0" timeOffset="234270.3995">9830 9418 13676,'-40'0'161,"20"0"1056,-19 21-545,19-2 289,-1 1-384,2 0-353,-1 0 0,20 20-32,20-20-127,-1 0-65,2-20 64,-1 0 128,19 0-32,1-20-64,-20 0-96,19 0 64,-39 0-192,21 0 128,-21 20 32,0-20-96,0 20 0,-21 0-64,21 20-96,-20 0 127,1 20 65,-1 19 128,20-19 129,-20 0-97,0 20 320,20-21 225,0 21-641,-20-21 576,20 1-383,-19-20-1,19 0-160,-20 0 160,20 0-256,-21 0-608,2-20-1090,19 0-961,-20-20-3971</inkml:trace>
  <inkml:trace contextRef="#ctx0" brushRef="#br0" timeOffset="234652.4214">9949 9220 13036,'20'-40'64,"0"40"96,-20 0 609,0 20 416,0 20-288,19 0-32,-19 39 128,0-20-321,0 21-31,0-20-449,0-1 32,20-19-320,-20 0 384,0-20-448,21-20 609,-21 0-97,19-20-32,1 0-224,-1-19 0,22-1-32,-22 0-128,1 0 32,0 0 64,0 20-288,0 1 128,-20 19-32,19 19 96,2 1 96,-21 0 96,20 20 192,-20 0-95,19-20-322,-19-1 129,0 2 129,20-2-257,-20-19-929,20 0-1089,0 0-2018,-20 0-9353</inkml:trace>
  <inkml:trace contextRef="#ctx0" brushRef="#br0" timeOffset="234789.4292">10505 9518 15022,'40'0'512,"-20"0"2563,-1 0-1409,21 0-737,-20 0-865,0 0-32,20 0-1570,-40 0-3779</inkml:trace>
  <inkml:trace contextRef="#ctx0" brushRef="#br0" timeOffset="235149.4498">10902 9021 14413,'0'0'-320,"0"0"0,0 20 576,0 1 480,-19 18 289,19 21-192,0 19 160,0-20 64,0 21-704,19-20 63,-19-1-448,20 1 288,-20-20-320,20 0 160,0-1-160,0-39-737,-1 20-704,22-20-737,-22-20-1890</inkml:trace>
  <inkml:trace contextRef="#ctx0" brushRef="#br0" timeOffset="235466.4679">11141 9498 12043,'39'0'705,"-19"0"2434,0 0-769,0-20-609,20 0-736,-20 1-704,19-2 95,-19 2-352,-20 19-64,20-20 64,-20 0 0,0 20-480,-20-19 96,0 19-161,0 0-63,1 0-97,-1 0 513,-20 19-160,20 21 384,0-21-64,0 21 160,20-20 0,0 20 160,20 0-31,0-20-1,0 0-224,20-20-32,-1 0 224,21 0-544,-21 0-801,2-20-768,-2 0-1443,1 0-2561</inkml:trace>
  <inkml:trace contextRef="#ctx0" brushRef="#br0" timeOffset="235710.4819">11597 9379 5701,'-20'39'6246,"20"-18"-4068,0 18 288,0 1-384,0-20-576,20 20-962,0-20 97,0-1-513,0 2 256,-1-21 257,22-21-385,-22 21-128,1-39 32,0 19-32,20-20-256,-40 0 160,19 1-96,1-1 160,-20 0-288,21 21-224,-21-2-33,0 21-512,0 0-1024,0 0-802,0 40-2978</inkml:trace>
  <inkml:trace contextRef="#ctx0" brushRef="#br0" timeOffset="236050.5013">12014 9598 12940,'60'0'672,"-41"-20"1571,2 0 95,18 0-352,1 0-609,-20-20-480,0 20-481,-1-20-64,1 21-127,-20-1-289,21 0 256,-42 1-416,21-2-321,-20 21 33,1 0-193,-1 0 224,-20 21 257,20-2 256,-19 1-192,18 19 416,2-18-63,19 18 63,0 1 352,0 0-608,19-20 257,22 0-161,-22-1 0,21 2 192,0-21-192,20-21-192,-21 2-416,21-21-513,-21 0-449,1 0-1056,-1 1-673,-18-1-4837</inkml:trace>
  <inkml:trace contextRef="#ctx0" brushRef="#br0" timeOffset="236222.5112">12510 9041 14349,'0'40'352,"-19"-20"1570,19 19 64,0 1 352,19 20-1056,-19-1-802,21 1-64,-21-1-127,20 1-193,-1-20-160,1 0-673,0 0-929,0-21-2113,-20 2-9962</inkml:trace>
  <inkml:trace contextRef="#ctx0" brushRef="#br0" timeOffset="236776.5429">13544 9299 12139,'0'-39'1121,"-20"-1"-608,20 40 159,-21-20 225,2 20-256,-1 20-481,-20 0-160,1 20 96,-1-1-96,0 1 160,21 0 128,-2-21-96,21 21-127,21-20-1,-2-20 96,1 0 32,20 0 128,19-20-64,-19 1-63,-1 19-129,-18-21-32,-1 21-128,-20 21 160,0 18-32,-41 1 0,22 20 32,-21 0 64,0-1 513,21 1 63,-1-1-127,0-19-257,20-1 321,0 1-321,20-20-384,0 0 544,19 0-512,1-20 225,-1-20-258,2 0-383,18-19-801,-19 18-1698,0-38-2530</inkml:trace>
  <inkml:trace contextRef="#ctx0" brushRef="#br0" timeOffset="237872.6056">13762 9359 14958,'0'40'640,"0"0"1282,0-1-256,20 1-129,-20 0-992,20 0-481,-20-21 160,19 2-128,1-2 0,-20-19-256,20-19-160,0-2 95,0 2-223,-20-21 128,20 0-257,-20 20-31,0-20-1,0 0-352,0 1 0,0 19 513,0 1 448,0 19 32,0 19 640,20 1 385,-20 0-224,0 20 128,0-1-160,20 1-128,-1 0-321,1 0-64,0-40-96,20 19-288,0-19 609,-1 0-641,21-19 480,-21-1-224,21 0-64,-20-20-32,0 0 64,-1 1-64,-19-1 0,-20 0-32,0 21-192,0-2-96,-20 1 224,0 20-257,1 0 418,-21 41-162,0-22 98,21 21-98,-2 19 258,1-19 223,20 0-352,0 0 288,20-20-159,20 20-33,0-40 64,0 19-256,19-19 128,-19-19-32,0-2 32,-1 2 64,-19-1-320,-20 0 96,20 0 0,-20 0-64,0 0 256,0 0-224,-20 0 96,20 20-192,0 0 320,0-19-192,20 19 160,0-21 96,0 21-128,-1-19-160,22-1 192,-22 20-32,21-20-64,-20 1-64,19 19 128,-19-21-544,0 21-97,0 0-159,0 0-161,-20 0-352,19 21-513,-19-21 0,21 19-416,-21-19-641,0 20 321,20-20 2114,-20 0 960,0 0 1827,0 20 319,0-1-416,0-19-704,0 21-513,0-2-96,0 1-513,0 0-191,19-20-1,1 20-32,0-20-160,0 0 128,0-20-192,-1 0 225,22 20-257,-22-39 32,1 18 0,0 2-96,0-1-65,-20 0 33,20 1 0,-20 19-288,0 0 256,19 0 64,-19 0 32,0 19 256,20 21 192,0 19-63,-20-19 95,20 20 1,0 20-161,0-21 96,-20 1-128,0-1-288,0-19 193,-20-1-1,0 1 32,-20-20-160,20 0 64,-19 0-224,-1-20-257,-19 0-159,-1-20-321,-19 0-1825,19-19-3236</inkml:trace>
  <inkml:trace contextRef="#ctx0" brushRef="#br0" timeOffset="238253.6274">16264 8962 13356,'-40'19'224,"21"-19"-31,19 0 319,-20 20 193,20 20 31,-20 0-255,20 19 224,0 1 63,-20 0-415,20-1-161,0 1-192,20 0 96,-20-21-96,0-19-288,20 0-417,0 0-416,19-20-641,-19 0-960,20-20-2852</inkml:trace>
  <inkml:trace contextRef="#ctx0" brushRef="#br0" timeOffset="238577.6459">16542 9280 2562,'-19'-20'3683,"19"20"-415,-20 0-1090,-1 0-641,-18 20-96,19 19-63,0-18-1,0 18-320,20-19-352,0 20-161,0-21-95,20 1-97,0-20-64,20 0 97,-21 0-129,22 0-256,-22-20 160,1 1-96,0-2-160,0 2 192,-20-1-224,20 0-128,-20 20 288,0 0-128,-20 0-129,20 0-31,0 20 448,-20 0-32,20 20-127,0-21-66,20 1 66,0 0-162,-1-20-511,2 0-1250,18 0-993,-19-20-1697</inkml:trace>
  <inkml:trace contextRef="#ctx0" brushRef="#br0" timeOffset="238872.6628">16820 9299 11146,'-20'41'1089,"20"-22"1634,0 1-225,0 19-608,0-18-865,0-2-353,0 1-415,20 0-129,0-20 224,-20 0-352,20 0 192,0-20-256,-1 0 128,2 1-384,-21-2 64,20-18-65,-1 19-31,1 1 0,-20 19 320,0 0-160,0 0-65,0 0 257,0 19 96,0 1-64,0 0 161,20-1-321,-20 2-1,20-21-671,0 19-1186,-1-19-1441,2 0-6663</inkml:trace>
  <inkml:trace contextRef="#ctx0" brushRef="#br0" timeOffset="239182.6805">17317 9280 9673,'-20'19'1313,"0"1"417,0-20 31,0 21-191,20-2-513,0 1-673,0 0 129,20-1 159,0-19-191,0 21 31,0-21-320,20 0 0,-21 0 65,21 19-385,0-19 320,-21 20-480,2 0 480,-1 0-320,-1 20 256,-19 0 0,-19 0 64,-1-1-128,-20 1 384,20-20-255,-20 0 287,1-1-192,-1-19-127,20 0-65,0-19-449,0 19 33,20-20-1506,0-20-1409,0 0-3107</inkml:trace>
  <inkml:trace contextRef="#ctx0" brushRef="#br0" timeOffset="239520.6998">17634 9240 16047,'0'40'-128,"0"-21"672,-19 1 962,19 20-97,0-20-640,19 19-737,-19-18 352,21-21-480,-21 19 416,19-19-352,1 0 32,0-19-352,20-2-257,-20 2 65,-1-1-481,1-19 192,-20 18 32,20 1 129,-20 20 415,0-19 353,0 38 257,0 1 544,0 1 160,0 18 32,0 0-449,20-18-255,0-2-385,-1 21 288,2-40-672,18 20-609,1-20-1025,0-20-833,0 0-3811</inkml:trace>
  <inkml:trace contextRef="#ctx0" brushRef="#br0" timeOffset="240630.7633">18230 9240 12139,'-20'-20'801,"1"20"672,-1 0 321,-20 20 288,20 20-481,0-21-640,20 22-320,0-22-97,0 21-63,0-21-257,20-19-192,0 21 256,0-21-31,0 0-193,0-21-289,-1 2 1,21-1-128,-40 0-97,20 20 161,0-19-224,-20 19 255,0-21 1,0 21 224,0 21 64,0-21-96,0 19 128,20 1 32,-20 0-32,20-1-256,19-19-256,-19 0-994,20 0-319,-1-19 159,-18-1 705,18 0 385,-19 1 352,0-2 288,-20 1 256,0 1 545,0-1 96,-20 0 0,20 20-577,-20 0-159,20 0-33,-20 20 353,1 0-321,19-1 96,0 1-31,0 1 95,19-2-64,1 1-31,0 0-1,0-1 0,20-19 65,-21 21-321,21-2-128,20 21 256,-40-20-256,19 20 32,-19-20-192,0 19-129,-20 1 321,0-20-160,-40 0 96,21 0 160,-21 0-128,20-20-64,-20 0 320,20 0 65,0 0-225,20-20 0,0 0-224,0 0 64,20-19-481,0-1 385,20 20-225,-20 0 193,20-20-256,-1 20 448,1-20-32,20 0 320,-21 1-416,21-21 224,-21 21-64,-18-1-256,-2 0 352,1 1 160,-20 18-64,-20 21-320,-20 21 128,21-2 96,-21 1 64,0 20 129,21-20-161,19 19 96,0-19-64,0 1 64,0-2-160,19 1 64,21 0 161,0-20-289,0 0 256,-1 0-448,21-20-353,-21 20-159,21-20-65,-20 1-320,19 19 160,1-21 545,0-18 31,-21 19 257,-19 0 0,0 0 192,-20 0 353,0 0 351,-20 20-543,0-19 191,0 19-448,-20 0 416,1 19-352,19-19 193,0 20 63,20-20-128,-20 20-160,20 0 32,20 0 160,0 0-95,0-1 159,19 1-224,1 20 224,-20-20-64,20 0-160,-20-20-160,0 19 32,-20 2 160,-40-2-384,0 1-160,-20-20 288,1 20-1,19-20 1,-19 20-416,19-20-449,0 0-1826,1 0-6310</inkml:trace>
  <inkml:trace contextRef="#ctx0" brushRef="#br0" timeOffset="251171.3662">20971 9359 4772,'0'-40'1570,"0"40"832,0-20-320,0 1-737,-20-1-448,20 0-64,0 0 64,-20 20-353,20 0 97,-20 0-513,1 20-192,-21 20 0,20 20 256,0-1-32,0 0 0,20 1 64,0-20-224,0 0 64,20-21 97,0-19 127,0 0 416,20-19-191,-1-21-97,1-20-480,0 1 128,-21-1 161,2 0-418,-2 1 354,1-21-290,-20 21 226,0-21-258,0 20 161,0 1-96,-20 19 192,20 0-320,-19 21 288,19 19-288,-21 40 64,21-1 0,0 21 736,0-1-352,21 21 161,-2-1-65,1-19-352,0-20 352,20-1-191,-20 1-97,19-20-64,1 0-513,-20-20-768,20 19-961,-21-19-1378,-19-19-7302</inkml:trace>
  <inkml:trace contextRef="#ctx0" brushRef="#br0" timeOffset="251452.3823">21447 9319 12812,'40'0'384,"-40"-20"1602,20 1 0,0-1-865,-20 0-577,20 0-159,-20-20-353,20 21 384,-20 19-288,0-21 32,-20 2-224,20 19 224,-20 0-576,0 0 384,-19 19 0,18 21-192,2 0 256,-1 0 320,20 19-160,0-19-31,0 0-161,20-21 96,20 21-160,-1-40 192,1 20-705,19-20-480,1-20-993,-20 1-833,19-21-2914</inkml:trace>
  <inkml:trace contextRef="#ctx0" brushRef="#br0" timeOffset="251611.3914">21864 9220 9641,'-39'20'2530,"19"0"-1121,0 0-224,0-1 33,20 22-33,0-22-320,0 21-577,0-21-160,40 2-128,-20-21-64,40 19-1057,-21-19-609,21-19-1857</inkml:trace>
  <inkml:trace contextRef="#ctx0" brushRef="#br0" timeOffset="251848.4049">22123 8823 14157,'-40'59'-64,"40"-19"1057,0 19 672,0 1-383,0 20-834,20-1 129,-20-19-193,20-1-320,0 1 0,-20-21 64,20-18-448,-1 18-577,1-39-961,0 0-96,0 0-1281,19-20-7559</inkml:trace>
  <inkml:trace contextRef="#ctx0" brushRef="#br0" timeOffset="252158.4227">22500 9200 11691,'-20'0'928,"-20"20"1667,21 0-1186,19 0-31,-40 19-418,40 2 1,-20-22-352,20 21-289,0-21-224,0 2-192,20-21 192,0 0 385,0 0-353,-1 0 64,2-21-128,-2 2-192,-19-1-160,0 0 192,20 1-289,-20 19 161,0-21 288,0 21-256,0 0 288,0 21-480,0-21 384,0 19-160,20 1 192,-20 0-129,20-20-639,-20 19-1506,20-19-513,0 0-3139</inkml:trace>
  <inkml:trace contextRef="#ctx0" brushRef="#br0" timeOffset="252367.4346">22679 9379 8616,'0'39'1057,"0"-39"1857,0 0-1376,0 0-833,0 0-225,0 0-64,0 0-191,-20-19-65,20-1 64,-20 0 224,20 1 97,0-2-65,0-18-127,0 19-289,0 0 128,0-20-160,0 40-160,20-20-64,0 1-1122,0 19-992,19 0-2338</inkml:trace>
  <inkml:trace contextRef="#ctx0" brushRef="#br0" timeOffset="252684.4528">23056 9180 11787,'-19'20'576,"-2"0"1538,2-20-544,-1 20-193,0 20-544,-20-21 0,20 22-129,20-22-415,-19 1-193,19-20 0,19 20 160,-19-20-128,20 0-32,0 0 160,-20 0-192,20-20-288,0 20 128,-20-20-384,20 1 255,-20 19-31,0 0 64,0 0-160,19 19 608,-19 1-224,21 0 320,-2-1-448,1 2 385,20-2-225,-20-19 64,19 0-865,1 0-384,0-19-1730,0-2-1569</inkml:trace>
  <inkml:trace contextRef="#ctx0" brushRef="#br0" timeOffset="252921.4663">23215 8863 12748,'0'39'448,"0"0"1922,0 1-544,0 20-353,20 0-576,0 0-673,-1-1 353,2 1-353,-2-21-192,1 1 0,0-20 32,-20 0-448,0-1 224,20-19-673,-20 21-865,0-21 161,0 0-1954,0 0-8649</inkml:trace>
  <inkml:trace contextRef="#ctx0" brushRef="#br0" timeOffset="253152.4795">23116 9260 11082,'0'0'288,"20"-20"1186,19 20 415,1-20-223,19 20-225,-19 0-480,0 0-128,-20 0-160,0 0-481,0 0-256,20 20 128,-21-20 352,21 40-352,-20-21 32,0 1 289,-20 20-417,19-20 128,-19 19-32,20-18-96,-20-21-481,0 19-1472,0-19-2115</inkml:trace>
  <inkml:trace contextRef="#ctx0" brushRef="#br0" timeOffset="253304.4882">23533 9041 13869,'0'-20'1089,"0"20"-897,0 0 0,0 0-480,0 0-1602,0-20-8039</inkml:trace>
  <inkml:trace contextRef="#ctx0" brushRef="#br0" timeOffset="253627.5067">23672 9062 11851,'0'39'704,"20"-19"1186,-20-1 416,20 21-576,-1-20-353,1 20-224,0 0-768,20-21 159,-20 22 33,-1-22-225,2 1-192,-2-20 0,1 20 577,-20-20-320,0 0 159,20-20-416,-20 0-224,20 1 288,0-2-320,-20-18 192,0-1-192,0 0-160,0 20-449,20-20-31,-20 21-289,0-1-993,0 20-865,0 0-1153</inkml:trace>
  <inkml:trace contextRef="#ctx0" brushRef="#br0" timeOffset="253972.5264">24168 9280 11947,'40'19'352,"0"1"3043,-21-20-512,2 0-417,-2 0-1088,1 0-417,0-20-289,0 1-544,0-1 65,0 0-322,-20 0 258,19 0 127,-19 0-833,0 1 385,-19-2-416,-1 21 63,0-19-32,0 19 417,-20 0-160,0 0 288,21 19 64,-21 2-448,20 18 896,20 1-224,0 0-96,0-1 449,20-18-64,20 18-1,0-19-63,-1-1 159,1 2-576,19-2 64,-19-19-288,20 0-448,-21 0-1026,-19 0-2146,0-19-8615</inkml:trace>
  <inkml:trace contextRef="#ctx0" brushRef="#br0" timeOffset="254584.5614">21309 9578 4676,'-40'20'4676,"20"-20"-4836,20 0-64,0 0 801,20 0 832,20 19-256,19 2-320,41-21-32,19 19 127,39-19 386,41 0 31,20 0-416,-21 0 256,21 0-737,-1 0-127,0 0 63,-19 0-256,-20 0 545,-60 0-673,-20 0 224,1 0-416,-1 0-64,0 0-129,-19 0-1184,-40 0-2019,-21 0-2209</inkml:trace>
  <inkml:trace contextRef="#ctx0" brushRef="#br0" timeOffset="273901.6663">1727 10253 2081,'79'-99'3876,"-79"79"-3972,0-20 801,0 21 960,0 19-416,-19-21-480,-1 21-256,-20 0-321,-20 21-128,1-2-96,-20 21-192,-1 0-65,-19 39 1,-1 21 256,1-1 64,0 20 385,19 1 447,41-1 129,-1 0-160,20 0-417,20-39-287,20 19-1,20-39 0,19-21 96,1 1 0,39-40-32,21 0 1,18-40 223,1 1 449,20-41 288,0-19-192,0-21-385,-20-19-255,0 0-1,-40 21-128,-39-3-192,-21 22 0,-18 0 96,-21 0-384,-41 19-224,-18 1-257,-20 19 64,-41 21-96,21 39 225,-20 19 191,19 41 225,1-1 64,-19 41 128,-41 19-64,-20 40-608,-20 60-1314,40 0-5605</inkml:trace>
  <inkml:trace contextRef="#ctx0" brushRef="#br0" timeOffset="304362.4086">6017 10830 5413,'-40'19'3267,"20"-19"-2274,20 0 993,0 0-129,0 0-479,0-19-706,40 19 257,-1-20 64,21 0-160,20 0 0,-21 0-449,0 20-192,21-20 161,-40 0-129,-1 20 0,2 0-288,-22 0-224,1 0-385,0 0-1377,-20 0-2402</inkml:trace>
  <inkml:trace contextRef="#ctx0" brushRef="#br0" timeOffset="304795.4333">7625 10631 10281,'-39'-20'513,"19"20"320,20-19 384,0 19-288,0-21-321,0 21-672,0 21-64,0-2 224,20 21 96,-1 0 0,-19 19-63,20 1-1,-20 0-32,0-1 0,0-19-64,21 0 32,-21-1-128,0-18-609,0-2-1281,0-19-3427</inkml:trace>
  <inkml:trace contextRef="#ctx0" brushRef="#br0" timeOffset="305292.4618">7407 10870 13708,'0'19'673,"0"-19"-545,0 0 353,20 0 159,-1 0-95,1 0-289,20 0-64,-20-19-32,20-2 33,-1-18-129,2 19-128,-2-20-33,1 0-31,-1 0 160,1 1-64,-20 0 32,19-1-32,-19 20 32,-20-1-160,21 21-96,-21 21 96,0-1 128,0 39 64,0 0 224,0 21 128,0 0-191,0-1-33,0-19 0,0-20 64,19-1-128,-19-18-32,20-2 128,-20-19 225,20-19 223,0-2 65,19-18-417,-19-22-127,20 22-65,-20 0-385,20-1 514,-20 0-65,-20 20-224,0 20-257,19 20-127,-19 0 416,-19 0 224,19 20-64,0-1-224,0 0-96,19-18 544,-19-2-864,20 2-1058,20-21-960,-1-21-2179</inkml:trace>
  <inkml:trace contextRef="#ctx0" brushRef="#br0" timeOffset="305573.4778">8459 10790 10313,'-39'99'929,"19"-59"1858,20 0-1090,0-21-511,20 2-610,-1-21 1,1 0 319,20-21-415,-20 2-65,20-21-159,-1 0-33,1 21-96,-40-21 64,20 20-64,-20 0-64,0 0 32,-20 0-224,0 0-384,-19 20 95,19 0-191,-20 0 255,20 0-447,1 20-834,-2 0-992,21-20-5926</inkml:trace>
  <inkml:trace contextRef="#ctx0" brushRef="#br0" timeOffset="305947.4992">8856 10631 11627,'20'20'-129,"-20"-1"482,0 2 1504,0-2-511,0 1-674,0 20-191,0-20-193,0 0-64,0 0-128,21-1 1,-21-19-33,0 0-64,19 21 96,1-21 32,0-21-64,0 21 32,0-19 0,-1-1-32,1 0-32,1 0 32,-21 0-32,19-20-128,-19 40-384,0-19 191,-19 19-95,19 0-64,-21 19 159,1 1 257,20 20 32,-19-20 32,19 20 32,0 0 0,0-21-128,19 1 64,1 0-352,20-20-1057,-1 0-2403</inkml:trace>
  <inkml:trace contextRef="#ctx0" brushRef="#br0" timeOffset="306228.5153">9473 10651 3363,'-60'19'6822,"40"2"-5380,0-2 543,0 1-928,0 0-288,20 0-577,0 0-96,0-20 129,20 20 191,0-20 0,0 20-31,19-20-225,-19 19-64,-20 2-64,0-2 128,-20 21-224,1-21-192,-21 21 192,0-19 96,1-2-32,18 1-192,2-20-641,19 0-1537,0-20-3748</inkml:trace>
  <inkml:trace contextRef="#ctx0" brushRef="#br0" timeOffset="306587.5358">9731 10691 8872,'0'0'1473,"-20"0"930,-1 0-866,2 19-480,-1 1-512,0 0 223,0 20 97,0 0-320,20-21-257,0 2-160,20-2-32,-20 1-192,20-20 641,0 0-225,19-20-288,-18 1 256,-1-2-192,-20 2-32,19-1-64,-19 20-128,0-20-128,0 20 416,0-20-128,0 20-576,0 20 544,0 0-321,-19 0 610,19 20-289,0-21 0,0 1 128,19 0-224,1-1-129,-20 2-800,20-21-1185,20 0-256,-21-21-2787</inkml:trace>
  <inkml:trace contextRef="#ctx0" brushRef="#br0" timeOffset="306891.5532">9949 10750 7815,'0'20'2018,"-20"0"320,20 20-32,0-21-608,0 2-545,0-21-448,20 19-193,-20-19-384,20 0 577,0 0-609,-20-19 513,39-2-609,-18 2 224,-2-1-352,1-20 224,-1 20-417,2 20 450,-21-20-418,0 40-63,0 0 320,-21 0 64,21 20-192,-19 0 384,19-1-224,-20-19 128,40 20-512,-20-21-65,19-19-1376,22 0-353,-2 0-833,1-19-4805</inkml:trace>
  <inkml:trace contextRef="#ctx0" brushRef="#br0" timeOffset="307264.5746">10386 10750 10089,'-60'80'641,"41"-40"2017,19-1-352,0-19-768,0-1-930,19-19-63,1 0 128,20-19-97,-20-1-160,19-19-223,1-1-289,-1-20 32,-18 20 64,-1 1 96,-1-1 288,-19-19-416,0 19-128,0-1-225,-19 1 33,-1 21 64,-1 19-97,2 0 161,-1 40-64,1 0 544,-2 20-64,1-1 257,20 0 95,0 1-223,0 0-161,41-1 256,-22-19-352,20-21-160,2-19 96,-2 21-288,21-42-481,0 2-448,-21-1-833,21-19-224,-21-1-1281,-18-20-5638</inkml:trace>
  <inkml:trace contextRef="#ctx0" brushRef="#br0" timeOffset="307481.587">10922 10670 288,'0'-59'5381,"0"40"-1890,-20-2-1281,1 21-128,-2 21-993,-18-2 32,19 21 96,0 0-160,0-1-288,20-19-128,0 0-161,20 0-256,0 0 417,19-20-192,21 0-129,0 0 64,-21 20-384,2-20-32,-22 19 224,-19 2-320,-19 18-128,-22 0-64,2 1 63,-1-19-63,1-2-865,18 1-1954,21-20-4580</inkml:trace>
  <inkml:trace contextRef="#ctx0" brushRef="#br0" timeOffset="307862.6088">11676 10592 12235,'-39'39'-288,"19"-19"608,20-1 1089,0 21 161,0 0-609,20-20-417,0 0-31,-1 0-65,22 0 33,-22-20-193,1-20 0,0 0-96,0 0 65,0 0-417,-20 0 640,0 0-544,-20 1-320,-20 19-33,20-21-384,-19 21-576,-1 0-449,20 0-448,0 21-4036</inkml:trace>
  <inkml:trace contextRef="#ctx0" brushRef="#br0" timeOffset="308187.6274">12392 10273 10473,'-20'-40'1474,"-20"0"1312,20 40-1184,1-19-673,-22 19-385,22 0-416,-21 0 97,20 19-1,-19 2-32,19-2-96,-1 1-192,2 20 352,-1 0-224,20-1 64,0 21 33,0-21-322,0 22 257,20-22 33,-1 1-97,2 19 32,-21-19 0,0 0 0,0 0 96,0-20-224,0 19-32,0-39-449,0 21-1153,0-21-1473,-21 0-8776</inkml:trace>
  <inkml:trace contextRef="#ctx0" brushRef="#br0" timeOffset="308310.6344">11975 10631 11659,'79'0'384,"-40"0"289,21-20-673,0 20-1346</inkml:trace>
  <inkml:trace contextRef="#ctx0" brushRef="#br0" timeOffset="308719.6578">13166 10471 17520,'0'-19'32,"-20"19"-64,1 0 320,-22 19 33,22 2-321,-1 19-32,0-1 0,0-18 0,0 18 32,20-19 0,0-1-97,20 2 33,0-21 32,0 19-96,19-19 224,2 0-192,-22-19 0,1 19-64,-20 19 0,0 1 224,-20 20-64,-19 0 96,-1 20-32,0-21 320,0 21-159,1-20 31,19-1 128,20 1-192,0 0-63,0-20-129,20 0 0,19-20 64,1 0-96,19-20-513,1-20-1281,0 1-2274</inkml:trace>
  <inkml:trace contextRef="#ctx0" brushRef="#br0" timeOffset="309440.699">13385 10532 14862,'-20'39'-32,"20"-18"1249,0 18 672,20 0-864,-20 1-448,19-20-193,-19 20-256,20-20-63,0 0 159,0-20-96,0 0-32,-1 0-96,2-20 288,-1 0-352,-1-20-128,1 20-32,0-20-193,-20 1-127,0 19-193,0-20 65,0 40 351,0 0 225,0 0-96,0 21 384,0-2 160,0 21 97,-20 0-97,20-21 1,20 21 31,-20-20-224,20 20-96,0-40 256,20 20-159,-20-20-161,19-20 288,-19 20-320,20-40 128,-1 20-64,-19 0 128,0-19-96,0-1 96,0 20-256,-20-19 128,20 18-96,-20 2 160,0-1-64,-20 20-224,20 0 96,0 0 192,-20 20-320,0-1 480,20 21 0,0-20-63,0 0-257,0 20 224,20-21-128,0 1 288,20-20-320,-1 20 32,1-20 192,20 20-192,-21-20 0,-19 0-288,0 0-160,0 0 256,-20 0-161,0 0 129,-20 0 64,20 0 64,-20-20 96,0 0-96,20 0 160,-19 1-32,19-21-224,0 20 128,0 20 96,0-20-32,19 1 160,1 19-224,0-21 224,0 21-384,0 0 224,-1-19-640,22 19-898,-22 0-1281,1 0-1441</inkml:trace>
  <inkml:trace contextRef="#ctx0" brushRef="#br0" timeOffset="309586.7074">14457 10552 11402,'0'40'1730,"0"-21"512,0 1-256,0 0-769,20-1-320,-20 2-737,0-2 0,19 1-64,-19 0-736,0-20-1346,0 0-2338</inkml:trace>
  <inkml:trace contextRef="#ctx0" brushRef="#br0" timeOffset="309708.7144">14496 10432 7238,'0'0'128,"21"0"-128,-21 0-512,20 20-4164</inkml:trace>
  <inkml:trace contextRef="#ctx0" brushRef="#br0" timeOffset="310225.7439">14755 10592 5893,'59'19'2819,"-19"-19"736,-20 0-1153,19 0-448,-18-19-416,-1-2-577,19 2 64,-19-1-225,-20-1-447,20-19-97,-20 40-320,-20-19-96,0-1-32,0 20-65,-19 0-319,-1 20 223,0-1 514,0 21-33,21 1-288,-1-1 384,20-1-160,0 0 288,20-18-256,19 18-128,1-19 128,-1 0 128,21-20-352,0 0 96,0 0-384,-1-20-353,1 0-608,-21-19 128,21 18 96,0-18 608,-21 0 481,-19-1 32,0 20-64,-20-20-481,0 19 97,-20 2-65,-20 19 193,21 19 384,-21 2 449,0-2 447,20 2 33,20-1-96,0-1-160,0 2-33,20-2 33,20-19 96,0 20-160,-21 0-33,21-20-31,0 19-545,-40 2 224,0-2-128,0 1-192,-40 20 192,-19 0-736,19-20 127,0-1-800,0 2-1634,20-21-4772</inkml:trace>
  <inkml:trace contextRef="#ctx0" brushRef="#br0" timeOffset="310823.7781">16244 10174 10537,'-20'-20'225,"1"20"992,-21 20-256,20 20-128,-19 19 63,-21 40-319,0 0-1,21 22-191,-21 17-33,20-19-192,20-20-96,0-19-32,20-20-288,20-40-929,20 0-1121,-1-20-6310</inkml:trace>
  <inkml:trace contextRef="#ctx0" brushRef="#br0" timeOffset="311082.793">16324 10571 14862,'-40'80'96,"40"-40"192,0-1 1217,20-19-95,0 0-321,20 0-577,-1-20 65,1 0-65,20-20-223,-21 0-257,1 0 96,0-19 32,-21 18 64,2-18-288,-21 19-160,0-20-257,0 21-448,-21-1-640,21-1-961,0 2-1122</inkml:trace>
  <inkml:trace contextRef="#ctx0" brushRef="#br0" timeOffset="311434.8131">16800 10651 13805,'20'79'576,"-20"-39"1122,20 0-321,0-1-416,0 1-481,-20-20-31,0 19 31,19-39-288,-19 21 193,0-21-257,0 0 288,-19 0-63,19-21-321,0-18 160,-20 0-192,20-1-32,0-20 64,20 0-256,-20-19 320,40 19-192,-20 0-64,39 20-1,-19 21 225,-21 19 257,21 0-193,-40 0-96,20 40 64,-20-21 64,0 22-224,-20-1 160,-20-21 0,21 21-32,-21-21-448,20 2-161,0-21-1120,20 19-1955,20-19-4707</inkml:trace>
  <inkml:trace contextRef="#ctx0" brushRef="#br0" timeOffset="311824.8354">17575 10471 9192,'-59'21'3524,"18"-2"-1763,22 2 193,-21-1-256,20 20-577,-19-1-224,39-19-1,0 20-543,0-1-65,19-19-64,1 0 97,0-20-225,0 0 288,19-20-224,2 0-64,-22-19-352,1-1-385,0 20 129,0-19 63,-20-1-63,0-1-193,0 1 353,0-19-128,-20 19-97,0 21-288,0-1 737,20 20 192,-19 0 64,-1 20 225,20-1-1,-21 21 32,21 19 609,21-19-640,-1 1-450,-1 18 226,21-19-97,0 0-609,0-21-1056,-1 1-610,1-20-1568</inkml:trace>
  <inkml:trace contextRef="#ctx0" brushRef="#br0" timeOffset="312162.8547">17972 10532 11434,'0'-40'2531,"0"19"31,-20 21-512,20 0-1121,-19 21-641,-1-2 225,-1 2 320,2 18-449,-1 1-32,20-20-96,0 0-191,20-1-98,-20 2 194,19-21 31,2 0-128,-1-21-32,19 2-256,-19-1 64,0 0-385,0 1 33,-1-2-193,-19 2 128,21 19 129,-21 0 160,0 0-1,0 19 385,0 2 225,0-2 223,19 21 129,1-21-513,0 2 128,0-2-192,0 1 65,19-20-225,1 0-129,0-20-1152,-20 1-1185,20-21-2403</inkml:trace>
  <inkml:trace contextRef="#ctx0" brushRef="#br0" timeOffset="312371.8667">18330 10154 9833,'-20'60'4132,"20"-21"-3428,0-19 962,0 20 352,20 19-833,0-19-737,-20 0-384,19 19 161,1-18-161,-20-22 64,20 21-320,-20-20-545,0-20-736,0 20-1154,0-20-1665</inkml:trace>
  <inkml:trace contextRef="#ctx0" brushRef="#br0" timeOffset="312724.8869">18210 10511 11242,'0'0'32,"0"21"1730,40-21 352,0 20-288,0-20-513,39 0-256,1 0 160,-1-20-192,0 20-545,-19-21-319,0 2-33,-21-2-64,-19 21 32,0-19-192,-20-1-32,0 20 96,0-20-257,-20 1-191,-20 19-65,21 0 289,-21 0-192,0 19 480,-20 1-128,41 0 128,-21 20-160,20-21 384,20 22 160,0-1-224,20-21 97,0 21-161,19-21 96,1-19-224,0 21 64,20-21-256,-1 0-673,0-21-1217,1 2-1601,-20-1-6215</inkml:trace>
  <inkml:trace contextRef="#ctx0" brushRef="#br0" timeOffset="312969.9009">19164 10393 11274,'-40'0'128,"20"0"1410,-19 19 287,18 1-383,2-20-481,-1 20-545,20-1 33,0 2-129,0-2-64,39 2 0,-18-1 129,18-1-161,1 2 96,-20-2-192,0 1-160,-20 0 32,0-1-96,-20-19-128,0 40-417,-40-20 129,20 0-257,1 0-1057,-1-20-1825</inkml:trace>
  <inkml:trace contextRef="#ctx0" brushRef="#br0" timeOffset="314572.9926">19839 10670 11306,'-20'0'0,"20"21"-256,0-2 480,0 21 353,20 20-33,0 0-31,-20 18 63,19-17 129,-19 18-321,21-19 193,-21-21-97,0-19 353,0 0 320,0-20 289,0-20-994,19 0-160,-19-19-352,20-21 64,-20 0 160,20-20-160,-20 2-128,0-2 96,0 20 32,0-19-128,0 20-256,0-1 608,20-1-608,0 42 736,0-1-288,20 20-288,-21 0 480,21 20-96,-40 20-32,20 20-224,-20-1 448,-20 0-95,0 1-289,0-20 128,1-20-481,19 0-255,-21 0-1762,21-20-1730,21-20-7335</inkml:trace>
  <inkml:trace contextRef="#ctx0" brushRef="#br0" timeOffset="315130.0244">20296 10691 10826,'377'59'8232,"-397"-59"-8136,20-20-64,-20 20-128,20-20 224,-20 20-96,1-19-192,19-2 192,0 2 96,-20-1-320,20 0 63,20 1 161,-1-2-64,1 2 0,20 19-128,0-20-352,0-1-1987,19 21-3586</inkml:trace>
  <inkml:trace contextRef="#ctx0" brushRef="#br0" timeOffset="315920.0696">20454 10552 4131,'0'0'8585,"0"0"-8874,0 0 1346,21 0 417,-2 0 31,21-20-128,0-1-288,-1 21-320,21-19-320,-20-2-225,0 2-64,-21-1 128,1 0-448,0 20 352,-20-19 0,0-2 161,0 2-225,-20 19-192,0-20-64,-19 20-64,-1 0-1,0 20-191,0-1 352,-19 2-96,19 18 64,-20 0 64,21 1 32,19 1-128,0-1 224,20-1 64,20 0 224,0 1-127,19-20 447,1-20-287,20 0-65,-1 0 161,1 0-417,0-20-160,-21 1 64,21 19-320,-21-21-994,1 2-1248,-20 19-1698,0-20-7623</inkml:trace>
  <inkml:trace contextRef="#ctx0" brushRef="#br0" timeOffset="316237.0878">21030 10511 12619,'21'21'-96,"-21"-1"2018,19-1 192,-19 21-352,20-20-865,-20 0-225,0-1-447,20 2-33,-20-2 64,0-19 32,0 0 161,-20 0-385,20-19-32,0-2 32,-20 2-160,20-1 128,0-19 96,0-1-256,0 20 96,20-20 0,-20 19 224,20 2-320,0-1 160,0 0-64,19 20-224,-19 0-2083,20 0-1632,-1 0-8585</inkml:trace>
  <inkml:trace contextRef="#ctx0" brushRef="#br0" timeOffset="316525.1042">21864 10452 13773,'-39'0'64,"-1"0"352,20 19 129,-19-19-161,-1 21-160,20-2-96,0 2-32,20-1 0,0-1 225,0 2 383,40 18 161,0-19-96,-1-1-96,1 21-129,-20-20-288,0 0 65,-20 0-129,0 0 0,-20 0-64,-20 0-160,0-1 96,1 2-384,19-2-929,0-19-1122,20-19-2753</inkml:trace>
  <inkml:trace contextRef="#ctx0" brushRef="#br0" timeOffset="316857.1232">22182 10631 16783,'20'0'2146,"0"-20"65,-20 1-770,20-2-1153,0 2 97,-1 19-97,2-20-224,-2-1-128,-19 2 256,0-2-224,0 21 32,0-19-192,-19 19-161,-2 0-31,2 0-32,-21 19 63,0 2 385,1-2-192,-1 22 256,20-1 289,0-1-97,20-19-32,0 20-32,20-1-160,20-19 129,-20 0-33,19-20-96,21 0 128,0 0-1377,-1-20-481,1 0-1985,-20 0-2659</inkml:trace>
  <inkml:trace contextRef="#ctx0" brushRef="#br0" timeOffset="317065.1351">22540 10511 10121,'-20'21'833,"0"-1"2178,20-1-1154,0 21-607,0-20-33,0 0-224,0 20-257,20-21-223,0 1-1,0-20-480,19 20 225,1-20-353,0 0-673,-20 0-640,19-20-1346,-19 0-993,0 1-8039</inkml:trace>
  <inkml:trace contextRef="#ctx0" brushRef="#br0" timeOffset="317332.1504">22798 10552 11018,'-20'0'416,"0"0"1762,20 19 257,0 2-930,0-2-192,20 21-128,0-21 161,0 2-513,19-2-129,1-19-95,0 20-129,0-20-95,-1 0 127,-18-20-352,-2 20 0,1-19-64,-20-2-96,0 2-224,-20-1-224,1 0-33,-21 1 33,20-2 32,-40 21-385,21-19 160,-1 19-160,20 0-672,0 0-1057,0 0-1923</inkml:trace>
  <inkml:trace contextRef="#ctx0" brushRef="#br0" timeOffset="317671.1698">23295 10611 16303,'19'20'96,"-19"0"1121,20-20 897,-20 19-961,0-19-544,0 21-449,0-21-128,0 19 288,20-19-224,-20 0 1,0 0 31,0 0-160,0 0 256,0-19-224,20-2-96,0 2 0,-20-1 256,20 0-320,-1 1 96,-19-2 64,21 21-32,-21 0 224,19 0-128,-19 0 0,20 21-192,-20-2 192,0 1-64,20 0 64,-20-1-1121,20 2-1185,0-2-1794,-1 1-7527</inkml:trace>
  <inkml:trace contextRef="#ctx0" brushRef="#br0" timeOffset="318067.1924">23850 10651 7655,'0'-40'5637,"-19"40"-4452,19-19 1346,-20 19-1026,20 0-768,0 19 288,0-19 32,0 20 0,0 19-417,0-18-223,20-2-289,-20 1 128,19 0-32,2-20 33,18 0 63,-19 0-480,20-20 0,-20 0-289,-1-20-31,2 1 95,-2 19 129,-19-20 96,0 1 160,0-1 0,-19 0-32,19 0 0,-21 0-160,2 1-97,-1-1 385,0 20-352,0 0 64,0 20 192,0 0 192,1 20 289,19 20-97,0 0 64,0 19-127,0 0-97,19-19-128,21 20-96,0-20-673,20 0-832,-1-21-2531,-19 2-6854</inkml:trace>
  <inkml:trace contextRef="#ctx0" brushRef="#br0" timeOffset="318206.2004">24546 10691 19250,'39'19'544,"-19"1"1762,-20-20 289,0 0-1218,0 0-1153,0 0-160,0 0-640,0 0-2435,0 0-7623</inkml:trace>
  <inkml:trace contextRef="#ctx0" brushRef="#br0" timeOffset="333705.0869">1688 11823 22517,'-21'-20'-13773,"21"20"14349,-20-20-223,1 20 672,-1 0-289,0-19-31,0 19-96,0 0-257,1 0 0,-2 0-128,1 0-31,-19 19-225,19 1-32,-20 0 32,1 40-1,-1-1 33,1 21-32,-21 19 64,20 1-64,0-1 0,0 0 0,1 0 96,39-19 33,0 0 95,19-1 192,22-19-64,-2 0 33,21-20-1,19-2 0,20-38 33,20 0 223,-19 0 65,19-38 64,0-2 63,-19-20-319,-21 0 288,20-19 63,0-21-639,-99 100 351,179-218-544,-100 98 128,-38 1-128,-22 20 0,-19 0-256,0 99-449,-60-159 705,1 99-576,0 20 416,-41 21-225,1 19-159,19 39 448,-19 21 32,19-21-225,1 21 289,-20-1 64,-20 21 32,-20 0-96,-20 19-288,40 0-1409,-1 20-2499</inkml:trace>
  <inkml:trace contextRef="#ctx0" brushRef="#br0" timeOffset="341900.5556">6077 12419 6982,'-21'21'256,"21"-21"1826,-20 0-32,20 0-736,0 0-418,0 0-768,0 0 65,0 0 800,20 0-161,1 0 129,18-21-160,21 21 0,-1-19 64,0 19-417,1-21-160,20 2-160,-20-1-96,-21 0 97,1 20-578,-1-20-1377,-19 20-2209</inkml:trace>
  <inkml:trace contextRef="#ctx0" brushRef="#br0" timeOffset="342699.6013">8003 12101 7847,'19'-19'769,"-19"-1"1185,0 0 160,0 20-545,0-20-384,0 0-640,0 0-33,-19 20 1,19-19-225,-20-2-128,0 21-256,-20-19 192,21 19-32,-22 19-448,2 2 512,-1-2-320,1 21 160,-2 0-64,2 19 31,20-19 98,-2 20 31,21-1-64,21-39 0,-21 20-32,19-40 32,1 20 32,20-1 128,-1-19-32,1 0 32,19-19-32,-18-21 0,18 0 32,0-19 33,-39 19-65,1 20 0,-2 0 32,-19 0-32,0 0-32,0 20 64,-19 0-128,19 0-160,-21 20 32,21 20 64,-20 20 192,20-1 32,0-19-224,-19 0 257,19 0 63,0 19-512,0 0 256,0 1 352,0 0-448,19-1 192,-19-19-288,20 0-577,-20 0-608,21-40-1602,18 20-7815</inkml:trace>
  <inkml:trace contextRef="#ctx0" brushRef="#br0" timeOffset="343131.626">8658 12161 8456,'20'-79'8103,"-20"59"-8103,-20 0 705,0 0 352,0 20-513,-19-20-576,19 20 0,-20 20-32,1 0 0,-2 20-32,2-1 128,-1 1-64,1 20 64,19-1-64,-1-19 160,21-20 128,0 0-352,21-1 481,-1-19-1,-1 21-128,21-42-31,0 2-257,20-1 352,-2-40-448,2 20 384,-20-19-192,-20 39-160,0-20 320,-20 40-192,0-20 160,0 20-288,0 20 96,0 0-192,-20 20 64,20 19 416,-20 1-96,20 0-31,-20-20-450,20-21 353,0 40-64,0-19 385,0 20-417,20-20-609,0 0-1185,0-20-2434,-1-1-9096</inkml:trace>
  <inkml:trace contextRef="#ctx0" brushRef="#br0" timeOffset="343292.6352">8956 12618 5509,'0'20'12716,"0"0"-10955,0-20 642,0 0-97,0 0-1537,0-20-801,0 20-32,0-20-225,0 20-1665,20 0-2690,0-20-12941</inkml:trace>
  <inkml:trace contextRef="#ctx0" brushRef="#br0" timeOffset="343796.6641">9711 12002 15822,'-80'-20'-576,"40"20"768,1 0 160,-21 20-159,20 20 351,1 0-127,-1 19 31,0 1-128,21-1-63,-1-19-161,20 0-64,0-40 0,20 20 64,-1-20 64,1 0 32,40-20 64,-21 0-288,21-40 160,-20 21-31,-1-21 95,-19 20-288,0 20 128,-20 20 192,0 0-192,0 0-192,0 40 224,-20 0 64,20 19 224,-20 1-160,1 0 193,19-20-289,0 0-384,-20-2 704,20 23-704,0-22 576,0 1-320,0 0-160,0-20-609,20-20-833,19-20-1857,-19 0-9225</inkml:trace>
  <inkml:trace contextRef="#ctx0" brushRef="#br0" timeOffset="344184.6863">10068 12141 13901,'0'-40'1249,"-19"21"-448,-2 19 704,-18-20-640,19 40-577,-20-1-288,1 1 160,-2 40-256,22-20 288,-21-1 129,40 1-289,-20 0 96,20-40-128,20 20 96,0-20 256,0 0-352,19 0 192,21-20-192,0-20 289,-21 0-225,1 1-192,-20-1 320,-1 20-224,-19 0 160,0 0 128,0 20-352,0 20 32,-19 0-160,-1 20 320,-20-1-224,20 1 160,1 0 96,19 0-96,-20 0-32,0 0 224,20-2-608,0 2 544,0 1-416,0-22 192,0 21-1314,20-20-1408,19-20-2243</inkml:trace>
  <inkml:trace contextRef="#ctx0" brushRef="#br0" timeOffset="344623.7114">10485 12141 15758,'-19'-20'353,"19"20"1376,-21 0-736,1-20-224,-19 40-577,19-20-256,-20 20 160,21 20-96,-22 0-96,22-1 224,-1 1-32,0-20-128,20 0 0,0 0 96,0-20 161,20 19-65,0 2-192,-1-21 192,41-21 160,-20-18-352,19-1 96,-18-20 32,-22 41 129,1-21-290,-20 20 354,19 20-353,-19-20 288,0 20-352,-19 0 32,19 20 0,-20 20 32,1-1 64,-2 21 192,1-20-224,20-1 224,-19 1-352,-1 0 320,20 0-448,0 0 576,-20-1-576,20-19 224,0 20-257,20-40-608,-20 20-1473,20-20-1602,19 0-9479</inkml:trace>
  <inkml:trace contextRef="#ctx0" brushRef="#br0" timeOffset="345062.7365">10803 12181 14862,'-20'-20'640,"20"20"1186,-20 0-193,20-20-864,-20 20-545,20 0-288,-19 20-96,-1 0 96,-20 20 192,20-21-288,0 21 192,0-20 96,20 20-192,0-20 256,0-20-128,0 0-96,20 19 257,-20-19 95,40 0-288,-21-19 256,22-1-384,-2 0 320,1-20-320,-20 0 192,-1 21 97,1-21-97,1 20-64,-21 20 0,0-20 64,0 20 0,0 0 192,0 20-352,-21 0-96,1 20 224,1 19 64,19-19 160,-20 19-192,20-38-160,-20 19-96,20-2 384,-20 2-352,20 1 96,0-2 32,0-19-320,0-20-833,0 20-1345,20-20-3044</inkml:trace>
  <inkml:trace contextRef="#ctx0" brushRef="#br0" timeOffset="345523.7629">11180 12161 15887,'-20'0'224,"1"-20"256,19 20 737,-20 0-608,20 0-545,-21 0-256,2 20 224,-1 0-128,1 20 128,-2-1 96,1-19 32,20 20 256,0 0-223,0-40 31,0 19 32,0 2-128,20-21 96,1 0 33,-2 0-1,20 0 96,-18 0-192,18-21-224,1-18 289,0-1-322,-21 20 322,2-20-289,-21 40 224,0-19-64,0 19-192,0 0 128,0 0-160,-21 19 224,21 21-32,-19 20 96,-1-40-128,0 20 288,20-21-320,-20 2 64,0 17-192,20 2 288,-19-19-256,19 18 256,0-19-704,0 0-833,0-20-2147,0 0-7718</inkml:trace>
  <inkml:trace contextRef="#ctx0" brushRef="#br0" timeOffset="345947.7871">11577 12101 10730,'0'20'-481,"0"0"449,-19 0 1345,19 0 225,0 20-321,0-21-288,0 21 224,0-20-352,19-20 32,1 20 31,20-20-287,-1-20-129,-18 0-159,-1 0-225,-1 0 192,1-19-224,-20 19 352,0 0-352,-20 0 64,1 20-384,-22 0 192,2 0-448,-1 0 223,1 20-159,-2 0-577,22 20-737,-1-21-1505,20 1-9417</inkml:trace>
  <inkml:trace contextRef="#ctx0" brushRef="#br0" timeOffset="346200.8016">12034 12101 15214,'0'-19'384,"-20"-1"1826,20 20-608,0 0-897,-20 0-834,20 20 290,-19 19-322,-1 21 418,-20-1-225,1 21 32,18-21-192,1 2 224,1-23 0,-1 2-256,20 1 320,-20-2-320,20 1 64,0 0-993,0-21-1025,0 1-1826</inkml:trace>
  <inkml:trace contextRef="#ctx0" brushRef="#br0" timeOffset="346481.8177">12153 12459 8904,'0'19'1153,"0"2"-288,-19-21 1153,19 19-737,-20 2-192,20 18-416,0-19-65,0 0 1,20-20 192,-1 20 31,1-20 97,20 0-737,-20 0 225,19-20-449,-18-20 288,-2 21-64,1-1-160,-20-20 96,0 19-64,0 21 65,-39-19-418,-2 19 161,2 0-1025,-21 0-1986,21 0-11243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02-10T21:23:08.4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4130 3795 12395,'20'-40'-192,"0"21"128,-20 19 352,0-21 609,0 21-128,0 0-481,-20 0-32,20 0 65,0 0-129,0 0-96,-20 0 0,0 21-128,-20-2 32,1 21 0,-1 0 0,-19 0 32,-1-1 0,0 1 32,21 0 32,-21-1 64,21-19-32,18 20-95,21-20-66,-20-20-63,40 0 32,1 19 96,-2-19 225,20 0 31,21 0 32,-20 0 0,19 0-191,-18 0-97,-2 0 0,1 21-32,-20-21 0,-1 19 32,-19 1 96,0 20 96,-19 0-64,-21-21 64,0 21-128,21 0 161,-22-20-65,22 0 64,-1 0-192,20-20-192,-20 20 0,20-20-1249,20 0-833,-20-20 256,39 0-3876</inkml:trace>
  <inkml:trace contextRef="#ctx0" brushRef="#br0" timeOffset="367.021">4091 4331 11306,'19'0'673,"-19"0"-385,20-19 1730,0-2-224,0 2-705,0 0-705,-1-21-256,1 19 64,0 1-31,-20 1-65,0-2 64,20 2-64,-20-1 0,-20 20-32,20-20 64,-20 0-160,0 20-224,20 0 192,-19 0-192,-1 20 95,20 0-31,-20 0 160,20-1 160,0 21 33,0 1-1,0-22 32,20 21-96,-20-21-32,20 2-128,-1-2 160,21-19 64,-20 0-160,19 0 0,-18 0-544,18 0-898,1-19-1376,0-2-2820</inkml:trace>
  <inkml:trace contextRef="#ctx0" brushRef="#br0" timeOffset="620.0355">4487 3814 12587,'-20'0'417,"20"0"95,-19 0 321,19 0-513,0 0-320,19 40 161,-19 0 95,20 0 128,1 20 193,-2-1-257,-19 1-32,20-1-192,-20-18 129,0-1-161,0-2-32,20 2-192,-20-19-545,0-2-640,0-19-705,20 0-1442,-20 0-4291</inkml:trace>
  <inkml:trace contextRef="#ctx0" brushRef="#br0" timeOffset="793.0454">4408 4153 14413,'0'0'-64,"20"0"160,0 0 2050,-1-21-512,22 21-417,18-19-801,-19-1-191,20 0-129,-2 20-705,2-20-2338,-20 0-9416</inkml:trace>
  <inkml:trace contextRef="#ctx0" brushRef="#br0" timeOffset="1160.0664">5222 4033 12107,'-20'20'-192,"1"-20"384,19 20 0,-20 20 705,20-21-128,0 2-193,0 18 97,0-18-65,0-2-159,20 2-129,-1-21 65,21 0 159,-20 0 161,19 0-193,-18-21-95,18 2 127,-19-2-512,-20 1 192,20 20 193,-20-19-353,-20-2-256,20 21-257,-20-19-319,-19 19-225,18-20-257,-18 20-703,19 0-1571</inkml:trace>
  <inkml:trace contextRef="#ctx0" brushRef="#br0" timeOffset="1520.087">5818 3715 14381,'-59'-19'481,"18"19"1729,22-20-1217,-20 20-577,18 0 64,1-20-512,1 20 161,-1 20-97,0-20-417,0 20 577,0-1-256,1 2 32,19 19-32,0-2 64,0 2 128,0 0-256,19 0 160,-19 0 0,20 0 0,0 19 225,-20-39-450,20 19 257,-20 1 193,0-20-321,0 20 288,0-19-160,0-2-160,0 0 96,0 2-160,0-21-769,0 0-993,0 0-929,-20 0-5733</inkml:trace>
  <inkml:trace contextRef="#ctx0" brushRef="#br0" timeOffset="1679.0961">5460 4113 14798,'20'0'256,"1"0"833,-2-20 833,21 20-609,0-20-608,20 20-738,-21-20 66,21 0-930,-1 20-1602,0-19-3458</inkml:trace>
  <inkml:trace contextRef="#ctx0" brushRef="#br0" timeOffset="2118.1212">6374 4053 13260,'-20'20'64,"1"0"-96,19 0 673,0 20 928,-20-1-384,20 1-576,0 0-161,0 0-31,20-21-97,-20-19 0,0 0-224,0 0 449,0 0-33,0-19-287,0-2-33,0-17 0,0-2-192,0-1 96,19 1 192,-19 1-448,0-1 288,0 20-192,20-19 224,-20 39-160,20-20 129,-20 0 191,20 20-448,0 0 128,-1 0 160,1 0-320,20 20-577,-20-20-1121,20 20-1153,-1 0-1889</inkml:trace>
  <inkml:trace contextRef="#ctx0" brushRef="#br0" timeOffset="2436.1394">6653 4172 9993,'19'0'833,"-19"0"2017,20 0-736,-20-19-416,40-2-609,-20 2-320,-1-1-225,1 0-63,0-20-289,-20 21-160,20-1 160,-20 20 96,-20-20-384,20 0-64,-20 20-128,-19 0-32,19 0-1,-1 20 257,-18 0 32,20 0-32,-2 19-192,1-19 480,20 20-224,-19 0 192,38-1 129,-19-18-257,20-2 128,1 2-192,18-2 32,1-19 160,-1 0-704,21 0-802,-21-19-1568,2-2-3941</inkml:trace>
  <inkml:trace contextRef="#ctx0" brushRef="#br0" timeOffset="2658.1521">7089 3974 12011,'-40'20'1249,"20"0"-128,1-1 224,-1 1 321,0 0-545,20 0-865,0 19 321,-20-18-193,20 18-256,20-18-96,-20-2 128,40 2-224,-21-2-128,1-19-737,20 0 0,-1 0-544,2-19-705,-22-2-1954</inkml:trace>
  <inkml:trace contextRef="#ctx0" brushRef="#br0" timeOffset="2939.1681">7367 4033 10345,'-20'40'192,"1"-20"2083,-1 0-418,20-1-223,0 2-705,0 18-225,20-39-223,-1 21-33,1-2 129,0-19-1,-20 0-63,59-19-513,-39 19 641,1-21-449,-21 1 64,19 1 0,-19-2 32,0-18-288,0 19-320,-19 0 224,-2 0-320,-18 1 224,39 19-289,-40 0 481,20 0-1601,0 0-33,1 19-960,19-19-2499</inkml:trace>
  <inkml:trace contextRef="#ctx0" brushRef="#br0" timeOffset="3242.1855">7725 4172 12812,'0'20'0,"-21"1"961,21-21 896,0 0 129,0 0-961,0 0-576,0-21-97,0 21-64,0-20-64,21 1 65,-21-2 223,20-18-288,-20 19 257,19-20-257,-19 21 160,20-1 65,0 0-353,-20 0 64,20 20-288,-20-20 192,20 20-352,-20 0-385,19 20-928,1-20-642,1 20-1632,-2-20-7528</inkml:trace>
  <inkml:trace contextRef="#ctx0" brushRef="#br0" timeOffset="3739.2139">8142 3994 12043,'-21'20'0,"2"-20"480,-1 0 353,1 19 705,-2 1-481,21 0-353,-20 20 1,20-21-64,0 2-257,0-2 257,20 1-417,-20 1 160,21-2 32,-21-19 257,39 0-673,1-19 769,-20 19-449,-1-21-96,21-18-63,-20-1-33,0 20-32,-1-20 64,2 1 96,-21-21-320,0 60 96,0-100-32,0 60-320,0-19 192,0 19-257,-21 21 225,21-1 160,-19 0-128,19 20 32,0 0 0,-20 0-353,20 20 193,0 19 192,-20 1 288,20 0-31,20 19-161,-20 1 128,0-20 96,20 0-224,-1-1 96,2-19 96,-21 20-224,20-20 128,-20-1-192,0-19 289,0 21-354,0-21-31,19 0-865,-19 19-896,0-19-1475,0 0-2657</inkml:trace>
  <inkml:trace contextRef="#ctx0" brushRef="#br0" timeOffset="4099.2345">8618 3894 14189,'0'0'160,"0"0"289,-20 0 223,1 0-287,-1 20-257,-1 0-128,2 0 160,-1 0 0,1 0-64,19 0 32,-21-1-64,21 1 0,0-20-32,0 20 32,0-20 97,21 20 95,-2-20 64,20 20 0,-18-20-63,18 0-33,-19 0 64,0 19-192,0-19 96,0 21-288,-20-2 449,0 1-193,-20 1 32,0-2-32,20-19 96,-40 40-256,21-21 193,-1 2-97,-1-21-32,2 19-257,19-19-1280,-20 0-3492</inkml:trace>
  <inkml:trace contextRef="#ctx0" brushRef="#br0" timeOffset="7194.4115">9056 4253 11434,'0'-21'-160,"0"21"0,0 0 256,0 0 96,0 0 193,0 21 95,0-2-63,19 0 191,-19 2-63,0-2-1,0 21-95,-19 0-321,-2 0-64,1 19-577,1-38-1473,-1 18-6982</inkml:trace>
  <inkml:trace contextRef="#ctx0" brushRef="#br0" timeOffset="7560.4325">10128 3835 11594,'0'0'33,"-21"0"767,21 0 289,-19 19-929,19 2 97,-20 18-97,-20 1 224,1 20 33,19-1-65,-40 0 224,20 1-95,1 1-289,19-23-128,0-17-64,0-2-576,20 2-1634,0-42-3556</inkml:trace>
  <inkml:trace contextRef="#ctx0" brushRef="#br0" timeOffset="7814.447">9790 3914 15887,'0'0'96,"0"0"704,0 0-543,0 0-129,0 20 160,20 0-96,19 20 64,-19-20-63,20 39-33,0-19-64,-20 0-64,19-1 192,-19-18-256,20 19-128,-20-21-513,-1 0-864,2-19-1186,-1 21-3395</inkml:trace>
  <inkml:trace contextRef="#ctx0" brushRef="#br0" timeOffset="8411.4811">10326 4272 12780,'0'19'0,"-19"-19"160,19 0 673,0 0 832,0 0-320,0 0-832,0 0 95,0-19-63,19 19-321,-19-19 193,0-2-449,0 2 64,0-22 96,20 22-160,-20-21 64,0 0 128,0 0-160,0 1-128,0 19 160,0 0-64,0 0 128,0 20-192,0 0 32,20 0-257,-20 0 514,0 20-354,20 20 225,-20-20 33,20-1 95,-1 21-192,-19-20-160,20-20 128,1 20 64,-21-20 32,19 0 288,1 0-96,-1-20-96,2 20 1,18-40-161,-19 20 192,0-19-224,0 19 256,0-20-384,-1 0 128,-19 0 64,21 21-256,-21-2 320,20 2-353,-20 19 321,0 0-512,0 0 288,0 19 384,19 21-288,-19 0 448,0 20-416,0-20 160,20-1 1,-20 21-226,20-40 194,-20 20-97,0-1 32,0-18 32,20-2-513,-20 2-480,0-21-832,20 19-1410,-20-19-6631</inkml:trace>
  <inkml:trace contextRef="#ctx0" brushRef="#br0" timeOffset="8850.5062">11160 3776 15919,'0'-21'-129,"0"21"706,0 0 416,0 0-128,0 21-1057,0-21 160,0 38 192,0-17 0,-19 19-96,19-1 160,0 1 0,-20 20-288,20-21 96,0-19 64,0 20-32,-21 0 33,21-21-1,0 1 128,0 1-128,-19-2-128,19-19 64,0 0 160,0 21-128,0-21-160,0 0 128,19 0 96,-19 0 193,21 0 383,18-21-95,1 21-1,19 0 417,1-19-384,0 19-32,-1 0-225,-19 0-416,-1 0 128,-18 0 128,-1 0-352,-20 0 160,0 0-769,0 0-992,-20 0-2243,-20 19-8456</inkml:trace>
  <inkml:trace contextRef="#ctx0" brushRef="#br0" timeOffset="17867.022">12134 4172 9352,'0'60'-160,"0"-20"513,0-21 575,-20 21 322,20-19-450,-21 18-287,21-19-33,-19 20-255,-1-20-97,0 0-160,20-20-865,0 0-2947</inkml:trace>
  <inkml:trace contextRef="#ctx0" brushRef="#br0" timeOffset="18398.0523">13206 3954 10473,'-40'0'0,"20"-20"1218,1 20-193,-1 0 288,-1 0-673,21 0-287,-19-20-129,-1 20-160,0 20-128,0 0 32,0 0 160,1 0-64,-1 0-32,20-1 0,-20 21 32,20-20-64,0 0 64,20-1-64,-20-19 32,20 21-32,-20-21 192,19 0 65,1 0 159,0 0-128,0 0 97,19-21-33,-18 21-160,-1 0-288,-1 0 64,1 21 0,0-2 32,-20 22 64,20-22 0,-20 21 0,0 19 64,-20-19 1,0 0 95,0 0-64,-19-20-160,-1 19 352,-20-18 65,21-2-161,-1 1-32,0 0 32,21-20-160,-2-20-160,21 0 32,0-20-832,21 1-1090,-2-1-1442,21-20-7302</inkml:trace>
  <inkml:trace contextRef="#ctx0" brushRef="#br0" timeOffset="18996.0865">13365 4053 10794,'0'60'0,"0"-41"1057,0 2 0,20 18 224,-20-18-384,0-2-545,0 2-96,0-21-31,0 0-1,0 0 384,0 0 353,19 0-544,-19-21-417,0 2 32,0-22 64,20 22 64,-20-21-64,20 0 256,0 20-320,0-19 32,-20 19 33,19 0-290,-19 0-31,21 20-384,-1 0-802,-1 0-383,1 20-1,20-20-448,-20 20-1314,20-20-736,-20 20 3075,-1-20 1441,1 19 1474,0-19 736,-20 0-192,0 20 257,0-20-513,-20 20-641,20 0-448,-20 0-129,20-1-95,-19 2-289,19-2-127,0 1-33,0-20-64,19 21 256,1-21 33,0 0 127,0-21-351,0 1-1,-1 1-96,1-2 64,0 2-128,0-1-32,-20 0 96,0 0 129,0 20-225,0 0-128,0-20 192,0 20-353,0 20-255,0-20 288,0 20 32,0-20 192,0 20 32,0 0-32,20-20-385,0 19-864,0-19-1538,0 0-2914</inkml:trace>
  <inkml:trace contextRef="#ctx0" brushRef="#br0" timeOffset="19435.1116">14120 4033 9961,'-20'60'64,"20"-40"448,0 20 994,0-1 480,0 1-865,0 0-416,0 0 31,0 0-319,0-21-65,0 1-192,20-20-32,-20 0 96,0 0 385,0 0 256,0 0-577,-20-39-128,20 18-64,-21-19-192,21 2 192,-19-2-64,19-20 64,0 20-288,0 0 256,0 0-224,0 21 128,19-21 128,2 20 225,-1 20-1,19-20 0,1 20-288,-1 0 64,2 0-128,-22 20 32,1 0 128,-20 0-160,20 19-256,-40-19-128,0 0 320,1 20-193,-22-21 417,2 2-64,-1-2-160,20-19 128,1 0-288,-1 0-641,-1 0-1185,21-19-2050,21-2-8359</inkml:trace>
  <inkml:trace contextRef="#ctx0" brushRef="#br0" timeOffset="19846.1352">14437 3596 14445,'0'0'-416,"0"20"256,0 0 640,0 20 705,0 20-416,20-1-160,-20 0-1,0 1-63,20 0-129,-1-20 64,-19-1-95,21 1-97,-21-20 193,0-1-353,0-19 0,0 0-32,20 0 416,-20 0 33,19 0-129,21-19-320,-20-21-64,19 20-160,-18 0 192,18 1-288,-19-1 32,0 20 96,-20 0-96,20 20 32,-20 19-33,20-19 129,-1 20 160,-19 0-96,20-21-224,-20 22 32,20-22 64,-20 2 64,20-2-577,-20-19-128,20 0-672,20-19-1698,-20 19-8680</inkml:trace>
  <inkml:trace contextRef="#ctx0" brushRef="#br0" timeOffset="31387.7953">3515 6200 4804,'-21'0'-448,"21"0"448,0 0 1089,0 0 416,0 0-384,0 0-608,0 0 383,21 0 194,-21 0-162,19 0-223,-19 0-192,20 0-257,0 0-64,0 0 32,0 0 32,-1 0-31,22 0 63,-2 0-32,21 0-96,-1 0 97,0 0-33,1 0 32,20 0 128,19-21 129,-20 21 95,20 0 97,1-19-96,0 19-417,-1-21 224,-20 21-224,1-19-160,-1 19 161,1 0-225,-21 0 256,0 0-128,1 0-192,-21 0 128,21 0 160,-20 0-160,19 0 160,-18 0 64,-2 0-31,1 0-33,-20 0 192,19 0-95,-18-20-65,-2 20-64,1 0 192,-20 0-96,20 0-95,-20 0 159,0 0-320,0 0 0,0 0-577,0 0-1152,0 0-1987,-20 0-7430</inkml:trace>
  <inkml:trace contextRef="#ctx0" brushRef="#br0" timeOffset="32453.8563">9492 6100 960,'0'20'289,"-19"-20"928,19 0 545,0-20-225,0 20-160,0 0-320,0 0-224,0 0-192,0 0-65,0 0 1,0 0-161,0 0-288,19 0-64,-19 0-64,20 0 160,20 0 97,-1 20 31,1-20 128,19 19 33,21-19 63,-20 0 65,19 0-1,20 0 129,-19 0 32,19 0-97,1 0 129,-1-19-160,0 19-65,0 0-159,-19 0-161,19 0 32,-20 0 96,1 19-352,-20-19 32,19 21 64,-40-21-31,21 0-1,-40 19-128,0-19 96,0 0 128,0 0-64,-20 0 32,0 0-128,0 0 256,0 0-32,0-19-704,0 19-801,-20 0-2211,20 0-9480</inkml:trace>
  <inkml:trace contextRef="#ctx0" brushRef="#br0" timeOffset="34029.9464">4329 6478 6918,'0'0'224,"0"0"1025,0 0 962,0 0-386,0 0-896,0 0-320,0 0-97,0 20-127,0-20 191,20 40 33,-20 0 31,0-2 65,0 2-225,0 20-31,19 0-161,-19-20-128,20-1 129,-20 1-386,20-20 162,0 0-33,0 0 0,-1-20-64,22 19-769,-2-19-2402,-19-19-10442</inkml:trace>
  <inkml:trace contextRef="#ctx0" brushRef="#br0" timeOffset="34360.9654">4925 6736 10922,'0'0'224,"0"0"-833,0 20 802,19-20 223,-19 40 193,20-20-161,-20 19 449,0 1 64,20 0-192,-20-1-161,0 2 65,0-22-97,0 21-191,0-21-289,0 2-64,0-21-32,0 19-513,0-19-832,0 0-1089,-20 0-2403</inkml:trace>
  <inkml:trace contextRef="#ctx0" brushRef="#br0" timeOffset="34577.9778">4667 6855 13708,'0'0'161,"0"-19"607,19 19 706,1-20 319,40 0-639,-21-20-802,21 20-224,-20 0 32,-1 0 64,21 20-160,-40-19-192,19-2-224,-18 21-961,18 0-1058,-20-19-864,-19 19-7527</inkml:trace>
  <inkml:trace contextRef="#ctx0" brushRef="#br0" timeOffset="34980.0008">5222 6816 7334,'-20'59'32,"20"-39"1762,0 0-224,0 0-385,0 0-673,20-1 1,0-19 223,0 0 225,0-19-128,-1 19-160,2-40-225,18 20-127,-19 0-161,0-19-64,0 19-32,-20 20 0,0-20-64,0 20-128,20 0-321,-20 20 706,0 0 31,0 19-32,19 1 353,-19 19-161,0 1 33,20-1-289,-20-19 384,0 20-255,-20-20 511,1 0-415,-1 0 63,20-1-159,-20-19 95,-20 0-288,21-20 96,-1 0-256,-1 0-769,2 0-1152,-21 0-1859,40-40-9128</inkml:trace>
  <inkml:trace contextRef="#ctx0" brushRef="#br0" timeOffset="35441.0271">5739 6836 12235,'0'59'128,"-21"-19"833,21-1 737,-19 2-321,19 18-544,-20 0-513,20 1-160,0-20 161,0 0-161,0-20-32,0 0-64,0-1 64,0-19-128,0 0 352,0 0 289,0-19-97,0-1-351,0-20 31,0 0-256,0-19 160,0-2-288,0-17 288,0 18-288,0 0 320,20 20-320,-20 1 256,19 19 128,2 0 32,-1 0 97,-1 20-289,1 0 64,20 0-64,-20 20-160,-1 0 320,1 20-96,-20-1 64,0 1-224,-20 0 224,1-1-159,-1 1-130,-20-19 129,20-2 97,1 0-97,-1-19-321,20 0-255,-21-19-705,21 0-1314,21-2-832,-21 2-8841</inkml:trace>
  <inkml:trace contextRef="#ctx0" brushRef="#br0" timeOffset="36003.0593">5997 6935 10762,'20'20'1313,"-1"-20"1634,1-20-609,1 0 64,18 0-960,-20 0-802,22 0-576,-22 1 64,-19-1 65,20 0 31,-20 20-320,0-20 0,0 0-129,-20 20 129,1-20-352,19 20 192,-20 0-577,-20 20 513,20 0 159,1 0 65,-2 20 96,21-1 192,-20 1-63,20-20-193,20 19 128,1-19 64,-2-20 32,20 21-224,2-21 352,18-21-640,0 1-225,1 1-288,0-21-288,-21 0 417,21 1 511,-20-1 257,-20 20-64,0-20 96,-20 20 65,0 0-1,0 20 128,-20 0-192,0 0-160,-20 20 160,21 0 128,-2 0 225,1 20-97,20-20-96,0 0 64,0-1 321,20 1 192,1-20-257,-2 20-63,21 0 63,-20-20-448,0 20 64,-20 0-64,0-1-96,0 22 193,-20-22-386,-20 21 97,20-21-224,-20 2 96,40-21-961,-20 19-1634,20-19-5413</inkml:trace>
  <inkml:trace contextRef="#ctx0" brushRef="#br0" timeOffset="36933.1125">10287 6438 9673,'0'-20'160,"-21"0"737,21 0 416,0 20-32,0 0-512,0 0-513,0 0-64,0 20 32,0-20-63,0 40-1,0-20-32,0 20 288,0 0 97,21 19-65,-21-19-160,20 19-31,-1-19-1,-19-20-96,20 20 32,0-20 0,0 0-95,19-20 31,-19 19-32,20-19-128,-20-19-1698,20 19-3363</inkml:trace>
  <inkml:trace contextRef="#ctx0" brushRef="#br0" timeOffset="37422.1404">11001 6796 12043,'-19'0'-449,"19"0"1154,-20 0 480,20 0-480,20 20 32,-20 19-161,19 1 65,-19 0 95,20 19-127,1 2-193,-2-23-95,-19 2-193,20-19 0,-1-2-128,-19 1 256,21-20 97,-1 0 351,-1-20-319,1 1 31,0-21-64,0 0-320,19-19 257,-18 18-129,-1-18 64,19-1-96,-19 21-32,0-21-96,0 20-320,-1 20-737,-19 1-961,20 19-1569,-20 19-7176</inkml:trace>
  <inkml:trace contextRef="#ctx0" brushRef="#br0" timeOffset="37840.1644">11617 6994 13484,'-20'0'128,"20"0"993,-20 0-448,20 0 128,-19 0-641,-1 0-32,-1 21 192,2 19 193,-1-21-1,20 21 65,0-21-97,0 21-127,0-20-97,0 0-32,20 0 32,-1 0-31,2-20 255,-1 0-192,19-20 33,1 0-193,-20-20-64,20 21 128,-20-21-192,-1 0 192,-19 21-128,20-21-224,-20 19 96,0 21 64,0-20 96,0 20-160,0 20-128,0-20-32,-20 21 192,20-2 32,0 2 96,0-2-224,0 0 96,20-19-545,0 21-1056,0-21-802,0 0-768,-1 0-7143</inkml:trace>
  <inkml:trace contextRef="#ctx0" brushRef="#br0" timeOffset="38076.1779">11994 7093 9577,'0'40'1857,"0"-19"610,0-21-738,0 19 33,0-19-705,-19 0-448,19 0 223,0 0-543,0 0-1,0-19 128,0-2-320,0-19 65,0 21-129,0 0-32,0-21 96,0 19-224,19-18 95,-19 19 1,20 0-64,-20 0-352,20 20-161,0 0-800,0 0-641,-1 0-1057,-19 0-6278</inkml:trace>
  <inkml:trace contextRef="#ctx0" brushRef="#br0" timeOffset="38230.1867">12233 6955 10313,'0'19'1185,"-20"1"993,20 1-1121,0 19 65,0-21-386,0 0-512,0 21-160,0-19-31,0-2-642,0-19-1505,0 0-4196</inkml:trace>
  <inkml:trace contextRef="#ctx0" brushRef="#br0" timeOffset="38360.1941">12213 6875 5349,'0'-39'6053,"0"19"-5957,0 20 129,20 0-161,-20 0-481,19 0-8103</inkml:trace>
  <inkml:trace contextRef="#ctx0" brushRef="#br0" timeOffset="38777.2179">12610 6974 12940,'-40'0'160,"21"0"1281,-1 20-640,-1 1 352,21-2-736,-19 2-161,19-2 416,-20 0-223,20 2-161,0-2-224,20-19 32,-20 21 64,19-21 193,2 0-193,-21-21-256,20 2 192,-1-2-416,1 2 288,0 0 0,-20-21-129,20 19 161,-20 1 225,0 20-418,0-19 257,0 19-256,0 0 128,-20 0-64,20 19 32,0-19 256,0 41-32,0-22 225,0 2-33,0-2-128,20-19-96,0 19 128,-1-19-95,2 0-322,-1 0-575,-1 0-1186,21-19-2274</inkml:trace>
  <inkml:trace contextRef="#ctx0" brushRef="#br0" timeOffset="39187.2414">12908 6656 15598,'0'21'128,"0"-21"257,0 19 864,0 21-128,0-20-352,0 20-641,0 19 96,0-19-96,0 0 0,0-1-64,0-19-224,0 1 128,-20-2 96,20-19-256,20 0 96,-20 0 128,20 0 96,0-19 32,0-2-288,-1 21 256,1-20-288,0 20 320,20 0-96,-21 20 32,2 1 65,-21-2-33,20 2-256,-20-2 320,-20 0 128,-1 2-256,2-21 192,-21 19-160,20-19-64,-19 0 129,19 0-129,0 0-257,20 0-607,-20 0-738,20-19-1056,20-2-2787</inkml:trace>
  <inkml:trace contextRef="#ctx0" brushRef="#br0" timeOffset="39432.2554">13325 6656 12812,'-20'0'320,"20"0"1506,0 21-1474,0-21 289,0 39 159,0-19 33,0 40-64,0-20 32,0-1-577,0 21 64,20-21-192,-20-19-32,0 20 0,0-19 64,20-2-608,-20 0-673,20-19-1249,-20 0-1378</inkml:trace>
  <inkml:trace contextRef="#ctx0" brushRef="#br0" timeOffset="39785.2756">13524 7074 11498,'20'0'1890,"-1"-19"1121,1 19-769,0-21-64,20 2-1025,0-2-320,-20 1-417,-1 1-95,1-1-353,0 0 256,0 20-224,-20-20-64,0 0-320,-20 0-289,0 20 32,0-19-224,1 19 65,-1 0 255,-20 19 417,20 1 32,0 0-96,-20 20 416,40-1 96,-19 2 129,19-1 127,0-21-191,19 21 31,1-21-32,0-19 97,20 21-225,-21-21-64,22 0 0,-2 0-63,1-21-65,19 2-833,-19-2-833,0 21-768,-20-19-865,19-21-3235</inkml:trace>
  <inkml:trace contextRef="#ctx0" brushRef="#br0" timeOffset="40037.29">14139 6895 10473,'0'-20'1250,"-19"20"896,-1 0-769,-1 0 32,2 20-512,-1-20-513,0 20 161,20-20-193,0 20-31,0-20-97,0 20 128,20-1-224,0-19 289,-1 20-385,2-20 256,-1 21-320,-1-2 256,-19 2-320,0-2 160,-19 0 160,-1 21-352,-20-19 128,20-2-96,-20-19 64,20 20-224,20-20-577,-19 0-1505,19-20-6182</inkml:trace>
  <inkml:trace contextRef="#ctx0" brushRef="#br0" timeOffset="82571.7229">5580 8981 32,'39'-40'5381,"-39"40"-5189,0-19 1281,0 19 865,0-20-127,0 20-65,20 0-673,-20 0-128,0 0 65,-20 20-610,1-20-511,-1 19-193,-20 21 64,-20 0-160,1 20 0,-1-20-64,0 19 192,1 1-288,19-20 384,40-21-512,-19 22 63,38-41 33,1 19 224,20-19-160,-1 0 96,21 20 128,-20-20-160,19-20 32,1 20 64,-20 0 32,-20 20-128,-20 0 256,0-1-96,-20 21 161,-20 0-129,0 20-224,1-20 224,19 0 64,0-21-224,0 1-352,20-20-1314,20 0-1313,0 0-4196</inkml:trace>
  <inkml:trace contextRef="#ctx0" brushRef="#br0" timeOffset="82895.7414">5759 9478 11787,'0'20'1825,"0"-20"-1344,0 0 1473,0-20 224,19 0-1089,1 1-609,0-21-31,0 20-225,0 0-224,-1-20 192,-19 20-96,20 1-32,-20-1-128,0 20 64,-20-20-192,20 20-160,-19 20-225,-1 0 257,0-1 256,0 22-32,0-2 96,1 21 64,19-21 64,0 1 160,0 0-288,19-20-96,21 0 192,0-1-64,-1-19-576,21-19-706,0-1-1472,0-20-2948</inkml:trace>
  <inkml:trace contextRef="#ctx0" brushRef="#br0" timeOffset="83103.7533">6294 8981 12844,'-39'-19'1857,"19"-2"321,20 21-576,-20 21-1122,20-2-544,0 21 225,0 1 319,-20 37-288,20-18 64,0 20-192,0-20 33,20-21-258,-20 21-287,20-21-801,0-19-1185,-20 0-1570</inkml:trace>
  <inkml:trace contextRef="#ctx0" brushRef="#br0" timeOffset="83271.7629">6096 9340 15598,'20'0'-192,"-1"-21"1121,41 1 672,-20 1-864,19-1-513,1 0-864,0 20-2179,-21-20-9641</inkml:trace>
  <inkml:trace contextRef="#ctx0" brushRef="#br0" timeOffset="83580.7806">6811 9240 10153,'0'40'-320,"-20"-1"576,20-18 1282,0 18 31,0 0-608,20 1-417,-20-20-127,20 0 63,0-20 417,-1 0 256,1-20 96,1 0-128,18 1-608,-19-21-129,0 20-95,0-19-257,-20 18-225,19 1-1664,-19 20-2756</inkml:trace>
  <inkml:trace contextRef="#ctx0" brushRef="#br0" timeOffset="83976.8032">7228 9359 14061,'0'59'1729,"0"-19"-1729,0-20 417,0 20 576,0 20-641,0-21-224,0 1 0,-20 0 33,20 0-129,0-20 96,0-20 0,-20 0 96,20 0-32,0 0-256,-19-40 64,19 0-224,0-20 608,0 21-384,0-41 96,19 21-96,1-1 0,0 0 225,0 21 575,0-1-159,20 0 480,-20 40-769,-1 0-288,1 0-192,0 20 481,-20 20-225,20-1 96,-20 2 32,-20-22-128,0 21 0,0-21 65,1 2-386,-1-2 290,-1-19-194,2 20-639,19-20-1026,-20-20-3010</inkml:trace>
  <inkml:trace contextRef="#ctx0" brushRef="#br0" timeOffset="84394.8271">8022 9101 14894,'0'-20'64,"-19"20"512,-1 0-63,0 20-289,0 0-256,0-1 0,1 21 32,-2-20 0,1 20 0,20-20-64,0 0 96,20-1 32,1-19 64,18 20 192,-19-20 65,20 21 95,-21-21-288,22 19 0,-41 1 1,0-20 63,-21 20-256,1-1 192,1 2 32,-21-2-160,20-19-448,0 20-481,20-20-1441,0-20-3748</inkml:trace>
  <inkml:trace contextRef="#ctx0" brushRef="#br0" timeOffset="84632.8407">8439 9140 9128,'-19'0'2499,"-1"0"-33,0 21-320,0-21-1249,-19 39-577,19-19-32,-1 20 161,-18-1-33,39 2-224,-20-22-32,20 21 33,20-21-97,0 2 192,-1-21-192,22 0 0,-2 0-384,1-21-705,19 2-1569,-19-21-2595</inkml:trace>
  <inkml:trace contextRef="#ctx0" brushRef="#br0" timeOffset="84984.8609">8638 8922 16047,'-20'19'352,"20"2"609,0-2 384,0 21-320,-20 20 0,20-1-544,0 1-577,0 0 576,0-21-512,0 2 32,0-2 224,0-19-416,0-20 128,0 19-160,20-19 192,-20-19-193,20-1-95,0 0 288,0 1-224,-1-2 128,2 1 128,-1 1-64,-1 19-96,1 0 192,0 0-193,-20 19 354,20 1-161,0 1 128,-20-2-160,19-19 160,-19 20-160,20-20-448,1 20-1410,-21-20-1890,19 0-9000</inkml:trace>
  <inkml:trace contextRef="#ctx0" brushRef="#br0" timeOffset="85301.879">9035 9319 11434,'40'0'2178,"-40"-20"1282,20 1-1186,-1-1-961,22-20-160,-22 20-865,1 0-288,-20 1-32,20 19 449,-20-21-481,0 2 96,0 19-64,-20-20-32,0 20-577,1 0 417,-1 0-128,-20 20 63,20-1 225,1 2-32,-2 18 160,1 1-32,1 0 64,19-21 225,19 22-482,-19-22 354,20 1-386,20-20 386,-1 20-450,2-20-479,-2 0-1955,1-20-1185,-20 20-8872</inkml:trace>
  <inkml:trace contextRef="#ctx0" brushRef="#br0" timeOffset="85791.907">9393 9220 13196,'-20'20'577,"20"0"1697,0 0-288,-20-1-481,20 1-672,0 20-545,0-40 0,0 20-192,0-20 33,0 0-161,0 0 128,0 0 32,20-20-64,-20 1-96,20-2-32,0-18-96,-1 19-129,1-20-95,1 0 352,-2 21-385,-19 19 674,20 0-321,-20 0-193,0 39 642,0 1-321,0 0 544,0-21-319,0 22-97,0-2-288,0-19 160,0-1 128,0-19-288,0 0 192,19 0 192,-19 0-160,21-19-96,-1-1 33,-1 0-33,1-20-64,0 1-193,20 19 33,-21-20-224,2 20 736,-1 0-512,-1 20 96,-19 0 192,20 20-256,-20 0 64,0 20 256,0-20-64,0 19-96,0-18 0,0-2-64,0 1-257,0 0-1728,20-20-1635,0 0-7527</inkml:trace>
  <inkml:trace contextRef="#ctx0" brushRef="#br0" timeOffset="86158.928">10207 9140 13837,'-40'0'832,"1"0"674,18 21-417,-18-2-64,-1 1-256,20 20-673,1-20 640,-1 19-95,20 2-417,-20-22 64,40 1-224,-20 0 129,20-20-65,-1 0 224,22 0-256,-22 0-96,20-20 128,-18 0-320,18 1 64,-19-22 32,0 22 192,0-1-192,0 20 0,-20-20 160,0 20-96,19 0 160,-19 20 192,0 0-256,21-1 769,-1 1-320,-1 1-161,1-21-224,0 19-160,20 1 64,-21-20-1505,22 0-2819,-2 0-11275</inkml:trace>
  <inkml:trace contextRef="#ctx0" brushRef="#br0" timeOffset="95180.444">19283 11247 8936,'-60'20'32,"40"-20"320,-19 0 577,19 0 64,0-20 320,20 20-352,0 0-160,-20 0-417,20 0-223,20 20 159,0-20 96,0 20 65,39-1 63,21-19 1,-1 0-193,40 0 257,0 0-65,21-19 97,18 19-161,-18 0-95,-21-20-33,0 20-160,-40 0-160,0 20 0,-39-20-64,0 0-32,-20 19-737,-20-19-1441,-20 20-192,0 1-2467</inkml:trace>
  <inkml:trace contextRef="#ctx0" brushRef="#br0" timeOffset="99246.6766">5858 11864 13708,'19'-41'-192,"-19"21"-96,0 20 224,0 0 673,0 0-289,-19 40-384,-1 0-32,0 40 128,0-21 544,20 20-31,0 1-97,0-21-192,20-19-63,0 0 63,0-20 224,-1-20 161,41 0 256,0-20-257,-1-20-95,20-39-129,-19-21-191,-20 21 223,-20-1-288,0 21 32,-20-1 65,-20 1-65,-20 19-481,1 0-191,-21 1-705,21 39 32,-2 0 0,2 19-705,19 21-993,0 0-5028</inkml:trace>
  <inkml:trace contextRef="#ctx0" brushRef="#br0" timeOffset="99434.6874">6056 12062 15919,'21'20'-385,"-2"-1"-448,-19 1 994,20 0 287,20 20-224,-20 0-128,19-21-96,21 1-192,-20-20-513,-1 0-736,21-20-1794</inkml:trace>
  <inkml:trace contextRef="#ctx0" brushRef="#br0" timeOffset="100420.7438">6573 11923 13004,'-20'0'384,"0"19"385,20 21 320,-20 0 609,20 0-673,0 19-577,0-19-32,0-20-288,20 0 129,0 0-321,0-1 224,0-38 128,-1 19-96,1-20-224,1 0 128,-2-20-32,1 20 97,-20-19-322,19 19 225,-19 20-288,0-20 192,0 20 96,0 0-640,0 20 512,21 19-129,-21-19 418,0 20-65,20-20-224,-1 0 224,1 0-256,0-20 192,0 0 96,0 0 224,19 0-287,-18-20 255,18 0-192,1 0 0,-20-20-192,19 20 96,-18 1 97,-2-21 95,-19 20-128,0 20 64,0-40-96,0 21-224,0-2 0,-19 21-128,-2-19 64,1 19-321,1 0 65,-1 40 32,0-21 416,20 21-32,0 0 64,0-1 64,0 1-224,20-20 288,0-20-256,-1 20 352,1-20-160,20 0 96,-1 0-63,2 0 127,-2-20-384,1 0 128,-20 20-64,20-20 0,-20 20 160,-1 0-352,-19 0 128,0 0 224,0 0-192,0 0 96,0-20-32,0 20 160,-19-19-384,19-1 352,0 0-160,0 0-160,0-20-193,0 21-384,19-2-544,1 21 192,-20-19-128,20 19 672,0 19 193,-20-19 384,20 21-128,-1-2 224,-19 1 160,20 0 289,-20 0 95,21 0 129,-21 0-256,19-20-225,-19 0-96,20 0 160,0 0 161,0-20-481,0 0 352,-1 0-320,1 0-128,1-19 160,-2 18-96,1 21-96,-20-19 128,19 19-256,-19 19 352,0 2-64,0-2 609,0 21-193,21 20 161,-21-1-65,-21 1-223,2-1-97,19-19-32,-20 0 0,1-20 289,-2-1-449,1 2-384,1-2 192,-1 2-417,20-2-1120,-20-19-1250,20-19-1794,0-2-8743</inkml:trace>
  <inkml:trace contextRef="#ctx0" brushRef="#br0" timeOffset="100580.7529">7844 11942 14413,'19'40'417,"1"0"1408,-20-20 1,0 20-1153,21-21-481,-21 21-192,0-20 0,0-20-865,0 20-1729,0-20-3012</inkml:trace>
  <inkml:trace contextRef="#ctx0" brushRef="#br0" timeOffset="100939.7734">7923 11744 11210,'0'-20'1986,"0"20"-2082,0 0 448,20 20-128,-20 0-159,20-1-642,0 1-320,0 20 96,-1 0-31,1 0-33,-20-21 705,21 21 128,-2-20 192,1 20 1089,-20-40 384,0 0-319,0 0 223,19 0 257,-19-20-449,21 0-576,-1 0-129,19-20 1,-19 21 32,0-2-417,0 21-192,-1 0-32,2 0 0,-21 21 192,0-2 0,20 21-256,-20-20 129,0 20-65,-20-20-257,20 0-127,0-1-801,20-19-1025,-1 0-737,1-19-1441</inkml:trace>
  <inkml:trace contextRef="#ctx0" brushRef="#br0" timeOffset="101263.792">8598 11923 4035,'0'0'5926,"0"19"-2563,-19 2-1441,-1-2-705,20-19-448,-21 20-161,21 0-223,0-20-193,0 20-128,21-20 224,-1 0-192,-1 20 225,1-20-161,20 0-32,-20 20 128,-1-1 0,2 21-63,-21 0-33,0 0-128,0-1 128,-21 1-192,21-20 352,-19 0-96,-1 0-288,0-1 32,0 2 225,0-21-33,1 0 224,19 0-704,-20-21 288,20 2-128,0-21 160,20 0-321,19 0-255,1 1-802,-1 19-2465,2 0-9194</inkml:trace>
  <inkml:trace contextRef="#ctx0" brushRef="#br0" timeOffset="101717.8179">9552 11864 7238,'-21'0'3588,"2"0"-2243,-1 0 545,1 19-545,-2 0-544,-18 2-257,19 38 417,0-19-128,20 0 0,0-20-257,0-1-255,20 1-161,0 0 224,-1-20 97,1 0-353,1-20 96,-2 0-32,1 1 64,-1-1-320,-19 0 64,0 0 0,21 20 96,-21 0-224,0 0 192,0 0-256,0 20 224,0 0-64,0 0 32,0 19-128,0-19 224,20 0-512,-1 0-737,1-20-1025,0 0-929,0 0-3684</inkml:trace>
  <inkml:trace contextRef="#ctx0" brushRef="#br0" timeOffset="101990.8336">9770 12002 9064,'-20'20'2787,"20"0"-65,0 0-544,0 19-704,0-19-385,0 0-385,0 0-383,20-20-193,-20 20-64,20-40 160,0 20-32,0-40-32,-20 20-95,19-19 159,1 19-160,1 0-192,-21 0 96,19 0 128,-19 20-256,0 0 224,0 20 224,20 20-384,-20-20 288,0 19-288,0 1 160,20-20-737,-20 0-1056,20-20-1218,0 20-2146</inkml:trace>
  <inkml:trace contextRef="#ctx0" brushRef="#br0" timeOffset="102322.8526">10227 11963 8776,'-40'39'3075,"20"1"-609,20-20-224,-19 19-384,19-19-673,19 0-320,1 0-257,0 0-287,20-20 159,-21-20-224,22 0-63,-22-20-97,21 1 96,-20-1-224,-20 0-224,20-19-1,-20 19 225,0-20-64,-20 20 32,20 1-128,-20-1 320,20 40-128,-20 0 64,20 0 32,-20 40 417,20 19 159,0 21-223,0-21 95,20 1-223,20 0-257,-1-21-256,2 1-385,-2 0-1409,1-40-3907</inkml:trace>
  <inkml:trace contextRef="#ctx0" brushRef="#br0" timeOffset="102927.8872">11259 12022 12812,'-59'40'1665,"39"-20"-1377,0-1 1090,1 1-97,-1 0-480,20 0-545,0-20-256,0 20 320,0-20-63,0-20-65,20 0-128,-1-20-128,1 21 128,-20-21 160,20 0-416,0 1 192,19-1 64,-18 0-256,-21 40 256,20 0 256,-1 19 257,1 21 95,-20 0-223,20 20 319,0-1-543,-20-19-1,20-20-160,-20 0 0,19 0-32,1-20 64,-20 0 96,21-20 0,-21 0-256,19-20 128,1 1 33,-20-1-194,19 0 65,-19 1-160,21 18 64,-21 2 96,0-2-256,20 21 224,-20 21 160,0 19 64,0-1-64,0-19 160,19 20-31,-19-20-161,20-1-64,0 21-225,-20-40-127,40 0-769,-21 0-1153,2-20-1826,-1 0-4804</inkml:trace>
  <inkml:trace contextRef="#ctx0" brushRef="#br0" timeOffset="103157.9003">11776 11982 7527,'0'40'4324,"0"0"-1410,0-20-703,0-1-354,20 1-319,0 0-449,-1 0 0,22-20-481,-22 0 161,21-20-384,-20 0-65,0-19 0,-1 19-224,-19-20 96,-19 20-256,-1 0 0,0-20 64,-20 21-320,0 19-160,20 0-33,1 0-608,-1 0-288,20 19-1218,0 2-1729</inkml:trace>
  <inkml:trace contextRef="#ctx0" brushRef="#br0" timeOffset="103690.9308">12213 12002 13292,'-20'40'2627,"0"-20"-449,20 0-737,-20-1-448,20 1-128,0 0-321,20 20-95,-20-20-65,20-20-128,0 0 193,0 0-129,19-20-96,-18 0-32,-2-20-63,1 20-194,0-39 226,0 19-289,-20 1 31,0-1-31,0-19 32,-20 18 96,0 1-384,0 1 128,1 19 256,-2 20-96,1 0 96,20 40 0,-19-1 160,19 22 32,19-2 320,1 0-191,1 1 383,18-20-383,1-21 95,19 1 32,-19 0-95,20-20 319,-1 0-351,-19-20 31,-1 0-416,2-19 288,-22 19-128,-19-20-384,20 1 352,-20 18-96,0 2-128,-20 19-64,20 0 320,0 0-352,-19 19 256,19 21-97,0-20 33,0 20 192,0 0-224,0-1 225,19-19-354,-19 0 193,0-20-1121,20 0-1025,0 0-1441,-20-20-6471</inkml:trace>
  <inkml:trace contextRef="#ctx0" brushRef="#br0" timeOffset="103814.9379">12669 11744 11947,'0'0'1890,"-19"0"-481,19 0-672,19 0-513,-19 0-801,21 20-3523</inkml:trace>
  <inkml:trace contextRef="#ctx0" brushRef="#br0" timeOffset="104497.977">13146 11744 13580,'-39'-40'1185,"-1"20"1250,20-19-770,0 39-127,20-20-1090,-20 20-256,0 0-288,1 0 353,-1 20-65,0 19-288,0 1-129,0-20 546,20 39-385,-19-19 224,19 19-256,0 2 352,19-2-224,1-19 32,0 19-224,0-39 352,0 0-576,-1 0-161,-19-20-736,20 0-320,-20 0-257,0-20-192,0 20-288,-20-20 320,1 0 1473,19 0 673,-20 1 641,0-1 160,20 0 96,20 0 256,-20 0 96,20 0 449,19 1 128,-19 19-256,20 0-257,0 0-384,-1 0-352,-19 19-449,0 1 64,0 20 32,0-20-512,-20 19 320,0 1-127,0-20-66,19 0 1,-19-20 129,20 0-162,-20-20 290,21 0-353,-2 0 160,1 0 0,-20 1-32,20-1 160,0 20-384,-20 0 320,0 20-256,20-1 352,-1 41-96,-19 0 288,20-1 33,-20 21-289,0-21 192,-20-19 0,20 0-320,-19-21 289,-1 2-450,0 18 161,0-19-384,0 0-833,-20-20-609,20-20-2178,1 0-7527</inkml:trace>
  <inkml:trace contextRef="#ctx0" brushRef="#br0" timeOffset="104663.9865">13544 11963 15694,'19'39'1506,"-19"1"992,20-20-480,-20 0-1281,0 19-289,0-19-512,0 0 96,0 0-256,0-20-1281,20 0-1795,-20 0-1921</inkml:trace>
  <inkml:trace contextRef="#ctx0" brushRef="#br0" timeOffset="105046.0083">13524 11864 3747,'0'-41'6855,"20"41"-5318,-1-20-544,1 20-833,0 20-192,0-20-544,0 20-674,-1 1-511,2 17 544,-1 2 928,-1 0 610,1 0 928,0-20 576,0 20-31,0-21 160,-1 1 224,-19 0-224,0-20-353,0 0-351,20 0-33,-20-20-737,20 0-256,0 1-95,0-1 223,0-20-160,20 20-352,-21-19 608,1 18-384,0 21-64,-20 0-192,0 0 160,0 21 192,0-2-288,0 21 128,0-20 224,-20 20-704,20-21-33,20 1-383,-20 0-418,20-20-1152,19 0-1570,2 0-8263</inkml:trace>
  <inkml:trace contextRef="#ctx0" brushRef="#br0" timeOffset="105456.0318">14378 11963 12716,'-20'-21'672,"0"21"2467,0 0-512,0 21-930,1-21-864,-2 19-288,1 1-161,20-20 289,0 20-609,0 0 128,20 0 256,1-20-384,-2 20-96,1-20 256,0 19-159,20 1-226,-21 0 161,21 0 193,-20 20-322,0-1 193,-1 21-64,-19 0-96,0-1 96,0-19-32,0-21 128,-19 2-192,-1-2-32,0 2 256,0-1-320,-19-20 128,-1 19 32,0-19 32,0 0 64,20-19-128,-19-1 96,39-20-320,0 0-193,39-19 417,2 19-192,18 0 416,0 0 545,1 20-64,0 0-545,-21 1 96,1 19-577,-20 0-1280,-20 0-4005,-20 0-10825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02-10T21:25:11.0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4805 4033 10762,'0'-19'192,"-20"38"641,20-19 224,0 20-32,0 0 96,20 0-289,-20 19-31,20 21 64,-20-20-192,0 19-129,20 2-320,-20-22-63,20-19-129,-20 20 96,19-20-417,-19 0-639,0-20-1122,21 0-353,-21 0-1985</inkml:trace>
  <inkml:trace contextRef="#ctx0" brushRef="#br0" timeOffset="432.0248">4766 4033 14029,'19'-39'320,"21"19"2018,0-20-320,0 20-352,19 20-705,1-20-929,-21 20 192,1 20-320,-1 0 192,-18 0 0,-1 20 192,-1-20-256,-19 19-32,0-19 32,-19 20 32,-1-21 161,20 2-289,-21-21 96,2 19 64,-1-19-128,1 20 64,19-20-96,0 0-32,0 0 31,0 0-511,0 0 576,19 0-192,20 21 384,-18-2-256,18 2-32,-19-2 160,20 21-96,-20-21 224,-20 21-96,0 0-64,-20 0 128,0 0-384,-20-21 544,21 2-127,-22-2-193,2 1-65,-1-20 322,20 20-385,1-20-33,19-20-1024,0 0-2306,19 1-2755</inkml:trace>
  <inkml:trace contextRef="#ctx0" brushRef="#br0" timeOffset="800.0458">5560 4192 15470,'-20'61'288,"0"-42"-63,1 0 383,19 2 641,0 19-480,0-21-352,0 1-417,19 0 128,1-20 160,-20 20 96,20-20-192,0 0 161,19-20-129,-19 20-160,1-20 128,-21 0 97,19-20-322,-19 21 66,20 19-33,-20-21 160,0 21-128,0 0-449,0 0 33,0 21 256,0-2 160,0 2 64,19-2-64,-19 1 128,21 0-128,-21 0-64,20-20-96,-1 0-160,21 0-385,-20-20-1601,0 0-801,19 0-3043</inkml:trace>
  <inkml:trace contextRef="#ctx0" brushRef="#br0" timeOffset="944.054">5997 4153 11242,'0'39'1025,"0"-18"769,0-2-65,0 2 1,0-2-705,0 0-705,0 2-288,20-2 161,-20 2-1154,19-21-1474,-19 0-1472</inkml:trace>
  <inkml:trace contextRef="#ctx0" brushRef="#br0" timeOffset="1066.061">5997 3994 12011,'-20'-20'-32,"20"20"96,0 0-833,0 0-2049</inkml:trace>
  <inkml:trace contextRef="#ctx0" brushRef="#br0" timeOffset="1282.0734">6176 3894 13676,'-20'40'0,"20"0"865,0 0 449,0 19 31,0 21-833,20-20-288,-20-1-95,0 0 31,19-19-96,-19 0-64,20-20-545,0 0-448,0 0-928,0-40-1955</inkml:trace>
  <inkml:trace contextRef="#ctx0" brushRef="#br0" timeOffset="1693.0969">6473 4192 4900,'0'0'6246,"0"21"-5701,-20 19 1280,20-21-31,0 21-192,-19-21-802,19 21-223,0-20-321,0 0-128,19-20 160,1 0 129,1 0 127,-2 0 65,1-20-353,0-19 129,0-1-225,0 0-192,-1 0 32,1-20 160,-20 20-192,0-19 224,0 19-416,0-19 320,0-1-352,-20 21 95,1-1 226,19 19-258,-20 21 257,20 0-544,-20 40 352,20 0 128,0 0 128,0 40 128,0-21-96,0 0-160,20 1 160,0-20-288,-1 0 128,1 0-32,20-21-384,-20 2-449,20-21-865,-1 0-672,-19 0-1025,20-21-8360</inkml:trace>
  <inkml:trace contextRef="#ctx0" brushRef="#br0" timeOffset="1938.1109">7029 4093 10217,'0'0'2627,"0"0"-930,0 0-992,-19 20 352,-1-20-64,20 19-353,-20 2-95,20-2-225,0 1 1,0 1 63,20-21-64,0 19-31,-1 2 255,1-21-416,1 19 32,-21 0 193,0 2-257,0-2 384,-21 21-416,-18-20-224,19 0-160,0 0-193,20-20-1569,0 0-1697,0-20-10987</inkml:trace>
  <inkml:trace contextRef="#ctx0" brushRef="#br0" timeOffset="2384.1364">8022 3994 9769,'-19'0'1473,"-21"20"-1281,0-1 353,0 1-97,1 20 705,-1-20-544,20 20-257,0-1-128,1-18-63,19-21-129,19 19 64,1-19 224,0 21 289,20-21 159,-21 19-255,1-19-321,1 19-128,-21-19 224,0 40 161,-21-19-193,1 18-160,-19-19 32,19 0 0,0 0 33,0-20-802,20 0-768,0-20-2627</inkml:trace>
  <inkml:trace contextRef="#ctx0" brushRef="#br0" timeOffset="2788.1595">8162 4093 9993,'0'60'929,"-20"-41"1089,20 22-513,-21-22-160,21 21-352,0-21-480,0 2-257,0-21 128,21 0-31,-1 0 95,-1 0 65,1 0-129,0-21-96,0 2-127,0-21-33,-20 21 160,19-2-192,-19 1-288,0 1 64,0 19 224,0-21-288,0 21-97,0 21-63,0-21 256,0 39 0,0-18 288,0 38 160,0-19 129,0 19-65,0 1-256,0 0 0,0-1 545,-19 0-256,-1-19-161,-20 0 32,20-20 97,1 1-97,-1-2-128,-1-19-160,2 0-320,19 0-225,-20-19-1601,20-2-800,0-19-2371</inkml:trace>
  <inkml:trace contextRef="#ctx0" brushRef="#br0" timeOffset="3098.1772">8757 4014 9833,'0'0'-64,"-19"19"2242,-1 1-1441,-20 0 768,0 20-448,0-21-448,1 21 223,18-20-351,21 1-385,0-2 32,21 2 0,-1-2 321,19-19 159,1 0-31,-1 19-289,2-19 128,-2 0-224,-19 0-95,-20 0-1,0 21 352,0-2-384,-20 2 224,-19-2-352,19 1 32,-1 0-256,2 0-577,19-20-928,0 0-866,0-20-4003</inkml:trace>
  <inkml:trace contextRef="#ctx0" brushRef="#br0" timeOffset="3357.1921">9056 3814 12395,'19'-19'609,"-38"19"1601,19 0-1185,0 19-513,-21 2-384,21 19 129,0-1 223,-20 21 97,20-1-385,0 1 96,20 0-96,-20 0-256,0-1 128,21 0 32,-21-19-31,0-20-194,19 0-287,-19 0-737,0-20-833,0 0-1089,0 0-6246</inkml:trace>
  <inkml:trace contextRef="#ctx0" brushRef="#br0" timeOffset="3724.2131">8956 4232 9480,'20'21'1154,"0"-21"1953,19 0-1218,1 0 417,20-21-512,-21 21-513,21-19-800,0-2-97,-21 1-192,1 20 33,-20-19-225,0-2 160,-1 21 160,-19-19-416,0 19-32,0 0-192,0-20-321,-19 20-224,-1 0 225,0 0 31,-20 0 449,21 39-96,-1-18 159,-1 18 162,2-18 159,-1 19 96,20-2-256,0-17 32,20 19 160,-1-40-320,2 19 385,18-19-289,-19 0 256,20 0-384,-1 0-481,2-19-1152,17-2-898,-37 2-1377,18-21-6277</inkml:trace>
  <inkml:trace contextRef="#ctx0" brushRef="#br0" timeOffset="4192.2398">9671 4153 10922,'19'0'1217,"-19"19"673,0-19-97,0 20-127,0 20-513,0-19-352,0-2 32,-19 0-161,19 2-287,0-2-385,0-19 64,0 0 128,0 0 0,0 0-96,0 0 96,19-19-31,-19-2 127,21 2-192,-1-21-32,-1 21-32,1-22-224,0 22 96,0 19-64,0 0-65,-1 0 353,-19 19-224,20 1 160,-20 20-32,21 0 129,-21 0-257,0 0 224,0-21-128,19 1-64,-19-20 96,0 20 96,0-20-192,20 0 416,-20-20-128,20 0-224,0 1 64,19-21-32,-19 0 64,1 21-128,18-21-32,-20 19-32,2 21 64,-1 0 64,-1 0 224,1 21-95,0 19-129,0-21 64,0 21 128,-20-21-96,19 21-224,-19-20-64,0 0-1314,0 0-2401,0-20-8649</inkml:trace>
  <inkml:trace contextRef="#ctx0" brushRef="#br0" timeOffset="13663.7816">5560 6637 17104,'20'-21'416,"-20"2"-640,-20 19 512,20-19 417,0 19-129,0 0-319,0 19-546,0 0 353,0 2 0,0 38 289,0-19-257,-20 20 224,20-1-224,0 1 96,0-1-63,0-18-97,20-1 32,-20-2-32,20-17 192,0-21-288,-20 19 480,39-19-192,-18 0 321,18 0-257,1 0 385,19-19-321,-19-2 65,-1 21-257,2-19-128,-22 19-96,1 0-96,0 0-929,-20 0-1890,0 0-2402</inkml:trace>
  <inkml:trace contextRef="#ctx0" brushRef="#br0" timeOffset="13830.7911">5619 6915 16111,'41'-40'480,"-22"20"673,20-19-672,2 19-385,-2 0-224,1 0-2307,-20 0-2753</inkml:trace>
  <inkml:trace contextRef="#ctx0" brushRef="#br0" timeOffset="13995.8006">5580 6677 15919,'20'-40'32,"-1"0"1185,22 0 288,17-19-192,2 19-1024,0 20-289,20 0-1025,-21 20-1890,0 0-2402</inkml:trace>
  <inkml:trace contextRef="#ctx0" brushRef="#br0" timeOffset="14290.8174">6294 6696 12844,'-39'40'352,"-1"-20"-160,1 0 0,19 0 673,-1 0-192,2 0-609,19-1-64,0-19-32,0 0 96,40 20 192,-20-20 321,19 0-33,21 0-63,-41 0-97,22 20-224,-22 0 128,-19 20-31,-19-1-33,-1 1-32,-1 0-192,2 0 192,-1-21-384,20-19-288,0 0-1442,0-19-1569,20-21-8649</inkml:trace>
  <inkml:trace contextRef="#ctx0" brushRef="#br0" timeOffset="14513.8302">6593 6478 8071,'0'-40'4933,"-20"40"-3844,20 0 608,-20 20-896,20 0-320,0 19 63,0 1 225,0 19-96,0 2-129,0 18-31,0-19-385,0-1 96,0 1-192,0-1-32,20-19 64,-20-19-737,20-2-1088,-1-19-1506,1 0-8424</inkml:trace>
  <inkml:trace contextRef="#ctx0" brushRef="#br0" timeOffset="14945.8549">6494 6915 12940,'39'0'384,"1"-20"2114,-1 0-864,21 0-64,0 1-1122,-21-1-320,21 0-96,-21 20 128,-19-20-224,1 20 128,-2 0-32,-19 0 32,-19 0-128,-2 20 64,1 20 0,-19-21 32,19 21 193,0 0-225,0-1 384,20-19-352,0 1 128,0-21-64,20 0 96,0 0-64,0-21 129,0 1-257,-1 1 32,1-21 192,1 20-224,-2 20-192,-19-20 96,0 20 32,0 0 0,0 20 64,0 0-97,20 0 226,-20 0 95,20-1-256,-20 1 256,20 1-256,0-21-64,19 19 0,-18-38-929,-2-2-1313,20 1-1730,-18-19-8168</inkml:trace>
  <inkml:trace contextRef="#ctx0" brushRef="#br0" timeOffset="15291.8747">7149 6578 13196,'0'19'1473,"0"0"-287,0 2 543,0 19 33,0-1-417,0 1-800,20 0-481,-20 0 96,0-21-96,19 1 128,-19-20-256,0 20 128,20-20 96,0 0-64,-20-20-160,20 0 128,19 1-128,-18 19 32,-1-20-64,-1 20 0,1 20 32,-20-1-96,20 1 192,-20 0 64,-20 0-64,0 20 224,1-21-256,-22 1 96,22 1 0,-21-21-32,40 19-192,-20-19-288,20-19-1378,0-2-832,20 1-1186,0-19-8872</inkml:trace>
  <inkml:trace contextRef="#ctx0" brushRef="#br0" timeOffset="15493.8862">7487 6458 13068,'0'0'1281,"0"0"-832,0 20 864,0 0 705,0 20-769,0 0-416,0 19-289,0-19-224,0 19-191,0-19-33,0 20-32,0-21-128,19-19-385,-19 20-512,0-20-993,0-20-544,20 0-1249</inkml:trace>
  <inkml:trace contextRef="#ctx0" brushRef="#br0" timeOffset="15638.8945">7725 6796 10313,'20'20'993,"-20"0"929,0 19-320,19-19-353,-19 0-865,0 0-320,0 0-704,0-1-1667,0-19-6789</inkml:trace>
  <inkml:trace contextRef="#ctx0" brushRef="#br0" timeOffset="15760.9015">7704 6656 10217,'0'-19'32,"0"19"-128,0 0-96,21 0-1762</inkml:trace>
  <inkml:trace contextRef="#ctx0" brushRef="#br0" timeOffset="16033.9171">8042 6756 7559,'0'20'4324,"-20"0"-2402,20-20-193,0 20-640,-19 0-544,19-20-481,0 19-96,19 1 96,-19-20-64,20 20 64,20-20-32,-20 20 32,-1-20-32,-19 20 64,0 0 96,0-1 97,0 1-65,-39 1-160,20-2 32,-2 2-96,1-21-160,1 19-673,-1-19-929,20-19-1793</inkml:trace>
  <inkml:trace contextRef="#ctx0" brushRef="#br0" timeOffset="16415.939">8321 6458 16303,'19'0'-96,"-19"20"352,0 0 545,0 39 1057,0 0-833,-19 2-513,19-2-320,0 21 64,-20-21-95,20 1-65,0-21-128,0-19 32,0 1 0,0-21 32,0 0 128,20 0 32,-20-21-128,19-18-64,1 19-96,0-20-192,0 0 128,0 1 64,-1 19-65,22 0 129,-22 20 32,1 0-192,-1 20 96,-19 0 160,21 19-32,-21 1 64,0 0 64,0-20-128,0 19-160,0-18 96,0-21 160,20 0-768,-20 19-1602,19-38-2499</inkml:trace>
  <inkml:trace contextRef="#ctx0" brushRef="#br0" timeOffset="16976.9711">8897 6895 14317,'0'20'1890,"0"-20"480,19-20-224,1 0-544,20 0-545,-20 1-417,19-21-287,1 20-257,-20 0 32,20-20-192,-40 20-289,0 20-319,0-19-289,-40 19-128,1 19 576,-2 1 33,2 20 384,-1-20 64,1 40 256,18-21-224,21 1 192,0 0 257,0-21-385,21 22 224,18-22-256,1-19 0,-1 0 160,41-19-512,-20-2-257,-1 1-159,0-19 255,1-1 161,0 0 160,-1 1 416,-19-1 96,-20 20 65,-20 0-481,0 0 352,-20 20-32,1 0-192,-22 20 449,2 0-225,19 20 160,0-20-127,0 0-65,20-1-96,0 1 224,20 0-287,20 0 127,-20 0 128,19 0-64,1-20-31,-20 19-321,20 1 96,-40 1 96,0-2-417,-21 2-127,2-2 128,-1 0-129,-20-19-95,40 21-897,-20-21-1250,20-21-5252</inkml:trace>
  <inkml:trace contextRef="#ctx0" brushRef="#br0" timeOffset="17473.9995">10545 6637 12203,'0'0'1954,"0"0"-2242,-21 19 544,2-19-64,-20 21 321,-2 18-289,2-19 96,19 0 257,-20 20-161,40-20-256,0-20 0,0 20-96,20-20 193,0 19 63,20-19 64,-1 0 161,-18 0-289,18 0 192,-39 20-351,19 0-1,-38 0 288,-1 0-352,1 0 64,-22-1-32,22 1 32,-1 1-352,0-21-353,20 0-896,0 0-1282,20 0-1921</inkml:trace>
  <inkml:trace contextRef="#ctx0" brushRef="#br0" timeOffset="17712.0131">10763 6776 3971,'0'0'7079,"-20"0"-5926,1 0 801,19 20-417,-20-20-416,-1 20-480,2 0 192,19-1 64,-20 1-449,20 0-32,0 0-31,0 0-353,20-20 160,-1 20-320,22-20 384,-22 0-672,21 0-545,-20-20-1185,19 0-1345,-19 0-7976</inkml:trace>
  <inkml:trace contextRef="#ctx0" brushRef="#br0" timeOffset="18073.0338">10962 6498 13484,'-20'0'160,"20"40"1090,0-21 191,0 40 385,0-19-769,20 20-481,-20 0-127,0-20-289,0 19-64,20-19-32,-20-20-96,0 0 96,0-1 0,19-19 0,-19 0-32,20-19-32,-20-1 96,21 0-416,18 0 256,-20-20-96,2 21-129,-1-1 257,-1 20 161,-19 0-258,20 20 354,-20-1 31,0 1-128,0 0 96,20 0-288,-20 0 160,20 0-192,-20-1-64,20 1-609,-20-20-1217,19 0-1729,2 0-7784</inkml:trace>
  <inkml:trace contextRef="#ctx0" brushRef="#br0" timeOffset="18375.051">11418 6935 10057,'20'-20'2402,"1"0"833,-2 0-832,20 0-225,-18 1-705,18-21-800,1 20-65,-20 0-287,0 0-353,-1 0 256,-19 20-416,-19-20 96,19 20-161,-40 0 129,20 0-224,0 20 288,-19 0-96,18 0 224,2 0 32,-1 20-288,1-20 256,19 19 160,0-19-288,19 0 192,1 0-256,-1 0 128,22-20 64,-2 0-256,1 0-961,-20 0-993,20 0-1025,-1-20-1506</inkml:trace>
  <inkml:trace contextRef="#ctx0" brushRef="#br0" timeOffset="18872.0795">11816 6796 11594,'-20'40'2114,"20"-21"481,0 1-705,0 0-513,0 20-512,0-20-64,0-1-193,0 1-352,0 1-95,20-2-1,-20-19-96,19 0 64,1-19-32,1-2-192,-2 1 64,1-19-64,0-1-64,0 0 64,0 21-1,-1-21 97,21 20 0,-20 0-96,-20 20 64,20 20 192,-20 0-95,0 0-162,0 19 162,0 1 31,0 0-64,0-1 32,0-19 96,0 1-32,0-21-288,0 0 256,0 0-96,19 0 0,2-21 64,-1 1-32,-1-19 0,1 19-96,0-20 96,0 20-64,0-19-128,-1 19 288,1 20-352,1 0 160,-21 0 32,0 20 96,19 0-32,-19-1 192,0 1-160,0 20 0,0-20-224,0 0 160,20-1-64,-20-19-1057,20 20-1346,-20-20-1536,20 0-6727</inkml:trace>
  <inkml:trace contextRef="#ctx0" brushRef="#br0" timeOffset="19254.1013">12710 6756 12716,'-20'0'1761,"-1"0"1026,2 0-1826,-1 0-96,-20 20-513,20 0 32,1 20 65,19-21 31,-20 21-160,20-20 1,0 0 63,20 0-288,-1-20 160,1 19-224,0-19 321,20-19-353,-21 19 0,2-20-96,-1 0-32,-1 0 160,1 0-32,0 0-96,-20 1 96,0 19 192,0 0-192,20 0 224,-20 0-64,20 19 641,-1-19 224,1 20-128,1 0-161,18-20-319,1 20-1,-1-20-256,1 0-64,19 0-736,-18 0-1090,-22-20-2530,21 0-11691</inkml:trace>
  <inkml:trace contextRef="#ctx0" brushRef="#br0" timeOffset="48267.7608">6096 9081 8231,'-19'0'641,"19"0"576,0 0-160,0 0-32,0 0-192,19 20 0,-19 19-289,20 21 193,-1 20 128,-19-1-65,0 1-287,21-1-225,-21 1-32,0-21-127,-21 1-65,21-20-128,0-1-481,21-19-768,-21-20-673,0 0-705,20-40-5028</inkml:trace>
  <inkml:trace contextRef="#ctx0" brushRef="#br0" timeOffset="48534.7761">6017 9180 13004,'0'-40'961,"19"1"0,1 19 992,40-20 226,0 0-1122,-21 20-801,21 20-352,-20 0 384,-1 0-96,1 20-192,-20 20 96,-20-19-96,0 18 160,-20 21 97,0-21-193,0 1-256,-19 0 192,18-1-193,-18-18-95,19-2-385,0 1-448,20-20-480,0 0-1474,20-20-448,0 1-6919</inkml:trace>
  <inkml:trace contextRef="#ctx0" brushRef="#br0" timeOffset="48793.7909">6533 9458 8904,'20'100'256,"-20"-60"1666,0-21-32,20 21-289,-20-20-127,0-20-706,0 0 97,0 0 256,0 0-96,0-20-865,0 1-63,0-21-65,0 0 128,0-20-160,20 20-64,-1 0 64,1 1-64,1 0 192,-2 18-353,1 21 161,-1 0-736,2 0-1250,-1 21-449,19-2-960,-19 1-4516</inkml:trace>
  <inkml:trace contextRef="#ctx0" brushRef="#br0" timeOffset="49016.8036">6851 9478 3523,'0'60'3715,"0"-40"-1793,0 0 64,0 0-448,0 20-706,0-40-287,19 19 159,1-19 321,1 0 64,-2 0 65,21-19-610,-20-21-224,0 20 33,-1-20-321,1 20 256,-20 0-320,0 0-160,0 0-193,-20 1 1,1 19 32,-21-21-417,20 21-96,0 0-96,1 21-448,-2-2-1570,21-19-7110</inkml:trace>
  <inkml:trace contextRef="#ctx0" brushRef="#br0" timeOffset="49420.8268">7347 9359 12523,'-39'0'513,"18"0"864,-18 20-928,19 0-97,0-1-128,20 2-32,-20-2 65,20 21-161,0-20-96,20-20 128,0 0 96,20 0-32,-21 0-32,2 0 32,-1-20-63,-1 0 31,1 0-32,-20 20-32,20-19-32,-20 19-96,0 0-320,0 19 352,0 1 96,0 20 192,0 0 192,0 0-63,0 19-1,0-19 257,-20 20-321,20-21 129,-20 1-1,1 0-256,-1-21 161,20 2-225,-21-21 0,21 0-801,-19-21-832,19-18-1602,19-1-2850</inkml:trace>
  <inkml:trace contextRef="#ctx0" brushRef="#br0" timeOffset="49686.842">7586 9458 13676,'-20'100'65,"0"-60"2145,20 0-128,-20-1-769,20-19-993,-20-20-544,20 0 608,0 0-256,20-20 65,-20 0 95,20-39-224,0 19-160,0-20 224,-1 20-128,-19 0 0,20 1-128,1 0 128,-2 39 64,1-21-192,-20 21 64,19 0-449,2 21-1152,-1-21-1218,19 19-1121</inkml:trace>
  <inkml:trace contextRef="#ctx0" brushRef="#br0" timeOffset="50046.8626">8003 9359 11594,'-40'0'1057,"20"0"801,0 20-480,1 0-321,-2 20-385,1-1 33,20 1-65,0-20-159,0 0-193,0 0-128,20 0 225,1-20-353,-2 0 352,1-20 65,0 0-449,0-20 256,0 20-160,-1-20-96,1 21-64,-20-2 64,0 2 64,0 19-224,0 0 64,0 0-65,-20 19 65,20 2 160,0 18 225,-19 1 63,19-20-32,0 0-352,19 20 128,1-40-96,1 19-96,-2-19-384,20-19-513,-18-1-1377,18 0-545,1 0-1345</inkml:trace>
  <inkml:trace contextRef="#ctx0" brushRef="#br0" timeOffset="50543.891">8360 9340 12812,'-20'59'1281,"20"-40"1409,0 21-415,-19 0-866,19-20-512,0 20-481,0-20-192,19-20 97,-19 0-129,20 0-96,0 0 128,0-20-192,-20-20 192,20 20-480,-1-20 128,-19 0-32,20 21 32,-20-1-96,21 0-97,-21 20 33,0 20 384,0 0-288,0-1 384,0 21-192,0-20-96,0 0 288,0 0-256,0 0 128,0-20-32,0 0 96,0 0-32,19-20 161,1 0-321,-1 0 96,2-19-64,-1 18 64,-1-18 128,1 19-192,0-20 32,0 20-257,0 20 161,-1 0 64,2 0-96,-21 41 288,0-22-192,0 21 321,0 0-65,0-1-32,20-19-96,-20 20-96,0-20 0,0-20 64,19 20-128,-19-20-352,20 0-545,0-20-833,20 0-672,-21 0-577,22-20-2146</inkml:trace>
  <inkml:trace contextRef="#ctx0" brushRef="#br0" timeOffset="50767.9038">9035 9280 9801,'0'0'1890,"0"19"672,-20-19-928,1 20-353,19 1-288,-20-21-96,20 19-225,0 1-191,0-20-129,20 20 0,-1-20-31,1 19-161,20-19 224,-20 21-480,-1-2 192,-19 1 192,-19 20-288,-20 0-384,-2 0-257,2 0-255,-1-21 447,20-19-1441,20 0-2530</inkml:trace>
  <inkml:trace contextRef="#ctx0" brushRef="#br0" timeOffset="51098.9227">10167 8981 13612,'-19'40'257,"-1"1"31,-1-2 865,2 21 737,19-1-609,-20 1-416,20 19-64,0-20-545,0 1-128,0 0-128,0-20 32,0-20-801,20-1-832,-20-19-1762,0 0-7304</inkml:trace>
  <inkml:trace contextRef="#ctx0" brushRef="#br0" timeOffset="51545.9483">9869 9399 14798,'21'-20'800,"-2"0"1795,21 1-417,19-22-993,1 2-544,0-1-609,-1 0 96,-19 0-64,-1 21 96,2-1-416,-22-19 224,1 39-481,-20-21 609,20 42-480,-20-2 384,0 21-96,0 39 128,-20 1 32,20-1-32,-20 1 64,20-1 320,0-19 33,0-21-129,0 1-384,0-20 96,20-20 128,0 0 193,20-20-161,-21-20-128,1 1 160,20-21-224,-20 20 0,-1-20-32,2 21 224,-1 19-288,-1 20-64,-19 0 192,0 0-160,0 40 320,0-21-288,0 21 320,0 0-384,0 0 320,0 0-224,0-20-448,0-20-642,20 0-479,0 0-1058,20 0-1024,0-40-7239</inkml:trace>
  <inkml:trace contextRef="#ctx0" brushRef="#br0" timeOffset="52013.9751">10902 9340 8359,'-19'19'4260,"-22"1"-1121,22 0-896,-1-1-610,0 21-704,20-20-64,-20 20-129,20-20-351,20-20-161,0 20 96,0-20-192,-1 0-128,22-20 161,-22 0-129,1 0-64,0 20 64,-20-20-289,20 20-95,-20 0 160,0 0 160,0 20 32,0 0-64,0 0 96,0-20 0,0 20 32,20-20-416,-20 0 672,19 0-320,1-20-481,20 0-415,-20-20-65,20 1-353,-20 18-351,-1-18 95,1-21 1,0 21-641,-20-21-2306,0 1-2211,0-21 6151,0 40 7622,0 20-1376,0 0-2724,0 40-1216,0 21-224,0-2 127,0 21-416,0 19-384,20 0-192,-20 1-513,20-21-96,-1 1 256,2-20-544,-21 0-353,20-21-864,-1-19-1698,-19 0-2306</inkml:trace>
  <inkml:trace contextRef="#ctx0" brushRef="#br0" timeOffset="52164.9837">11021 9280 15726,'40'19'865,"-1"-19"2434,21-19-1633,0 19-577,0-20-673,19 20-544,-20 0-512,21 0-2403,-1 0-6887</inkml:trace>
  <inkml:trace contextRef="#ctx0" brushRef="#br0" timeOffset="52475.0014">11994 9319 13901,'-19'40'2786,"-1"0"-2497,20-21 768,0 21 576,0-20-832,39 20-481,-19-20-128,20-20-64,-1 0-31,-18 0-258,18-20 258,-19 0-354,-20-20 161,20 21 192,-40-21-320,0 20 224,1 0 0,-22 1-96,2 19 128,-1-21-384,20 21-289,1 21-448,-1-2-737,20-19-2049</inkml:trace>
  <inkml:trace contextRef="#ctx0" brushRef="#br0" timeOffset="52691.0138">12411 9340 10313,'-19'78'6502,"19"-38"-5188,-20 0-65,40 20-32,-20-1-416,19 1-705,-19 20-192,20-21 512,-20-19-448,0-20 96,21-1-320,-21-19-769,0 0-480,0-19-802,0-1-1472,-21-20-7624</inkml:trace>
  <inkml:trace contextRef="#ctx0" brushRef="#br0" timeOffset="53325.0501">12332 9439 6534,'0'-99'2402,"20"78"1602,20 1-1122,-1 1-319,1 19-737,-1 0-1,2 0-415,-2 19-898,-19 1-95,0 1-321,-20-2 256,-20 21-352,0 0-64,-19-1-96,-2-19-353,22 0 33,-1 0-161,1 0-352,19-20 0,0 0-64,19-20 481,1 20 320,20-20 127,-20 20 226,19-20-65,21 20 672,-20-20 193,19 0 416,-19 1-96,-1-2-352,2-18-352,-22 19-353,1 1-64,-20 19-32,0-21-160,0 1 160,0 20-64,0 0 128,0 0-320,-20 0 96,20 20 64,-19 1 32,-2 18 96,21-19-96,0 20-160,-20-21 192,20 1 96,20 0-320,-20 0 192,21 0 128,-2-20-352,1 0 416,0 0-352,0-20 320,0 20-256,-1-20 288,1 0-160,0 20-160,0-20 192,0 20-32,-20-19 96,19 19-256,2-21 128,-1 21 32,-20 0-64,0-19 64,19 19-32,-19-20 224,0 20-256,20-20 0,-20 20-32,0-19 224,0 19-224,20-21 0,-20 21-352,20 0-225,0 0-640,-1 0-64,1 0-962,20 21-1312,-20-21-3460</inkml:trace>
  <inkml:trace contextRef="#ctx0" brushRef="#br0" timeOffset="53750.0744">13464 9340 9128,'20'0'2146,"-20"0"769,0-21-641,0 21-704,-20 0-930,20 0-352,-20 0-31,0 0-65,0 21-64,1-21 64,-1 39 96,0-19 225,0-1 256,20 21-65,0 0-159,0 0 63,20-20-351,0 0 63,19 0-96,-19-20-160,0 0-192,20 0 384,-21-20-416,2 0 192,-1 0-256,-20-20-32,0 20 192,0-19-225,0 18 354,0 2-194,-20 19-159,-1-20 288,21 20-32,0 20 128,-19-1 353,19 2 31,19-2-96,2 21-223,-1-20 63,-1-20-32,1 20-288,20-20 224,-1 0-673,2-20-512,-22 20-256,21-20-705,0-20-32,-21 21-192,1-21-256,0 0-4773</inkml:trace>
  <inkml:trace contextRef="#ctx0" brushRef="#br0" timeOffset="53923.0843">13821 9041 13933,'-19'21'2306,"19"-21"705,0 39-1218,0 0-63,19 21-577,1 0-544,0-1 95,20 1-608,-20 0 193,0-21-193,0 1-96,-1 0-769,-19-20-256,20-20-1409,-20 0-2595,-20 0-8680</inkml:trace>
  <inkml:trace contextRef="#ctx0" brushRef="#br0" timeOffset="54261.1036">13722 9439 13388,'80'39'1377,"-41"-39"1442,21 0-833,0 0-96,-1 0-545,21-20-320,-21 1-256,-19-2-481,-1 2-128,2-1-224,-22 0 32,1 1-320,-20-2-129,-20 21 161,1-20 256,-2 20-256,1 0 127,1 0 65,-21 20 256,20 1-128,0 18-64,1 0 417,19-18 159,19 18-223,1-19 159,0 0 96,20 0-319,-1-20-129,1 0 288,20 0-256,-21 0-128,1-20-384,0 0-1570,0 20-1665,-20-20-6727</inkml:trace>
  <inkml:trace contextRef="#ctx0" brushRef="#br0" timeOffset="54852.1374">15132 9340 9705,'-19'39'320,"19"0"2371,-20-18-577,20 18-641,20-19-736,-20 0-193,19-20 97,21 20-161,0-40 65,-21 20-257,21-20-160,-20 0 0,20-19-32,-40 18 129,20 2-290,-20-1 194,-20 20-33,0-20-192,0 1 32,-20 19-161,1 0-223,19 0 96,-20 19-481,40-19-641,-20 20-1120,20-20-6054</inkml:trace>
  <inkml:trace contextRef="#ctx0" brushRef="#br0" timeOffset="55147.1543">15371 9379 14413,'19'39'32,"-19"-18"1217,20-2 449,0 1-64,0 0-1090,-20-20-64,20 0-351,-1 0 223,2 0-32,-21-20-320,20 20 96,-1-20 129,1 1-322,-20-21 162,20 20 95,-20 0-320,0 20-1,20 0 33,-20 0 32,0 0 192,20 40-128,-20-21 449,40 21 127,-20 0-448,-1-20 64,21 0-224,19-20-576,-19 0-2211,-20 0-7911</inkml:trace>
  <inkml:trace contextRef="#ctx0" brushRef="#br0" timeOffset="55659.1836">16562 9340 12075,'-20'-21'-32,"1"21"673,-1 0 191,-1 0-95,2 21-449,-1-2 193,-20 21 640,20 0 64,1-1-224,19 1-32,0-20-417,19 0-31,-19 0 95,40-20-223,-20 0-1,19-40-448,2 20 480,-2-20-640,1-20-225,-20 21-447,-1 0 223,2-21 513,-21 20-225,-21 0 417,21 1-128,-19-1 320,-1 0-288,-20 0 0,20 40-64,1 0 288,-1 0 417,-1 40-513,21 0 736,21 19 33,-21 1-256,39-1 95,-19 1-191,20-20-417,-1 19 224,21-39-352,0 20-737,-1-20-1057,1-20-768,-20 0-1762</inkml:trace>
  <inkml:trace contextRef="#ctx0" brushRef="#br0" timeOffset="55983.2021">17019 9340 11627,'-40'0'1441,"20"19"1281,1 1-640,-1 0-512,-1 20-481,21-21 96,0 1-640,0 0-97,21 0-288,-1 0 64,-1-20 1,21 0-1,-20-20-352,0 0-161,-1 0-159,2 0 32,-2 1 191,-19-2-255,0 21 128,0 0 191,0 0-31,0 0 96,0 21 192,0-2 289,20 1-33,-20 0 32,20-20-256,0 20 33,0-20-97,19 0-160,-19 0-449,20 0-768,-20-40-1250,0 20-960,0 1-5317</inkml:trace>
  <inkml:trace contextRef="#ctx0" brushRef="#br0" timeOffset="56170.2128">17317 8962 11370,'0'0'1666,"0"39"672,0-19 0,20 40-512,-20-1-417,20 1-608,-1 0-385,1-1-159,0-19-65,-20 19-192,20-38-256,-20-2-417,20 1-1249,-20-20-1153,0 0-1537</inkml:trace>
  <inkml:trace contextRef="#ctx0" brushRef="#br0" timeOffset="56588.2367">17237 9299 5925,'20'0'5221,"0"0"-2530,20 20-1090,19-20-736,1 0-128,20 0 224,-21 0 448,0-20-993,1 20-127,-20 0-418,-20-19-31,0 19 96,-20 0-256,0 0 736,-20 0-544,0 0 64,0 19 128,0 1 96,0 1 257,-20 18-129,40-19 224,-19 20-31,19-21-353,19 1 288,2 0-319,-2-20 127,1 0 0,0 0 64,0 0-256,0-20-64,0 0-32,-1 1-64,1-2 0,-20 2 0,20-1-128,-20 20 127,0-20 1,0 20-256,20 20 288,-20-20 96,20 20 160,-20-1-160,19-19-192,2 21-417,-1-21-1024,19 19-1666,-19-19-3812</inkml:trace>
  <inkml:trace contextRef="#ctx0" brushRef="#br0" timeOffset="56970.2586">18012 9021 12075,'0'-20'1730,"0"20"512,0 20-256,0 21-289,0-2-512,0 21-128,20-1-224,-20-19-417,19 19-127,2-19-289,-21-20 160,19 0 64,-19-1-192,20-19-64,-20 0 32,20 0 32,0-19 64,0 19-384,0-20 224,19 20-160,-19-20 128,20 20-193,-20 20 225,0 0 64,-20-20-192,0 19 64,0 2 160,-20-21 32,0 19-32,-20 1 192,0-20-192,21 0 32,-21 20-224,40-20 320,-20 0-512,20 0-961,20 0-993,20-20-1506,-21 0-7591</inkml:trace>
  <inkml:trace contextRef="#ctx0" brushRef="#br0" timeOffset="57330.2791">18548 9240 15406,'-20'20'1954,"0"-20"-961,1 20 833,19-20-769,0 19-129,-21 1-767,21 1 287,0-2-288,0 1 0,21-20-160,-21 20 64,19-1-32,-19-19 33,20 0-162,0 0-191,0 0 0,0-19-289,0-1 161,-20 0 192,19 20 32,-19-19 127,0 19 65,0 0 129,0 0-418,0 0 321,20 0 385,-20 19-65,20 1-64,0 0-127,0-1 31,0-19-288,0 21 32,0-21-513,-1 0-1057,1 0-992,0 0-1154,0-21-7430</inkml:trace>
  <inkml:trace contextRef="#ctx0" brushRef="#br0" timeOffset="57568.2928">18965 9299 6630,'0'-39'3523,"0"39"-128,-20 0-1697,20 0-513,-19 20-352,-1-20-64,-1 19 224,21 1-417,0 1-224,0-2 65,0 1-33,21 0 1,18-1-33,-19 2 0,0-21-128,0 19 33,-20-19-225,0 0-32,-20 20 160,20 0-384,-40-20-193,21 20-640,19-20-1281,-20 0-1762,20 0-8296</inkml:trace>
  <inkml:trace contextRef="#ctx0" brushRef="#br0" timeOffset="57856.3092">19184 9418 9737,'59'-19'4036,"-19"19"-705,-20-20-481,0 0-864,19 1-1025,-19-2-576,-20 21-97,20-20-288,-20 1 32,0 19-32,0-20-352,-20 20 448,0 0-513,1 0 129,-1 20-32,-20-1 352,20 1-64,0 1 64,20-2-128,0 1 352,0 19 192,20-18-159,20-2 159,-20 1-64,19-20-95,21 0-65,0 0-192,-1 0-1121,1-20-1410,-1 20-8967</inkml:trace>
  <inkml:trace contextRef="#ctx0" brushRef="#br0" timeOffset="79550.5501">5660 11823 13869,'-21'-20'288,"21"20"-160,0 0 929,0 0 320,0 0-1120,0 20-418,0 0 514,21 20-97,-21 19-32,0 21 32,0 19-159,0-19-1,0-1-64,0-19 64,0 0-64,0-20 160,0-2-32,0 2-96,0-19-320,0-1 800,19-20-415,1 0 575,-20 0-223,40 0-1,-20-20-31,19-1 31,1 2-768,-1-2 672,2 21-832,-2 0-1186,1 0-704,-20 0-1858</inkml:trace>
  <inkml:trace contextRef="#ctx0" brushRef="#br0" timeOffset="79839.5666">6275 12240 11627,'-40'40'320,"40"-20"128,-20 0 930,20 0 159,0 19-480,0-18-128,0 19-353,20-21-127,0 0-1,0 2 65,20-21 31,-1-21-191,-19 2-65,20 0-224,-20-21 64,-1 19 64,1-18 193,-20-1-353,0 0 224,-39 20-320,-1 20 64,0 0-128,1 0-97,-1 0-351,20 20-1026,20 0-1376,0 0-1987</inkml:trace>
  <inkml:trace contextRef="#ctx0" brushRef="#br0" timeOffset="80198.5871">6811 12240 15118,'-40'0'288,"1"0"1410,18 0-962,2 20-127,-1-20-481,20 20-96,-19 0 128,19 0-480,-21-20 736,21 20-127,0 0-385,0-1-1,0 2 578,21-2-321,-2-19-352,1-19 640,-1 19-320,22-21-224,-22 2 256,1-21-288,-20 20 256,0 20 65,0-20-129,0 20-192,0 20 32,0-20 96,0 20-129,0 0 65,0 19 224,0-18-320,0-2-801,20 2-416,0-21-1089,0 0-1186</inkml:trace>
  <inkml:trace contextRef="#ctx0" brushRef="#br0" timeOffset="80594.6098">7070 12201 5477,'-21'39'5157,"1"-19"-4068,20 0 800,-19 0-287,19 0-353,0 0-384,0-20-257,0 20-287,0-1 31,19-19-128,-19 0 641,20 0-545,20-19-63,-20-21-289,20 0 128,-1-19 0,-19 19 192,0-20-256,-20 21-192,0-21 288,0 1-288,0-2-256,-20 23 576,0-3-192,1 41 192,19 0-256,-20 0 32,20 41 0,-21-3 32,21 2 384,-19 40-224,19-20 32,0-1 32,19 1 65,-19-21-385,21 1 128,-1-20 192,-1 0-288,1-20-545,0 0 449,20 20-961,0-40-1218,-1 20-1696,1-40-7817</inkml:trace>
  <inkml:trace contextRef="#ctx0" brushRef="#br0" timeOffset="80803.6217">7566 12082 8167,'20'0'4356,"-20"0"-2338,-20 0-32,20 19-897,-20 1-416,20 0-65,0 0-191,0-20-161,0 20-32,0-20-288,20 20 224,0-20 193,-1 20-129,1-1-288,1 1 160,-21 0 160,0 0-544,0 0-513,-21 0-128,1 0 257,-19-1-1186,19 2-2146</inkml:trace>
  <inkml:trace contextRef="#ctx0" brushRef="#br0" timeOffset="81358.6535">8420 12062 10121,'-20'0'-160,"0"0"448,0 20-96,0-1-160,1 21 97,-22 0 447,22 19 737,-1-19-31,20 0-65,-20-20-160,20 0-321,20-1-127,-20 2 128,20-2-225,-1-19 545,22-19-961,-2-21 128,1-20 225,-1-19-513,2-1 128,-22 21 224,1 19-256,-1-20 128,-19 20-64,0 0-160,-19 2 289,19-3-322,-20 1-63,-20 21 160,20 19-160,1 19-256,-1 21 63,0 1 706,20 18-353,0 20 480,0 1-416,20-21 289,0 21-129,-1-21-256,1-19 128,20-20-320,-20 0 608,20-1-1121,-1 2 97,1-21-1474,19 19-2018,-18-38-7687</inkml:trace>
  <inkml:trace contextRef="#ctx0" brushRef="#br0" timeOffset="81718.6741">9035 12101 7655,'-20'0'7815,"20"0"-6534,-19 0 353,-1 0-545,0 20-833,0 0-64,0 20-224,1 0 417,-2-1-193,21 1-192,0-20 256,0 0-192,21-20-160,-21 20-32,19-20 384,1 0-64,0 0-512,0-20 128,19 0-64,-19-20 352,-20 0-160,21 21 96,-21-21-96,0 40 192,0-20-256,0 40 128,-21-20-257,21 20 193,0 19 192,0-19 225,0 20-193,0-20-224,21-20 256,-21 20-576,19-20 608,20 0-384,-18 0-1314,38 0-1601,-19-20-4452</inkml:trace>
  <inkml:trace contextRef="#ctx0" brushRef="#br0" timeOffset="81970.6885">9373 11764 12619,'-40'39'3940,"40"-39"-3844,-19 20 1057,19 0 129,19 1-546,-19 17-127,20 23-193,-20-22-127,20 21-322,-20-21 290,20 21-289,-20-20-353,0-1-31,0 1-353,0-20-192,0 0-320,0-20-609,0 0-224,0 20-993,-20-20-4452</inkml:trace>
  <inkml:trace contextRef="#ctx0" brushRef="#br0" timeOffset="82445.7157">9254 12141 7591,'0'-20'1761,"0"20"1538,19 0-512,2-20-705,-1 20-448,19-19-353,21-1-32,-21 20-704,21-20 31,0 20-320,-21 0-160,1 0-32,-1 0-224,2 0 192,-22 20 96,1-20-352,-20 20 288,0-20-32,-20 19 129,1 21-97,-1-20-96,-1 0 0,2 0-97,-1 0 161,20-1-32,0 1-32,0 0-320,20-20 672,-20 0-256,40 0-224,-20-20 192,-1 0-32,1-19-96,0 19 0,0-20 96,0 20 128,-1 0-224,-19 1 0,0 19-32,0 0 64,-19 0 64,19 19-256,0 1 384,0 20-64,0-20 128,0 0-96,0 0 160,0-1-320,19 1 128,1-20 32,1 0-32,-2 0 33,1 0-65,20-20 64,-40 20-801,59-19 705,-19-1-4933,-1 20-704</inkml:trace>
  <inkml:trace contextRef="#ctx0" brushRef="#br0" timeOffset="82577.7232">10326 12240 6918,'20'40'7175,"-20"0"-3908,0-20 224,0 0-1633,0-1-545,0 2-928,0-21-193,-20 59-192,1-19-3556,-1 0-1857</inkml:trace>
  <inkml:trace contextRef="#ctx0" brushRef="#br0" timeOffset="83242.7613">11259 11724 3171,'-19'-40'8776,"19"40"-8488,-20 0 257,20 20 159,0 20 161,20 19 32,-20 40-321,19 1-191,2-20-65,-1 19-352,-20-40 128,0 21-32,0-40-224,0-21-416,19-19-994,-19 0-1409,20 0-8231</inkml:trace>
  <inkml:trace contextRef="#ctx0" brushRef="#br0" timeOffset="83689.7868">11577 11902 11851,'-19'-38'-385,"-1"38"1090,-1 38 800,2-17-287,-20 19-514,-2-1-319,2 1 255,19 0-95,-20-1-65,21 1-95,19 0-193,0-20-32,19 19 32,1-19 160,20 0 129,-1-20-353,21 0 0,0 0 192,-1 0-352,1-20 193,0 0 287,-1 0 96,0-19-63,1 19-65,-20-20-384,-20 20 64,0 0 1,-1-19 159,-19 19-96,0 0-96,-19 0-192,-1 20 32,0 0-257,-20 0 642,0 20-706,20 0 513,-19 20-256,19-1 64,20 21 128,0-20 160,0 19-128,20-19 225,19-20-193,2-20 0,-2 0 0,21 0-32,-1 0-160,0-20-64,-18 0-1057,18 0-833,-39 20-1506,0-20-4067</inkml:trace>
  <inkml:trace contextRef="#ctx0" brushRef="#br0" timeOffset="83985.8038">12272 12221 12203,'40'0'1409,"-20"0"1186,20-20-385,-1-20-448,2 20-673,-2-20-513,1 1-223,-20 19-418,-1 0 130,-19 0-258,0 20 450,-19-20-866,-1 20 353,-20 0 32,1 0-129,-2 20 33,2 20 96,19-20 416,0 19-384,0 1 352,1 0 256,19 0-320,19-1 32,21-19 65,0 0-161,20-20-449,-2-20-383,2 20-1763,0-20-1825,0 0-8743</inkml:trace>
  <inkml:trace contextRef="#ctx0" brushRef="#br0" timeOffset="84358.8251">12809 12082 12940,'-20'59'608,"0"-39"1987,20 20-577,0 19-513,0 1-320,20-1-736,-20 2 31,20-23-128,-20-17-255,0-2 191,0 2-256,19-1-64,-19-1 160,0-19-64,0 0-544,0-19 223,0-22 33,-19-18-352,19-21 319,0 1-63,0 0 96,0-1-289,0 21 417,19 19 384,1 0 65,20 40 832,0 0-480,0 20 63,-21 0-1088,21 20 897,-40-1-609,0 1 224,-20 20-224,-19-21 64,-1 1 160,0 0-416,0-40 128,20 20-481,20-20-864,0-20-930,0 0-1857,20-20-6886</inkml:trace>
  <inkml:trace contextRef="#ctx0" brushRef="#br0" timeOffset="84618.84">13206 12022 13452,'80'-20'1410,"-61"0"1793,-19 20-1922,0 0 224,-19 0-1056,-2 40-513,-18-20 288,-1 20-320,20-21 128,-19 21 64,39-20-256,0 0 160,0 0-32,19 0 64,21-1 128,0 1 352,-1 0-95,1-20-193,-40 20 160,0 0-159,-19 0-225,-2 0 0,1-1-353,-19 2-448,39-21-992,0 0-2692,0-21-8519</inkml:trace>
  <inkml:trace contextRef="#ctx0" brushRef="#br0" timeOffset="84985.861">14179 12161 14701,'-59'60'64,"39"-21"1634,-1 1-577,21-20-32,0 20-736,0-21-225,0-19 128,0 0-320,21-19 384,-21-1-448,0 0 288,0-20-192,0 0 0,0 1 128,0-1 321,0-20-129,0 21 128,0 19-544,20-20-96,-20 40 448,19-20-288,-19 20 160,20 0-448,0 0-513,0 20-961,0-20-1505,-1 20-6951</inkml:trace>
  <inkml:trace contextRef="#ctx0" brushRef="#br0" timeOffset="85216.8742">14417 12141 13388,'0'40'224,"0"0"1538,0-21-32,0 1-449,20 0-384,-20-20-193,20 0-95,0 0 128,-1-20-225,2 0-224,18 1-31,-19-1-289,0-20 128,-20 20 96,0-20-128,0 21-64,0-1-288,0 0-769,0 20-801,-20 0-1697,20-20-1987</inkml:trace>
  <inkml:trace contextRef="#ctx0" brushRef="#br0" timeOffset="85547.8931">14735 12121 11594,'40'40'609,"-20"-20"1889,-20 0-768,19 0-513,-19-1-416,0 1 96,0-20 160,0 20-353,0-20-31,0 0-449,0 0 97,0-20-417,20 0 288,-20 1-128,20-1-96,0-20-96,0 20 128,-1-20 160,22 21-224,-22 19 416,1 0-288,-20 0 288,20 19-287,0 21 127,-20 0-64,20-20-256,-20 19 160,0-19-64,0 20-128,0-20-321,0-20-736,0 0-1089,19 0-1506,-19 0-4035</inkml:trace>
  <inkml:trace contextRef="#ctx0" brushRef="#br0" timeOffset="85849.9104">15192 12161 12940,'20'20'1441,"-1"-20"1730,-19 20-801,20 0-992,-20-1-353,20 1-289,-20-20-63,0 20-577,0-20 64,20 0-32,-20 0 97,0 0-322,20-20-63,0 0-96,-20-19 32,20-1 32,0 20-65,-1-20 129,-19 21 64,20-1 32,-20 20-64,20 0 128,-20 20 160,0-1-192,0 21 128,0 0-160,20-20 64,-20 19-224,0-19 32,20 0-1185,-20-20-1314,19 0-2049</inkml:trace>
  <inkml:trace contextRef="#ctx0" brushRef="#br0" timeOffset="86002.9191">15648 12161 13933,'21'40'2114,"-1"-20"608,-1-1-1184,1 1-513,0 0-577,-20 0-512,20-20 0,0 0-1473,-20 0-1474,0-20-2691</inkml:trace>
  <inkml:trace contextRef="#ctx0" brushRef="#br0" timeOffset="86361.9397">15847 12042 160,'20'79'5797,"19"-59"-384,-18 20-1761,-1-20-1346,-20 0-192,0-20-513,0 0-736,0 0-384,19 0 127,-19-20-640,20 0 128,0 0 0,20-20-96,-21 20-96,2 1 96,-1-1-64,-1 0 224,1 20-224,-20 20 225,20 0 31,-20 19-224,20-19 64,-20-20 96,0 20-128,20-20-320,-20 20-609,19-20-1249,1-20-1922,20 20-7495</inkml:trace>
  <inkml:trace contextRef="#ctx0" brushRef="#br0" timeOffset="86635.9553">16503 12082 12235,'-40'19'1538,"20"1"1472,0 0-607,20-20-1218,-20 20-192,20-20-321,0 20-95,20-20-353,20 20 96,-21-20-191,22 0-65,-2 0-160,1 20 288,-1-20-352,-18 39 384,18-19 96,-19 20-32,-20 0-160,0 0 225,0 0-257,-20-21 96,0 0-96,1 2 0,-2-2 32,2-19-96,-21 21-288,0-1-769,21-20-1826,-22 0-7430</inkml:trace>
  <inkml:trace contextRef="#ctx0" brushRef="#br0" timeOffset="87038.9784">17655 11902 14317,'-80'40'-609,"21"-19"642,18-2 1344,2 21-160,19-20-192,20 0-769,0 0 161,20-1 31,19-19 193,21 0-257,-20 20 193,19-20-481,-19 0 64,-20 20 32,-20 0-160,0 0 288,-39 0-480,-1 0 192,0-1-288,0 1-64,21 0-673,-22-20-577,41 0-1473,0 0-7270</inkml:trace>
  <inkml:trace contextRef="#ctx0" brushRef="#br0" timeOffset="87529.0064">17754 12042 14862,'0'59'384,"0"-19"2018,20-20-512,-20 20-897,0-20-352,19-1-33,-19 1-320,0-20 161,0 0-481,0 0 224,20-20 64,-20 20-352,20-19 96,0-21-320,-20 0 128,20 20 96,-1-19-65,2 19 33,-1 0 128,-1 0-64,-19 40 64,0 0-160,20 0 320,-20 19-128,20-19 224,-20 20-159,0-20-33,20-20-128,-20 20 160,0-20-32,20 0 192,-1-20-320,2 0 96,-2 0 96,1 0-288,0 0 160,0 0-128,0 1-225,0-1 418,-1 0-130,-19 20-63,0 20 385,0 0-193,0 19 64,0-19 192,20 0-160,-20 0-192,20 0-32,-20 0 96,20-1-192,0-19-1089,0 0-1346,0-19-1889,0-1-7175</inkml:trace>
  <inkml:trace contextRef="#ctx0" brushRef="#br0" timeOffset="87788.0212">18369 12101 9609,'0'40'2306,"20"-20"737,0 0-481,0 0-448,40 0-608,-21-1-674,1-19 33,19 0-96,-19 0-97,0-19-351,-20-1-257,0-20 64,0 20 96,-20 0-384,-20 0-288,-20 1 319,0-1-319,0 0 160,-19 0-449,19 0 289,-20 20-353,41 0 0,-1 0-512,0 20-289,20-20-1088,20 0-2595</inkml:trace>
  <inkml:trace contextRef="#ctx0" brushRef="#br0" timeOffset="88062.0369">18767 12082 8776,'0'39'2594,"19"-19"-704,-19 0 833,20 0-962,20 0-95,-20 0-577,20-1 160,-1-19-288,1 0-128,0-19-353,0-1 161,-1 0-257,-19 0-192,-20 0 65,0 0-225,0-19-257,-20 19 193,0 0-160,-20 20-384,-19-20 287,19 20-319,-20 0 31,21 20-159,19 0-450,0 19-1216,20-19-1954</inkml:trace>
  <inkml:trace contextRef="#ctx0" brushRef="#br0" timeOffset="88359.0539">19461 11864 12107,'-39'-21'609,"19"21"2081,20 0-640,-20 0-1217,20 21-449,20-2 513,-20 21-224,20 0 127,0-1-447,-1 21-1,2-21-384,-2 1 96,1 0-32,-20 0-288,0-21-641,0 1-1153,0-20-2274,-20 0-9960</inkml:trace>
  <inkml:trace contextRef="#ctx0" brushRef="#br0" timeOffset="88804.0793">19243 12121 14637,'40'0'705,"-20"-20"2306,20 1-1378,19-1-319,-19 0-962,19 0-160,-19-20-160,20 21 128,-41-21-448,21 0 352,-20 0-32,0 20-288,-20-20-128,20 21 320,-20-1-129,0 20 1,-20 0-32,0 0 32,20 39 704,-20 1-223,0 20 191,20-20 32,-20 19 193,20 1-545,0-20 129,20-21-1,-20 21-160,20-40-224,0 20 256,0-20 160,0-20-448,-20 0 64,20 0-96,0 1-32,-1-1 160,1 0-481,0 20 321,-20 0 96,0 20 192,0 0-64,20 19-160,-20-19 384,20 0-448,-1 20 288,2-40-352,-21 20-673,19-20-1057,21 0-897,-20-20-1409,0 0-7975</inkml:trace>
  <inkml:trace contextRef="#ctx0" brushRef="#br0" timeOffset="89005.0908">20037 11724 14349,'-19'20'1473,"19"0"1378,0 19-1121,19 1-257,2 0-800,-2 19 64,-19-19-353,20 0-448,0 0-32,-20-1-385,20-19-896,0 0-449,-20-20-1601,20 0-1442</inkml:trace>
  <inkml:trace contextRef="#ctx0" brushRef="#br0" timeOffset="89474.1177">20256 11982 11178,'0'20'1794,"20"0"1056,-20 0-511,0 20-1026,20-21-32,0 21-704,-1-20 127,1-20-383,0 20 223,0-20-288,0 0-159,0-20 63,-1 20 160,2-20-480,-2 0 192,21 0 64,-20 1-96,0 19 128,0 0-288,-1 0 288,1 19-160,-20 1 192,20 40 32,0-1 65,0 1 63,-20 0 32,0-20-352,0 0 256,0-2-384,0 2 417,-20 1-193,0-2-32,0 1-160,-19-20 0,-1 19 192,0-39-256,1 20-225,-1-20-95,-20-20 352,20 1-545,1-21-608,19 0 416,20 1 256,20-21 225,19 20 160,21-19 352,20 38 352,-1 2 449,0 19 160,-19 0-800,-20 0-97,-1 19-384,-39 2-289,0-21-1889,0 19-3716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381A5-6388-334B-8DE7-307EFA18C2AB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F01E-C9A8-164A-B4B0-B4A323F8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www.prowareness.com</a:t>
            </a:r>
            <a:r>
              <a:rPr lang="en-US" dirty="0" smtClean="0"/>
              <a:t>/blog/database-design-conceptual-design-logical-design-physical-design/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BF01E-C9A8-164A-B4B0-B4A323F805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37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2013-01-09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rowareness.com/blog/database-design-conceptual-design-logical-design-physical-desig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l.ca/campus_life/student_services/academic-support/selecting-your-classes/choosing-your-classes/wait-lists-and-changing-classe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ustomXml" Target="../ink/ink1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ustomXml" Target="../ink/ink2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ustomXml" Target="../ink/ink3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2141 – Intro to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2. Intro to data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1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Deals with the organization of the data as a whole</a:t>
            </a:r>
          </a:p>
          <a:p>
            <a:pPr lvl="1"/>
            <a:r>
              <a:rPr lang="en-US" sz="2400" dirty="0" smtClean="0"/>
              <a:t>Abstractions are used to remove unnecessary details of internal level</a:t>
            </a:r>
          </a:p>
          <a:p>
            <a:pPr lvl="1"/>
            <a:r>
              <a:rPr lang="en-US" sz="2400" dirty="0" smtClean="0"/>
              <a:t>Used by DBA’s and application programmers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Conceptual Schema:</a:t>
            </a:r>
            <a:endParaRPr lang="en-US" sz="2800" dirty="0"/>
          </a:p>
          <a:p>
            <a:pPr lvl="1"/>
            <a:r>
              <a:rPr lang="en-US" sz="2400" dirty="0" smtClean="0"/>
              <a:t>CREATE TABLE Employee (Name VARCHAR (25), Salary REAL, </a:t>
            </a:r>
            <a:r>
              <a:rPr lang="en-US" sz="2400" dirty="0" err="1" smtClean="0"/>
              <a:t>Dept_Name</a:t>
            </a:r>
            <a:r>
              <a:rPr lang="en-US" sz="2400" dirty="0" smtClean="0"/>
              <a:t> VARCHAR (10))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871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Provides a view of the database tailored to a user</a:t>
            </a:r>
          </a:p>
          <a:p>
            <a:pPr lvl="1"/>
            <a:r>
              <a:rPr lang="en-US" sz="2400" dirty="0" smtClean="0"/>
              <a:t>Parts of the data may be hidden</a:t>
            </a:r>
          </a:p>
          <a:p>
            <a:pPr lvl="1"/>
            <a:r>
              <a:rPr lang="en-US" sz="2400" dirty="0" smtClean="0"/>
              <a:t>Data is presented in a useful form</a:t>
            </a:r>
          </a:p>
          <a:p>
            <a:pPr lvl="1"/>
            <a:r>
              <a:rPr lang="en-US" sz="2400" dirty="0" smtClean="0"/>
              <a:t>Used by end users and application programmers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External schema:</a:t>
            </a:r>
          </a:p>
          <a:p>
            <a:pPr lvl="2"/>
            <a:r>
              <a:rPr lang="en-US" sz="2400" dirty="0" smtClean="0"/>
              <a:t>Payroll: String Name, double Salary</a:t>
            </a:r>
          </a:p>
          <a:p>
            <a:pPr lvl="2"/>
            <a:r>
              <a:rPr lang="en-US" sz="2400" dirty="0" smtClean="0"/>
              <a:t>Personnel: char *Name, char *Department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539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49375"/>
            <a:ext cx="7556313" cy="52019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process of producing a detailed data model to meet an end user’s requirements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://www.prowareness.com/blog/database-design-conceptual-design-logical-design-physical-design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r>
              <a:rPr lang="en-US" sz="2800" dirty="0" smtClean="0"/>
              <a:t>Qualities of good database design:</a:t>
            </a:r>
          </a:p>
          <a:p>
            <a:pPr lvl="1"/>
            <a:r>
              <a:rPr lang="en-US" sz="2400" dirty="0" smtClean="0"/>
              <a:t>Reflects real-world structure of the problem</a:t>
            </a:r>
          </a:p>
          <a:p>
            <a:pPr lvl="1"/>
            <a:r>
              <a:rPr lang="en-US" sz="2400" dirty="0" smtClean="0"/>
              <a:t>Can represent all expected data over time</a:t>
            </a:r>
          </a:p>
          <a:p>
            <a:pPr lvl="1"/>
            <a:r>
              <a:rPr lang="en-US" sz="2400" dirty="0" smtClean="0"/>
              <a:t>Avoids redundancy and ensures consistency</a:t>
            </a:r>
          </a:p>
          <a:p>
            <a:pPr lvl="1"/>
            <a:r>
              <a:rPr lang="en-US" sz="2400" dirty="0" smtClean="0"/>
              <a:t>Provides efficient access to data</a:t>
            </a:r>
          </a:p>
          <a:p>
            <a:pPr lvl="1"/>
            <a:r>
              <a:rPr lang="en-US" sz="2400" dirty="0" smtClean="0"/>
              <a:t>Supports the maintenance of data integrity over time</a:t>
            </a:r>
          </a:p>
          <a:p>
            <a:pPr lvl="1"/>
            <a:r>
              <a:rPr lang="en-US" sz="2400" dirty="0" smtClean="0"/>
              <a:t>Supports the needs of the database users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721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Phases of </a:t>
            </a:r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Conceptual database design</a:t>
            </a:r>
          </a:p>
          <a:p>
            <a:pPr lvl="1"/>
            <a:r>
              <a:rPr lang="en-US" sz="2400" dirty="0" smtClean="0"/>
              <a:t>Constructing a data model for each view of the real world problem</a:t>
            </a:r>
          </a:p>
          <a:p>
            <a:pPr lvl="2"/>
            <a:r>
              <a:rPr lang="en-US" sz="2400" dirty="0" smtClean="0"/>
              <a:t>Constructing the ER Model</a:t>
            </a:r>
          </a:p>
          <a:p>
            <a:pPr lvl="2"/>
            <a:r>
              <a:rPr lang="en-US" sz="2400" dirty="0" smtClean="0"/>
              <a:t>Checking it for redundancy</a:t>
            </a:r>
          </a:p>
          <a:p>
            <a:pPr lvl="2"/>
            <a:r>
              <a:rPr lang="en-US" sz="2400" dirty="0" smtClean="0"/>
              <a:t>Validating it against user transactions to ensure all scenarios are supported</a:t>
            </a:r>
          </a:p>
          <a:p>
            <a:r>
              <a:rPr lang="en-US" sz="2800" dirty="0" smtClean="0"/>
              <a:t>Logical database design</a:t>
            </a:r>
          </a:p>
          <a:p>
            <a:r>
              <a:rPr lang="en-US" sz="2800" dirty="0" smtClean="0"/>
              <a:t>Physical database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91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 of Conceptual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Understanding the real world structure of the problem!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885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025"/>
            <a:ext cx="9016319" cy="29908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a database needed?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task scenarios?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 are the stakeholders?</a:t>
            </a:r>
          </a:p>
          <a:p>
            <a:r>
              <a:rPr lang="en-US" sz="2800" dirty="0" smtClean="0"/>
              <a:t>What data is important to them?</a:t>
            </a:r>
          </a:p>
          <a:p>
            <a:r>
              <a:rPr lang="en-US" sz="2800" dirty="0" smtClean="0"/>
              <a:t>What tasks do they have to do with the data?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08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4965" t="-2222" r="-264" b="-15326"/>
          <a:stretch/>
        </p:blipFill>
        <p:spPr>
          <a:xfrm>
            <a:off x="0" y="331897"/>
            <a:ext cx="7951618" cy="6526103"/>
          </a:xfrm>
        </p:spPr>
      </p:pic>
    </p:spTree>
    <p:extLst>
      <p:ext uri="{BB962C8B-B14F-4D97-AF65-F5344CB8AC3E}">
        <p14:creationId xmlns:p14="http://schemas.microsoft.com/office/powerpoint/2010/main" val="235066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running 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ground it in what we know</a:t>
            </a:r>
          </a:p>
          <a:p>
            <a:r>
              <a:rPr lang="en-US" dirty="0" smtClean="0"/>
              <a:t>Develop it together</a:t>
            </a:r>
          </a:p>
          <a:p>
            <a:r>
              <a:rPr lang="en-US" dirty="0" smtClean="0"/>
              <a:t>Use it throughout</a:t>
            </a:r>
          </a:p>
          <a:p>
            <a:endParaRPr lang="en-US" dirty="0"/>
          </a:p>
          <a:p>
            <a:r>
              <a:rPr lang="en-US" dirty="0" smtClean="0"/>
              <a:t>NOT:</a:t>
            </a:r>
          </a:p>
          <a:p>
            <a:pPr lvl="1"/>
            <a:r>
              <a:rPr lang="en-US" dirty="0" smtClean="0"/>
              <a:t>University records (standard in most textbooks)</a:t>
            </a:r>
          </a:p>
          <a:p>
            <a:pPr lvl="1"/>
            <a:r>
              <a:rPr lang="en-US" dirty="0" smtClean="0"/>
              <a:t>Order entry scenario</a:t>
            </a:r>
          </a:p>
          <a:p>
            <a:pPr lvl="2"/>
            <a:r>
              <a:rPr lang="en-US" dirty="0" smtClean="0"/>
              <a:t>Sales/parts/invoice (</a:t>
            </a:r>
            <a:r>
              <a:rPr lang="en-US" dirty="0"/>
              <a:t>SFU tutorial: http://</a:t>
            </a:r>
            <a:r>
              <a:rPr lang="en-US" dirty="0" err="1"/>
              <a:t>sfubusiness.ca</a:t>
            </a:r>
            <a:r>
              <a:rPr lang="en-US" dirty="0"/>
              <a:t>//areas/</a:t>
            </a:r>
            <a:r>
              <a:rPr lang="en-US" dirty="0" err="1"/>
              <a:t>mis</a:t>
            </a:r>
            <a:r>
              <a:rPr lang="en-US" dirty="0"/>
              <a:t>/tutorials/2np/lessons/</a:t>
            </a:r>
            <a:r>
              <a:rPr lang="en-US" dirty="0" err="1"/>
              <a:t>scenario.pdf</a:t>
            </a:r>
            <a:r>
              <a:rPr lang="en-US" dirty="0"/>
              <a:t>)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5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domain</a:t>
            </a:r>
          </a:p>
          <a:p>
            <a:r>
              <a:rPr lang="en-US" dirty="0" smtClean="0"/>
              <a:t>Choose a task scenario (relatively complex)</a:t>
            </a:r>
          </a:p>
          <a:p>
            <a:r>
              <a:rPr lang="en-US" dirty="0" smtClean="0"/>
              <a:t>Develop the task scenario</a:t>
            </a:r>
          </a:p>
          <a:p>
            <a:pPr lvl="1"/>
            <a:r>
              <a:rPr lang="en-US" dirty="0" smtClean="0"/>
              <a:t>End users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Natural data relationships</a:t>
            </a:r>
          </a:p>
          <a:p>
            <a:pPr lvl="1"/>
            <a:endParaRPr lang="en-US" dirty="0"/>
          </a:p>
          <a:p>
            <a:r>
              <a:rPr lang="en-US" dirty="0" smtClean="0"/>
              <a:t>Flesh it out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7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Registering from the waitlist:</a:t>
            </a:r>
          </a:p>
          <a:p>
            <a:pPr lvl="1"/>
            <a:r>
              <a:rPr lang="en-US" dirty="0">
                <a:hlinkClick r:id="rId2"/>
              </a:rPr>
              <a:t>http://www.dal.ca/campus_life/student_services/academic-support/selecting-your-classes/choosing-your-classes/wait-lists-and-changing-</a:t>
            </a:r>
            <a:r>
              <a:rPr lang="en-US" dirty="0" smtClean="0">
                <a:hlinkClick r:id="rId2"/>
              </a:rPr>
              <a:t>classes.html</a:t>
            </a:r>
            <a:endParaRPr lang="en-US" dirty="0" smtClean="0"/>
          </a:p>
          <a:p>
            <a:pPr lvl="1"/>
            <a:r>
              <a:rPr lang="en-US" dirty="0" smtClean="0"/>
              <a:t>Basically, when you have an override, you still need to register. Drop the class and register for it again – the system will allow you to register.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8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Friday, go through the SFU scenario tutorial: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sfubusiness.ca</a:t>
            </a:r>
            <a:r>
              <a:rPr lang="en-US" dirty="0"/>
              <a:t>//areas/</a:t>
            </a:r>
            <a:r>
              <a:rPr lang="en-US" dirty="0" err="1"/>
              <a:t>mis</a:t>
            </a:r>
            <a:r>
              <a:rPr lang="en-US" dirty="0"/>
              <a:t>/tutorials/2np/lessons/</a:t>
            </a:r>
            <a:r>
              <a:rPr lang="en-US" dirty="0" err="1"/>
              <a:t>scenario.pdf</a:t>
            </a:r>
            <a:endParaRPr lang="en-US" dirty="0" smtClean="0"/>
          </a:p>
          <a:p>
            <a:r>
              <a:rPr lang="en-US" dirty="0" smtClean="0"/>
              <a:t>For Monday, go through the Developing an Entity Relationship Diagram </a:t>
            </a:r>
            <a:r>
              <a:rPr lang="en-US" dirty="0" err="1" smtClean="0"/>
              <a:t>tutorail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sfubusiness.ca</a:t>
            </a:r>
            <a:r>
              <a:rPr lang="en-US" dirty="0"/>
              <a:t>//areas/</a:t>
            </a:r>
            <a:r>
              <a:rPr lang="en-US" dirty="0" err="1"/>
              <a:t>mis</a:t>
            </a:r>
            <a:r>
              <a:rPr lang="en-US" dirty="0"/>
              <a:t>/tutorials/2np/lessons/</a:t>
            </a:r>
            <a:r>
              <a:rPr lang="en-US" dirty="0" err="1"/>
              <a:t>model.pdf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On Friday, we will work through our task scenario as a class</a:t>
            </a:r>
          </a:p>
          <a:p>
            <a:r>
              <a:rPr lang="en-US" dirty="0" smtClean="0"/>
              <a:t>On Monday, we will develop an ER diagram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9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Updated important dates on the syllabus: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Important Dates</a:t>
            </a:r>
            <a:endParaRPr lang="en-US" dirty="0"/>
          </a:p>
          <a:p>
            <a:pPr lvl="1"/>
            <a:r>
              <a:rPr lang="en-US" dirty="0" smtClean="0"/>
              <a:t>Midterm Exam: February 18</a:t>
            </a:r>
            <a:r>
              <a:rPr lang="en-US" dirty="0"/>
              <a:t>,	</a:t>
            </a:r>
            <a:r>
              <a:rPr lang="en-US" dirty="0" smtClean="0"/>
              <a:t>2013</a:t>
            </a:r>
            <a:endParaRPr lang="en-US" dirty="0"/>
          </a:p>
          <a:p>
            <a:pPr lvl="1"/>
            <a:r>
              <a:rPr lang="en-US" dirty="0" smtClean="0"/>
              <a:t>Final Exam</a:t>
            </a:r>
            <a:r>
              <a:rPr lang="en-US" dirty="0"/>
              <a:t>:	</a:t>
            </a:r>
            <a:r>
              <a:rPr lang="en-US" dirty="0" smtClean="0"/>
              <a:t>TBA in the period of April</a:t>
            </a:r>
            <a:r>
              <a:rPr lang="en-US" dirty="0"/>
              <a:t>	11-26,	</a:t>
            </a:r>
            <a:r>
              <a:rPr lang="en-US" dirty="0" smtClean="0"/>
              <a:t>2013</a:t>
            </a:r>
            <a:endParaRPr lang="en-US" dirty="0"/>
          </a:p>
          <a:p>
            <a:pPr lvl="1"/>
            <a:r>
              <a:rPr lang="en-US" dirty="0" smtClean="0"/>
              <a:t>Final Withdrawal Date without</a:t>
            </a:r>
            <a:r>
              <a:rPr lang="en-US" dirty="0"/>
              <a:t>	</a:t>
            </a:r>
            <a:r>
              <a:rPr lang="en-US" dirty="0" smtClean="0"/>
              <a:t>academic penalty: February 4, 2013</a:t>
            </a:r>
            <a:endParaRPr lang="en-US" dirty="0"/>
          </a:p>
          <a:p>
            <a:pPr lvl="1"/>
            <a:r>
              <a:rPr lang="en-US" dirty="0" smtClean="0"/>
              <a:t>Final Withdrawal Date with academic penalty: March 8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dirty="0"/>
          </a:p>
          <a:p>
            <a:pPr lvl="1"/>
            <a:r>
              <a:rPr lang="en-US" dirty="0" smtClean="0"/>
              <a:t>Deadlines</a:t>
            </a:r>
            <a:r>
              <a:rPr lang="en-US" dirty="0"/>
              <a:t>:	</a:t>
            </a:r>
          </a:p>
          <a:p>
            <a:pPr lvl="1"/>
            <a:r>
              <a:rPr lang="en-US" dirty="0" smtClean="0"/>
              <a:t>Assignments: January </a:t>
            </a:r>
            <a:r>
              <a:rPr lang="en-US" dirty="0"/>
              <a:t>23</a:t>
            </a:r>
            <a:r>
              <a:rPr lang="en-US" dirty="0" smtClean="0"/>
              <a:t>, February </a:t>
            </a:r>
            <a:r>
              <a:rPr lang="en-US" dirty="0"/>
              <a:t>6</a:t>
            </a:r>
            <a:r>
              <a:rPr lang="en-US" dirty="0" smtClean="0"/>
              <a:t>, February 20, March13</a:t>
            </a:r>
            <a:r>
              <a:rPr lang="en-US" dirty="0"/>
              <a:t>,	March 27</a:t>
            </a:r>
            <a:r>
              <a:rPr lang="en-US" dirty="0" smtClean="0"/>
              <a:t>, April </a:t>
            </a:r>
            <a:r>
              <a:rPr lang="en-US" dirty="0"/>
              <a:t>3;	</a:t>
            </a:r>
          </a:p>
          <a:p>
            <a:pPr lvl="1"/>
            <a:r>
              <a:rPr lang="en-US" dirty="0" smtClean="0"/>
              <a:t>Project: April</a:t>
            </a:r>
            <a:r>
              <a:rPr lang="en-US" dirty="0"/>
              <a:t>	8</a:t>
            </a:r>
          </a:p>
        </p:txBody>
      </p:sp>
    </p:spTree>
    <p:extLst>
      <p:ext uri="{BB962C8B-B14F-4D97-AF65-F5344CB8AC3E}">
        <p14:creationId xmlns:p14="http://schemas.microsoft.com/office/powerpoint/2010/main" val="81157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intro video for </a:t>
            </a:r>
            <a:r>
              <a:rPr lang="en-US" dirty="0" err="1" smtClean="0"/>
              <a:t>coursera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/>
              <a:t>Watch </a:t>
            </a:r>
            <a:r>
              <a:rPr lang="en-US" dirty="0" smtClean="0"/>
              <a:t>intro </a:t>
            </a:r>
            <a:r>
              <a:rPr lang="en-US" dirty="0"/>
              <a:t>video: https://</a:t>
            </a:r>
            <a:r>
              <a:rPr lang="en-US" dirty="0" err="1"/>
              <a:t>class.coursera.org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/lecture/index</a:t>
            </a:r>
            <a:endParaRPr lang="en-US" dirty="0" smtClean="0"/>
          </a:p>
          <a:p>
            <a:r>
              <a:rPr lang="en-US" dirty="0" smtClean="0"/>
              <a:t>Think about instances of databases misaligned with real world tasks and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3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68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5842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Massive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Persistent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Safe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Multi-user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Convenient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Efficient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Reliable</a:t>
            </a:r>
            <a:endParaRPr lang="en-US" sz="2800" dirty="0">
              <a:solidFill>
                <a:srgbClr val="99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9880" y="524640"/>
              <a:ext cx="8558280" cy="5694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00" y="382320"/>
                <a:ext cx="8582400" cy="42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58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68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Key concepts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Data model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Schema versus data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Data definition language (</a:t>
            </a:r>
            <a:r>
              <a:rPr lang="en-US" dirty="0" err="1" smtClean="0">
                <a:solidFill>
                  <a:srgbClr val="0000FF"/>
                </a:solidFill>
              </a:rPr>
              <a:t>DDL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Data manipulation or query language (</a:t>
            </a:r>
            <a:r>
              <a:rPr lang="en-US" dirty="0" err="1" smtClean="0">
                <a:solidFill>
                  <a:srgbClr val="0000FF"/>
                </a:solidFill>
              </a:rPr>
              <a:t>DML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57840" y="1726080"/>
              <a:ext cx="6141960" cy="4331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1360" y="1285920"/>
                <a:ext cx="6159600" cy="32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29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68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Key people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DBMS implementer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Database designer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Database application developer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Database administrator</a:t>
            </a:r>
            <a:endParaRPr lang="en-US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15760" y="1821600"/>
              <a:ext cx="5762520" cy="4283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7120" y="1356840"/>
                <a:ext cx="5783760" cy="32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00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ANSI/SPARC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945" r="-16945"/>
          <a:stretch>
            <a:fillRect/>
          </a:stretch>
        </p:blipFill>
        <p:spPr>
          <a:xfrm>
            <a:off x="-762000" y="1289792"/>
            <a:ext cx="10151155" cy="5568208"/>
          </a:xfrm>
        </p:spPr>
      </p:pic>
    </p:spTree>
    <p:extLst>
      <p:ext uri="{BB962C8B-B14F-4D97-AF65-F5344CB8AC3E}">
        <p14:creationId xmlns:p14="http://schemas.microsoft.com/office/powerpoint/2010/main" val="381034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Deals with physical storage of data</a:t>
            </a:r>
          </a:p>
          <a:p>
            <a:pPr lvl="1"/>
            <a:r>
              <a:rPr lang="en-US" sz="2800" dirty="0" smtClean="0"/>
              <a:t>Structure of records on disk (files, pages, blocks)</a:t>
            </a:r>
          </a:p>
          <a:p>
            <a:pPr lvl="1"/>
            <a:r>
              <a:rPr lang="en-US" sz="2800" dirty="0" smtClean="0"/>
              <a:t>Indexes and ordering of records</a:t>
            </a:r>
          </a:p>
          <a:p>
            <a:pPr lvl="1"/>
            <a:r>
              <a:rPr lang="en-US" sz="2800" dirty="0" smtClean="0"/>
              <a:t>Used by database system programmers</a:t>
            </a:r>
          </a:p>
          <a:p>
            <a:r>
              <a:rPr lang="en-US" sz="3000" dirty="0" smtClean="0"/>
              <a:t>Internal Schema</a:t>
            </a:r>
          </a:p>
          <a:p>
            <a:pPr lvl="1"/>
            <a:r>
              <a:rPr lang="en-US" sz="2800" dirty="0" smtClean="0"/>
              <a:t>RECORD EMP, LENGTH=44, HEADER: BYTE(5) OFFSET=0….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58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143</TotalTime>
  <Words>731</Words>
  <Application>Microsoft Macintosh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2141 – Intro to Databases</vt:lpstr>
      <vt:lpstr>Housekeeping 1</vt:lpstr>
      <vt:lpstr>Housekeeping 2</vt:lpstr>
      <vt:lpstr>Homework review</vt:lpstr>
      <vt:lpstr>PowerPoint Presentation</vt:lpstr>
      <vt:lpstr>PowerPoint Presentation</vt:lpstr>
      <vt:lpstr>PowerPoint Presentation</vt:lpstr>
      <vt:lpstr>ANSI/SPARC Architecture</vt:lpstr>
      <vt:lpstr>Internal Level</vt:lpstr>
      <vt:lpstr>Conceptual Level</vt:lpstr>
      <vt:lpstr>External Level</vt:lpstr>
      <vt:lpstr>Database Modeling</vt:lpstr>
      <vt:lpstr>3 Phases of Database Design</vt:lpstr>
      <vt:lpstr>Step 0 of Conceptual Database Design</vt:lpstr>
      <vt:lpstr>Why is a database needed?</vt:lpstr>
      <vt:lpstr>What are the task scenarios?</vt:lpstr>
      <vt:lpstr>PowerPoint Presentation</vt:lpstr>
      <vt:lpstr>Class running example scenario</vt:lpstr>
      <vt:lpstr>Steps</vt:lpstr>
      <vt:lpstr>Homework: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2141 – Intro to Databases</dc:title>
  <dc:creator>Kirstie Hawkie</dc:creator>
  <cp:lastModifiedBy>Kirstie Hawkie</cp:lastModifiedBy>
  <cp:revision>9</cp:revision>
  <dcterms:created xsi:type="dcterms:W3CDTF">2013-01-09T12:10:35Z</dcterms:created>
  <dcterms:modified xsi:type="dcterms:W3CDTF">2013-01-09T14:33:44Z</dcterms:modified>
</cp:coreProperties>
</file>