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A27B-73F5-8040-B432-132927A51FA6}" type="datetimeFigureOut">
              <a:rPr lang="en-US" smtClean="0"/>
              <a:t>2013-02-15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6493-F14A-554D-9B90-035ACACC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2141-W2013</a:t>
            </a:r>
            <a:br>
              <a:rPr lang="en-US" dirty="0" smtClean="0"/>
            </a:br>
            <a:r>
              <a:rPr lang="en-US" dirty="0" smtClean="0"/>
              <a:t>Mid-term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Monday, Feb 18</a:t>
            </a:r>
          </a:p>
          <a:p>
            <a:pPr lvl="1"/>
            <a:r>
              <a:rPr lang="en-US" dirty="0" smtClean="0"/>
              <a:t>Midterm</a:t>
            </a:r>
          </a:p>
          <a:p>
            <a:pPr lvl="2"/>
            <a:r>
              <a:rPr lang="en-US" dirty="0" smtClean="0"/>
              <a:t>Covers everything before normalization</a:t>
            </a:r>
          </a:p>
          <a:p>
            <a:r>
              <a:rPr lang="en-US" dirty="0" smtClean="0"/>
              <a:t>Wednesday, Feb 20</a:t>
            </a:r>
          </a:p>
          <a:p>
            <a:pPr lvl="1"/>
            <a:r>
              <a:rPr lang="en-US" dirty="0" smtClean="0"/>
              <a:t>Ass 3 (normalization) due</a:t>
            </a:r>
          </a:p>
          <a:p>
            <a:pPr lvl="1"/>
            <a:r>
              <a:rPr lang="en-US" dirty="0" smtClean="0"/>
              <a:t>Wrap up normalization</a:t>
            </a:r>
          </a:p>
          <a:p>
            <a:r>
              <a:rPr lang="en-US" dirty="0" smtClean="0"/>
              <a:t>Friday, Feb 22</a:t>
            </a:r>
          </a:p>
          <a:p>
            <a:pPr lvl="1"/>
            <a:r>
              <a:rPr lang="en-US" dirty="0" smtClean="0"/>
              <a:t>Quiz 3 (normalization)</a:t>
            </a:r>
          </a:p>
          <a:p>
            <a:pPr lvl="1"/>
            <a:r>
              <a:rPr lang="en-US" dirty="0" smtClean="0"/>
              <a:t>Set the stage for after spring break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database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records</a:t>
            </a:r>
          </a:p>
          <a:p>
            <a:r>
              <a:rPr lang="en-US" dirty="0" smtClean="0"/>
              <a:t>Attributes and their domains</a:t>
            </a:r>
          </a:p>
          <a:p>
            <a:r>
              <a:rPr lang="en-US" dirty="0" smtClean="0"/>
              <a:t>Rows must be unique</a:t>
            </a:r>
          </a:p>
          <a:p>
            <a:r>
              <a:rPr lang="en-US" dirty="0" smtClean="0"/>
              <a:t>Keys: super, candidate, primary foreign</a:t>
            </a:r>
          </a:p>
          <a:p>
            <a:r>
              <a:rPr lang="en-US" dirty="0" smtClean="0"/>
              <a:t>What are the anomalies trying to avoid:</a:t>
            </a:r>
          </a:p>
          <a:p>
            <a:pPr lvl="1"/>
            <a:r>
              <a:rPr lang="en-US" dirty="0" smtClean="0"/>
              <a:t>Deletion/insertion/update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0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take a description of a real-world rules and create an ER diagram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pecify cardinality/</a:t>
            </a:r>
            <a:r>
              <a:rPr lang="en-US" dirty="0" err="1" smtClean="0"/>
              <a:t>ordinality</a:t>
            </a:r>
            <a:r>
              <a:rPr lang="en-US" dirty="0" smtClean="0"/>
              <a:t> of a relationship</a:t>
            </a:r>
          </a:p>
          <a:p>
            <a:pPr lvl="1"/>
            <a:r>
              <a:rPr lang="en-US" dirty="0" smtClean="0"/>
              <a:t>The differences between entities, attributes, and relationships (and when  you might want to promote an attribute to an entity or a relationship to an associative entity)</a:t>
            </a:r>
          </a:p>
          <a:p>
            <a:pPr lvl="1"/>
            <a:r>
              <a:rPr lang="en-US" dirty="0" smtClean="0"/>
              <a:t>How to indicate the primary key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convert an ER diagram to the appropriate set of tables</a:t>
            </a:r>
          </a:p>
          <a:p>
            <a:pPr lvl="1"/>
            <a:r>
              <a:rPr lang="en-US" dirty="0" smtClean="0"/>
              <a:t>What are the rules for creating tables</a:t>
            </a:r>
          </a:p>
          <a:p>
            <a:pPr lvl="2"/>
            <a:r>
              <a:rPr lang="en-US" dirty="0" smtClean="0"/>
              <a:t>For entities</a:t>
            </a:r>
          </a:p>
          <a:p>
            <a:pPr lvl="2"/>
            <a:r>
              <a:rPr lang="en-US" dirty="0" smtClean="0"/>
              <a:t>For relationships of different cardinalities (1-1, 1-many, many-to-many)</a:t>
            </a:r>
          </a:p>
          <a:p>
            <a:pPr lvl="2"/>
            <a:r>
              <a:rPr lang="en-US" dirty="0" smtClean="0"/>
              <a:t>For relationships of different modalities (unary, binary, ternary, etc.)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4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Core operations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Rename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Set difference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Cartesian product</a:t>
            </a:r>
          </a:p>
          <a:p>
            <a:pPr lvl="1"/>
            <a:r>
              <a:rPr lang="en-US" dirty="0" smtClean="0"/>
              <a:t>Natural join</a:t>
            </a:r>
          </a:p>
          <a:p>
            <a:pPr lvl="1"/>
            <a:r>
              <a:rPr lang="en-US" dirty="0" smtClean="0"/>
              <a:t>Conditional join (theta)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format of the operation</a:t>
            </a:r>
          </a:p>
          <a:p>
            <a:r>
              <a:rPr lang="en-US" dirty="0" smtClean="0"/>
              <a:t>Union compatibility</a:t>
            </a:r>
          </a:p>
          <a:p>
            <a:r>
              <a:rPr lang="en-US" dirty="0" smtClean="0"/>
              <a:t>The schema of the relationship returned</a:t>
            </a:r>
          </a:p>
          <a:p>
            <a:r>
              <a:rPr lang="en-US" dirty="0" smtClean="0"/>
              <a:t>The data in the relationship returned</a:t>
            </a:r>
            <a:endParaRPr lang="en-US" dirty="0" smtClean="0"/>
          </a:p>
          <a:p>
            <a:r>
              <a:rPr lang="en-US" dirty="0" smtClean="0"/>
              <a:t>How to parse a query</a:t>
            </a:r>
          </a:p>
          <a:p>
            <a:r>
              <a:rPr lang="en-US" dirty="0" smtClean="0"/>
              <a:t>How to form a query </a:t>
            </a:r>
          </a:p>
          <a:p>
            <a:r>
              <a:rPr lang="en-US" dirty="0" smtClean="0"/>
              <a:t>High level notion of efficiency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8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~ 5 short and snappy</a:t>
            </a:r>
          </a:p>
          <a:p>
            <a:pPr lvl="1"/>
            <a:r>
              <a:rPr lang="en-US" dirty="0" smtClean="0"/>
              <a:t>Multiple choice</a:t>
            </a:r>
          </a:p>
          <a:p>
            <a:pPr lvl="1"/>
            <a:r>
              <a:rPr lang="en-US" dirty="0" smtClean="0"/>
              <a:t>Compare/contrast/T or F and explain</a:t>
            </a:r>
          </a:p>
          <a:p>
            <a:r>
              <a:rPr lang="en-US" dirty="0" smtClean="0"/>
              <a:t>ER diagram</a:t>
            </a:r>
          </a:p>
          <a:p>
            <a:r>
              <a:rPr lang="en-US" dirty="0" smtClean="0"/>
              <a:t>ER diagram to tables</a:t>
            </a:r>
          </a:p>
          <a:p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As in quiz:</a:t>
            </a:r>
          </a:p>
          <a:p>
            <a:pPr lvl="2"/>
            <a:r>
              <a:rPr lang="en-US" dirty="0" smtClean="0"/>
              <a:t>Do  you know the basic mechanics</a:t>
            </a:r>
          </a:p>
          <a:p>
            <a:pPr lvl="2"/>
            <a:r>
              <a:rPr lang="en-US" dirty="0" smtClean="0"/>
              <a:t>Can you parse what a query does</a:t>
            </a:r>
          </a:p>
          <a:p>
            <a:pPr lvl="2"/>
            <a:r>
              <a:rPr lang="en-US" dirty="0" smtClean="0"/>
              <a:t>Can you create a query to achieve a goal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Approximate weights</a:t>
            </a:r>
          </a:p>
          <a:p>
            <a:r>
              <a:rPr lang="en-US" dirty="0" smtClean="0"/>
              <a:t>20% basic concepts</a:t>
            </a:r>
          </a:p>
          <a:p>
            <a:r>
              <a:rPr lang="en-US" dirty="0" smtClean="0"/>
              <a:t>20% ER diagram</a:t>
            </a:r>
          </a:p>
          <a:p>
            <a:r>
              <a:rPr lang="en-US" dirty="0" smtClean="0"/>
              <a:t>20% ER diagram to tables</a:t>
            </a:r>
          </a:p>
          <a:p>
            <a:r>
              <a:rPr lang="en-US" dirty="0" smtClean="0"/>
              <a:t>40% Relational algebra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Chinese menu?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2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 for partial points</a:t>
            </a:r>
          </a:p>
          <a:p>
            <a:pPr lvl="1"/>
            <a:r>
              <a:rPr lang="en-US" dirty="0" smtClean="0"/>
              <a:t>Show your work</a:t>
            </a:r>
          </a:p>
          <a:p>
            <a:pPr lvl="1"/>
            <a:r>
              <a:rPr lang="en-US" dirty="0" smtClean="0"/>
              <a:t>Use comments</a:t>
            </a:r>
          </a:p>
          <a:p>
            <a:pPr lvl="2"/>
            <a:r>
              <a:rPr lang="en-US" dirty="0" smtClean="0"/>
              <a:t>Explain what you are trying to achieve</a:t>
            </a:r>
          </a:p>
          <a:p>
            <a:pPr lvl="2"/>
            <a:r>
              <a:rPr lang="en-US" dirty="0" smtClean="0"/>
              <a:t>Provide  your interpretation</a:t>
            </a:r>
          </a:p>
          <a:p>
            <a:pPr lvl="2"/>
            <a:r>
              <a:rPr lang="en-US" dirty="0" smtClean="0"/>
              <a:t>State any assumptions</a:t>
            </a:r>
          </a:p>
          <a:p>
            <a:pPr lvl="1"/>
            <a:r>
              <a:rPr lang="en-US" dirty="0" smtClean="0"/>
              <a:t>Be neat – highlight (put a box around it) your final result if you have a lot of attempts</a:t>
            </a:r>
          </a:p>
          <a:p>
            <a:pPr lvl="1"/>
            <a:r>
              <a:rPr lang="en-US" dirty="0" smtClean="0"/>
              <a:t>Use parentheses to help show your logic</a:t>
            </a:r>
          </a:p>
          <a:p>
            <a:pPr lvl="1"/>
            <a:r>
              <a:rPr lang="en-US" dirty="0" smtClean="0"/>
              <a:t>Use partial steps and assign them to relations if it helps you think about it (R1 = ___), but make sure that it is clear what you are doing and how the pieces then fit together</a:t>
            </a:r>
          </a:p>
          <a:p>
            <a:r>
              <a:rPr lang="en-US" dirty="0" smtClean="0"/>
              <a:t>Be succinct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 you know all the relations needed</a:t>
            </a:r>
          </a:p>
          <a:p>
            <a:r>
              <a:rPr lang="en-US" dirty="0" smtClean="0"/>
              <a:t>Do you know the output needed (final projection/selection)</a:t>
            </a:r>
          </a:p>
          <a:p>
            <a:r>
              <a:rPr lang="en-US" dirty="0" smtClean="0"/>
              <a:t>Do you know how to combine the parts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449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2141-W2013 Mid-term Prep</vt:lpstr>
      <vt:lpstr>Next week</vt:lpstr>
      <vt:lpstr>Core database concepts</vt:lpstr>
      <vt:lpstr>Conceptual Database Design</vt:lpstr>
      <vt:lpstr>Logical Database design</vt:lpstr>
      <vt:lpstr>Relational Algebra</vt:lpstr>
      <vt:lpstr>Midterm format</vt:lpstr>
      <vt:lpstr>Strategies</vt:lpstr>
      <vt:lpstr>Relational Algebra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2141-W2013 Mid-term Prep</dc:title>
  <dc:creator>Kirstie Hawkie</dc:creator>
  <cp:lastModifiedBy>Kirstie Hawkie</cp:lastModifiedBy>
  <cp:revision>9</cp:revision>
  <dcterms:created xsi:type="dcterms:W3CDTF">2013-02-15T11:49:07Z</dcterms:created>
  <dcterms:modified xsi:type="dcterms:W3CDTF">2013-02-17T20:20:58Z</dcterms:modified>
</cp:coreProperties>
</file>