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362" r:id="rId2"/>
    <p:sldId id="355" r:id="rId3"/>
    <p:sldId id="368" r:id="rId4"/>
    <p:sldId id="367" r:id="rId5"/>
    <p:sldId id="383" r:id="rId6"/>
    <p:sldId id="369" r:id="rId7"/>
    <p:sldId id="370" r:id="rId8"/>
    <p:sldId id="371" r:id="rId9"/>
    <p:sldId id="372" r:id="rId10"/>
    <p:sldId id="373" r:id="rId11"/>
    <p:sldId id="384" r:id="rId12"/>
    <p:sldId id="374" r:id="rId13"/>
    <p:sldId id="375" r:id="rId14"/>
    <p:sldId id="377" r:id="rId15"/>
    <p:sldId id="378" r:id="rId16"/>
    <p:sldId id="381" r:id="rId17"/>
    <p:sldId id="382" r:id="rId18"/>
    <p:sldId id="35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LANG001@e.ntu.edu.sg" userId="864971ba-d8fe-4bcf-9bfd-81056b4ea114" providerId="ADAL" clId="{835CEC5B-5524-4D9D-93A9-D46B8358B10D}"/>
    <pc:docChg chg="undo redo custSel addSld delSld modSld sldOrd modMainMaster modNotesMaster">
      <pc:chgData name="JUNLANG001@e.ntu.edu.sg" userId="864971ba-d8fe-4bcf-9bfd-81056b4ea114" providerId="ADAL" clId="{835CEC5B-5524-4D9D-93A9-D46B8358B10D}" dt="2022-08-30T18:10:59.844" v="2853" actId="1037"/>
      <pc:docMkLst>
        <pc:docMk/>
      </pc:docMkLst>
      <pc:sldChg chg="modSp modTransition">
        <pc:chgData name="JUNLANG001@e.ntu.edu.sg" userId="864971ba-d8fe-4bcf-9bfd-81056b4ea114" providerId="ADAL" clId="{835CEC5B-5524-4D9D-93A9-D46B8358B10D}" dt="2022-08-30T13:56:07.991" v="1653"/>
        <pc:sldMkLst>
          <pc:docMk/>
          <pc:sldMk cId="4054822911" sldId="256"/>
        </pc:sldMkLst>
      </pc:sldChg>
      <pc:sldChg chg="modSp mod modTransition modAnim modNotes">
        <pc:chgData name="JUNLANG001@e.ntu.edu.sg" userId="864971ba-d8fe-4bcf-9bfd-81056b4ea114" providerId="ADAL" clId="{835CEC5B-5524-4D9D-93A9-D46B8358B10D}" dt="2022-08-30T16:13:35.209" v="2044" actId="1076"/>
        <pc:sldMkLst>
          <pc:docMk/>
          <pc:sldMk cId="2559021527" sldId="257"/>
        </pc:sldMkLst>
      </pc:sldChg>
      <pc:sldChg chg="modSp add mod modTransition modClrScheme chgLayout">
        <pc:chgData name="JUNLANG001@e.ntu.edu.sg" userId="864971ba-d8fe-4bcf-9bfd-81056b4ea114" providerId="ADAL" clId="{835CEC5B-5524-4D9D-93A9-D46B8358B10D}" dt="2022-08-30T13:56:07.991" v="1653"/>
        <pc:sldMkLst>
          <pc:docMk/>
          <pc:sldMk cId="0" sldId="258"/>
        </pc:sldMkLst>
      </pc:sldChg>
      <pc:sldChg chg="modSp mod modTransition">
        <pc:chgData name="JUNLANG001@e.ntu.edu.sg" userId="864971ba-d8fe-4bcf-9bfd-81056b4ea114" providerId="ADAL" clId="{835CEC5B-5524-4D9D-93A9-D46B8358B10D}" dt="2022-08-30T17:30:14.115" v="2511" actId="1076"/>
        <pc:sldMkLst>
          <pc:docMk/>
          <pc:sldMk cId="673144985" sldId="259"/>
        </pc:sldMkLst>
      </pc:sldChg>
      <pc:sldChg chg="modSp modTransition">
        <pc:chgData name="JUNLANG001@e.ntu.edu.sg" userId="864971ba-d8fe-4bcf-9bfd-81056b4ea114" providerId="ADAL" clId="{835CEC5B-5524-4D9D-93A9-D46B8358B10D}" dt="2022-08-30T13:56:07.991" v="1653"/>
        <pc:sldMkLst>
          <pc:docMk/>
          <pc:sldMk cId="2192863404" sldId="260"/>
        </pc:sldMkLst>
      </pc:sldChg>
      <pc:sldChg chg="modSp modTransition">
        <pc:chgData name="JUNLANG001@e.ntu.edu.sg" userId="864971ba-d8fe-4bcf-9bfd-81056b4ea114" providerId="ADAL" clId="{835CEC5B-5524-4D9D-93A9-D46B8358B10D}" dt="2022-08-30T13:56:07.991" v="1653"/>
        <pc:sldMkLst>
          <pc:docMk/>
          <pc:sldMk cId="1515434564" sldId="262"/>
        </pc:sldMkLst>
      </pc:sldChg>
      <pc:sldChg chg="add del modTransition">
        <pc:chgData name="JUNLANG001@e.ntu.edu.sg" userId="864971ba-d8fe-4bcf-9bfd-81056b4ea114" providerId="ADAL" clId="{835CEC5B-5524-4D9D-93A9-D46B8358B10D}" dt="2022-08-30T12:23:06.276" v="707"/>
        <pc:sldMkLst>
          <pc:docMk/>
          <pc:sldMk cId="0" sldId="271"/>
        </pc:sldMkLst>
      </pc:sldChg>
      <pc:sldChg chg="modSp modTransition">
        <pc:chgData name="JUNLANG001@e.ntu.edu.sg" userId="864971ba-d8fe-4bcf-9bfd-81056b4ea114" providerId="ADAL" clId="{835CEC5B-5524-4D9D-93A9-D46B8358B10D}" dt="2022-08-30T13:56:07.991" v="1653"/>
        <pc:sldMkLst>
          <pc:docMk/>
          <pc:sldMk cId="2326128605" sldId="272"/>
        </pc:sldMkLst>
      </pc:sldChg>
      <pc:sldChg chg="modSp modTransition">
        <pc:chgData name="JUNLANG001@e.ntu.edu.sg" userId="864971ba-d8fe-4bcf-9bfd-81056b4ea114" providerId="ADAL" clId="{835CEC5B-5524-4D9D-93A9-D46B8358B10D}" dt="2022-08-30T13:56:07.991" v="1653"/>
        <pc:sldMkLst>
          <pc:docMk/>
          <pc:sldMk cId="1188099262" sldId="273"/>
        </pc:sldMkLst>
      </pc:sldChg>
      <pc:sldChg chg="modSp modTransition">
        <pc:chgData name="JUNLANG001@e.ntu.edu.sg" userId="864971ba-d8fe-4bcf-9bfd-81056b4ea114" providerId="ADAL" clId="{835CEC5B-5524-4D9D-93A9-D46B8358B10D}" dt="2022-08-30T13:56:07.991" v="1653"/>
        <pc:sldMkLst>
          <pc:docMk/>
          <pc:sldMk cId="880394869" sldId="274"/>
        </pc:sldMkLst>
      </pc:sldChg>
      <pc:sldChg chg="modSp modTransition">
        <pc:chgData name="JUNLANG001@e.ntu.edu.sg" userId="864971ba-d8fe-4bcf-9bfd-81056b4ea114" providerId="ADAL" clId="{835CEC5B-5524-4D9D-93A9-D46B8358B10D}" dt="2022-08-30T13:56:07.991" v="1653"/>
        <pc:sldMkLst>
          <pc:docMk/>
          <pc:sldMk cId="4281117538" sldId="278"/>
        </pc:sldMkLst>
      </pc:sldChg>
      <pc:sldChg chg="modSp modTransition">
        <pc:chgData name="JUNLANG001@e.ntu.edu.sg" userId="864971ba-d8fe-4bcf-9bfd-81056b4ea114" providerId="ADAL" clId="{835CEC5B-5524-4D9D-93A9-D46B8358B10D}" dt="2022-08-30T13:56:07.991" v="1653"/>
        <pc:sldMkLst>
          <pc:docMk/>
          <pc:sldMk cId="1965797747" sldId="279"/>
        </pc:sldMkLst>
      </pc:sldChg>
      <pc:sldChg chg="modSp del">
        <pc:chgData name="JUNLANG001@e.ntu.edu.sg" userId="864971ba-d8fe-4bcf-9bfd-81056b4ea114" providerId="ADAL" clId="{835CEC5B-5524-4D9D-93A9-D46B8358B10D}" dt="2022-08-30T12:27:42.367" v="719" actId="47"/>
        <pc:sldMkLst>
          <pc:docMk/>
          <pc:sldMk cId="4237613077" sldId="284"/>
        </pc:sldMkLst>
      </pc:sldChg>
      <pc:sldChg chg="modSp modTransition modNotes">
        <pc:chgData name="JUNLANG001@e.ntu.edu.sg" userId="864971ba-d8fe-4bcf-9bfd-81056b4ea114" providerId="ADAL" clId="{835CEC5B-5524-4D9D-93A9-D46B8358B10D}" dt="2022-08-30T13:56:07.991" v="1653"/>
        <pc:sldMkLst>
          <pc:docMk/>
          <pc:sldMk cId="220895432" sldId="328"/>
        </pc:sldMkLst>
      </pc:sldChg>
      <pc:sldChg chg="modSp modTransition">
        <pc:chgData name="JUNLANG001@e.ntu.edu.sg" userId="864971ba-d8fe-4bcf-9bfd-81056b4ea114" providerId="ADAL" clId="{835CEC5B-5524-4D9D-93A9-D46B8358B10D}" dt="2022-08-30T13:56:07.991" v="1653"/>
        <pc:sldMkLst>
          <pc:docMk/>
          <pc:sldMk cId="147751902" sldId="348"/>
        </pc:sldMkLst>
      </pc:sldChg>
      <pc:sldChg chg="delSp modSp del mod modNotes">
        <pc:chgData name="JUNLANG001@e.ntu.edu.sg" userId="864971ba-d8fe-4bcf-9bfd-81056b4ea114" providerId="ADAL" clId="{835CEC5B-5524-4D9D-93A9-D46B8358B10D}" dt="2022-08-30T12:09:56.969" v="679" actId="47"/>
        <pc:sldMkLst>
          <pc:docMk/>
          <pc:sldMk cId="3601494487" sldId="349"/>
        </pc:sldMkLst>
      </pc:sldChg>
      <pc:sldChg chg="modSp del">
        <pc:chgData name="JUNLANG001@e.ntu.edu.sg" userId="864971ba-d8fe-4bcf-9bfd-81056b4ea114" providerId="ADAL" clId="{835CEC5B-5524-4D9D-93A9-D46B8358B10D}" dt="2022-08-30T12:27:00.911" v="715" actId="47"/>
        <pc:sldMkLst>
          <pc:docMk/>
          <pc:sldMk cId="301451935" sldId="350"/>
        </pc:sldMkLst>
      </pc:sldChg>
      <pc:sldChg chg="modSp ord modTransition">
        <pc:chgData name="JUNLANG001@e.ntu.edu.sg" userId="864971ba-d8fe-4bcf-9bfd-81056b4ea114" providerId="ADAL" clId="{835CEC5B-5524-4D9D-93A9-D46B8358B10D}" dt="2022-08-30T13:56:07.991" v="1653"/>
        <pc:sldMkLst>
          <pc:docMk/>
          <pc:sldMk cId="266406133" sldId="351"/>
        </pc:sldMkLst>
      </pc:sldChg>
      <pc:sldChg chg="addSp delSp modSp add mod ord modTransition delAnim">
        <pc:chgData name="JUNLANG001@e.ntu.edu.sg" userId="864971ba-d8fe-4bcf-9bfd-81056b4ea114" providerId="ADAL" clId="{835CEC5B-5524-4D9D-93A9-D46B8358B10D}" dt="2022-08-30T13:56:07.991" v="1653"/>
        <pc:sldMkLst>
          <pc:docMk/>
          <pc:sldMk cId="1647692364" sldId="352"/>
        </pc:sldMkLst>
      </pc:sldChg>
      <pc:sldChg chg="delSp add mod modTransition modClrScheme chgLayout">
        <pc:chgData name="JUNLANG001@e.ntu.edu.sg" userId="864971ba-d8fe-4bcf-9bfd-81056b4ea114" providerId="ADAL" clId="{835CEC5B-5524-4D9D-93A9-D46B8358B10D}" dt="2022-08-30T13:56:07.991" v="1653"/>
        <pc:sldMkLst>
          <pc:docMk/>
          <pc:sldMk cId="0" sldId="353"/>
        </pc:sldMkLst>
      </pc:sldChg>
      <pc:sldChg chg="addSp delSp modSp new del">
        <pc:chgData name="JUNLANG001@e.ntu.edu.sg" userId="864971ba-d8fe-4bcf-9bfd-81056b4ea114" providerId="ADAL" clId="{835CEC5B-5524-4D9D-93A9-D46B8358B10D}" dt="2022-08-30T12:23:44.714" v="711" actId="47"/>
        <pc:sldMkLst>
          <pc:docMk/>
          <pc:sldMk cId="34653168" sldId="353"/>
        </pc:sldMkLst>
      </pc:sldChg>
      <pc:sldChg chg="addSp delSp modSp new del mod">
        <pc:chgData name="JUNLANG001@e.ntu.edu.sg" userId="864971ba-d8fe-4bcf-9bfd-81056b4ea114" providerId="ADAL" clId="{835CEC5B-5524-4D9D-93A9-D46B8358B10D}" dt="2022-08-30T13:13:28.668" v="1094" actId="47"/>
        <pc:sldMkLst>
          <pc:docMk/>
          <pc:sldMk cId="282190962" sldId="354"/>
        </pc:sldMkLst>
      </pc:sldChg>
      <pc:sldChg chg="addSp delSp modSp new del mod">
        <pc:chgData name="JUNLANG001@e.ntu.edu.sg" userId="864971ba-d8fe-4bcf-9bfd-81056b4ea114" providerId="ADAL" clId="{835CEC5B-5524-4D9D-93A9-D46B8358B10D}" dt="2022-08-30T13:06:35.523" v="830" actId="47"/>
        <pc:sldMkLst>
          <pc:docMk/>
          <pc:sldMk cId="2876093933" sldId="354"/>
        </pc:sldMkLst>
      </pc:sldChg>
      <pc:sldChg chg="addSp delSp modSp add mod ord modTransition">
        <pc:chgData name="JUNLANG001@e.ntu.edu.sg" userId="864971ba-d8fe-4bcf-9bfd-81056b4ea114" providerId="ADAL" clId="{835CEC5B-5524-4D9D-93A9-D46B8358B10D}" dt="2022-08-30T13:56:07.991" v="1653"/>
        <pc:sldMkLst>
          <pc:docMk/>
          <pc:sldMk cId="4035799598" sldId="355"/>
        </pc:sldMkLst>
      </pc:sldChg>
      <pc:sldChg chg="delSp new add del mod modTransition">
        <pc:chgData name="JUNLANG001@e.ntu.edu.sg" userId="864971ba-d8fe-4bcf-9bfd-81056b4ea114" providerId="ADAL" clId="{835CEC5B-5524-4D9D-93A9-D46B8358B10D}" dt="2022-08-30T14:29:38.436" v="1921" actId="478"/>
        <pc:sldMkLst>
          <pc:docMk/>
          <pc:sldMk cId="1942171703" sldId="356"/>
        </pc:sldMkLst>
      </pc:sldChg>
      <pc:sldChg chg="delSp modSp new del mod modClrScheme chgLayout">
        <pc:chgData name="JUNLANG001@e.ntu.edu.sg" userId="864971ba-d8fe-4bcf-9bfd-81056b4ea114" providerId="ADAL" clId="{835CEC5B-5524-4D9D-93A9-D46B8358B10D}" dt="2022-08-30T13:58:52.949" v="1657" actId="47"/>
        <pc:sldMkLst>
          <pc:docMk/>
          <pc:sldMk cId="1930825578" sldId="357"/>
        </pc:sldMkLst>
      </pc:sldChg>
      <pc:sldChg chg="addSp delSp modSp new del mod modClrScheme chgLayout">
        <pc:chgData name="JUNLANG001@e.ntu.edu.sg" userId="864971ba-d8fe-4bcf-9bfd-81056b4ea114" providerId="ADAL" clId="{835CEC5B-5524-4D9D-93A9-D46B8358B10D}" dt="2022-08-30T14:01:35.590" v="1665" actId="47"/>
        <pc:sldMkLst>
          <pc:docMk/>
          <pc:sldMk cId="4191674048" sldId="357"/>
        </pc:sldMkLst>
      </pc:sldChg>
      <pc:sldChg chg="delSp modSp add del mod modClrScheme chgLayout">
        <pc:chgData name="JUNLANG001@e.ntu.edu.sg" userId="864971ba-d8fe-4bcf-9bfd-81056b4ea114" providerId="ADAL" clId="{835CEC5B-5524-4D9D-93A9-D46B8358B10D}" dt="2022-08-30T14:01:55.753" v="1670" actId="47"/>
        <pc:sldMkLst>
          <pc:docMk/>
          <pc:sldMk cId="1396094921" sldId="358"/>
        </pc:sldMkLst>
      </pc:sldChg>
      <pc:sldChg chg="new del">
        <pc:chgData name="JUNLANG001@e.ntu.edu.sg" userId="864971ba-d8fe-4bcf-9bfd-81056b4ea114" providerId="ADAL" clId="{835CEC5B-5524-4D9D-93A9-D46B8358B10D}" dt="2022-08-30T14:04:01.492" v="1675" actId="47"/>
        <pc:sldMkLst>
          <pc:docMk/>
          <pc:sldMk cId="855391085" sldId="359"/>
        </pc:sldMkLst>
      </pc:sldChg>
      <pc:sldChg chg="addSp delSp modSp add mod delAnim modAnim">
        <pc:chgData name="JUNLANG001@e.ntu.edu.sg" userId="864971ba-d8fe-4bcf-9bfd-81056b4ea114" providerId="ADAL" clId="{835CEC5B-5524-4D9D-93A9-D46B8358B10D}" dt="2022-08-30T18:10:59.844" v="2853" actId="1037"/>
        <pc:sldMkLst>
          <pc:docMk/>
          <pc:sldMk cId="526845139" sldId="360"/>
        </pc:sldMkLst>
      </pc:sldChg>
      <pc:sldChg chg="add del">
        <pc:chgData name="JUNLANG001@e.ntu.edu.sg" userId="864971ba-d8fe-4bcf-9bfd-81056b4ea114" providerId="ADAL" clId="{835CEC5B-5524-4D9D-93A9-D46B8358B10D}" dt="2022-08-30T14:03:47.111" v="1672"/>
        <pc:sldMkLst>
          <pc:docMk/>
          <pc:sldMk cId="4199268627" sldId="360"/>
        </pc:sldMkLst>
      </pc:sldChg>
      <pc:sldChg chg="addSp delSp modSp add mod ord">
        <pc:chgData name="JUNLANG001@e.ntu.edu.sg" userId="864971ba-d8fe-4bcf-9bfd-81056b4ea114" providerId="ADAL" clId="{835CEC5B-5524-4D9D-93A9-D46B8358B10D}" dt="2022-08-30T17:48:25.006" v="2675" actId="478"/>
        <pc:sldMkLst>
          <pc:docMk/>
          <pc:sldMk cId="1081174974" sldId="361"/>
        </pc:sldMkLst>
      </pc:sldChg>
      <pc:sldMasterChg chg="modSp modSldLayout">
        <pc:chgData name="JUNLANG001@e.ntu.edu.sg" userId="864971ba-d8fe-4bcf-9bfd-81056b4ea114" providerId="ADAL" clId="{835CEC5B-5524-4D9D-93A9-D46B8358B10D}" dt="2022-08-30T11:53:06.257" v="0"/>
        <pc:sldMasterMkLst>
          <pc:docMk/>
          <pc:sldMasterMk cId="955047593" sldId="2147483660"/>
        </pc:sldMasterMkLst>
        <pc:sldLayoutChg chg="modSp">
          <pc:chgData name="JUNLANG001@e.ntu.edu.sg" userId="864971ba-d8fe-4bcf-9bfd-81056b4ea114" providerId="ADAL" clId="{835CEC5B-5524-4D9D-93A9-D46B8358B10D}" dt="2022-08-30T11:53:06.257" v="0"/>
          <pc:sldLayoutMkLst>
            <pc:docMk/>
            <pc:sldMasterMk cId="955047593" sldId="2147483660"/>
            <pc:sldLayoutMk cId="1498456644" sldId="2147483661"/>
          </pc:sldLayoutMkLst>
        </pc:sldLayoutChg>
        <pc:sldLayoutChg chg="modSp">
          <pc:chgData name="JUNLANG001@e.ntu.edu.sg" userId="864971ba-d8fe-4bcf-9bfd-81056b4ea114" providerId="ADAL" clId="{835CEC5B-5524-4D9D-93A9-D46B8358B10D}" dt="2022-08-30T11:53:06.257" v="0"/>
          <pc:sldLayoutMkLst>
            <pc:docMk/>
            <pc:sldMasterMk cId="955047593" sldId="2147483660"/>
            <pc:sldLayoutMk cId="3987508505" sldId="2147483663"/>
          </pc:sldLayoutMkLst>
        </pc:sldLayoutChg>
        <pc:sldLayoutChg chg="modSp">
          <pc:chgData name="JUNLANG001@e.ntu.edu.sg" userId="864971ba-d8fe-4bcf-9bfd-81056b4ea114" providerId="ADAL" clId="{835CEC5B-5524-4D9D-93A9-D46B8358B10D}" dt="2022-08-30T11:53:06.257" v="0"/>
          <pc:sldLayoutMkLst>
            <pc:docMk/>
            <pc:sldMasterMk cId="955047593" sldId="2147483660"/>
            <pc:sldLayoutMk cId="1132917302" sldId="2147483664"/>
          </pc:sldLayoutMkLst>
        </pc:sldLayoutChg>
        <pc:sldLayoutChg chg="modSp">
          <pc:chgData name="JUNLANG001@e.ntu.edu.sg" userId="864971ba-d8fe-4bcf-9bfd-81056b4ea114" providerId="ADAL" clId="{835CEC5B-5524-4D9D-93A9-D46B8358B10D}" dt="2022-08-30T11:53:06.257" v="0"/>
          <pc:sldLayoutMkLst>
            <pc:docMk/>
            <pc:sldMasterMk cId="955047593" sldId="2147483660"/>
            <pc:sldLayoutMk cId="2565056706" sldId="2147483665"/>
          </pc:sldLayoutMkLst>
        </pc:sldLayoutChg>
        <pc:sldLayoutChg chg="modSp">
          <pc:chgData name="JUNLANG001@e.ntu.edu.sg" userId="864971ba-d8fe-4bcf-9bfd-81056b4ea114" providerId="ADAL" clId="{835CEC5B-5524-4D9D-93A9-D46B8358B10D}" dt="2022-08-30T11:53:06.257" v="0"/>
          <pc:sldLayoutMkLst>
            <pc:docMk/>
            <pc:sldMasterMk cId="955047593" sldId="2147483660"/>
            <pc:sldLayoutMk cId="1717076454" sldId="2147483667"/>
          </pc:sldLayoutMkLst>
        </pc:sldLayoutChg>
        <pc:sldLayoutChg chg="modSp">
          <pc:chgData name="JUNLANG001@e.ntu.edu.sg" userId="864971ba-d8fe-4bcf-9bfd-81056b4ea114" providerId="ADAL" clId="{835CEC5B-5524-4D9D-93A9-D46B8358B10D}" dt="2022-08-30T11:53:06.257" v="0"/>
          <pc:sldLayoutMkLst>
            <pc:docMk/>
            <pc:sldMasterMk cId="955047593" sldId="2147483660"/>
            <pc:sldLayoutMk cId="654967309" sldId="2147483668"/>
          </pc:sldLayoutMkLst>
        </pc:sldLayoutChg>
        <pc:sldLayoutChg chg="modSp">
          <pc:chgData name="JUNLANG001@e.ntu.edu.sg" userId="864971ba-d8fe-4bcf-9bfd-81056b4ea114" providerId="ADAL" clId="{835CEC5B-5524-4D9D-93A9-D46B8358B10D}" dt="2022-08-30T11:53:06.257" v="0"/>
          <pc:sldLayoutMkLst>
            <pc:docMk/>
            <pc:sldMasterMk cId="955047593" sldId="2147483660"/>
            <pc:sldLayoutMk cId="3381403173" sldId="2147483669"/>
          </pc:sldLayoutMkLst>
        </pc:sldLayoutChg>
        <pc:sldLayoutChg chg="modSp">
          <pc:chgData name="JUNLANG001@e.ntu.edu.sg" userId="864971ba-d8fe-4bcf-9bfd-81056b4ea114" providerId="ADAL" clId="{835CEC5B-5524-4D9D-93A9-D46B8358B10D}" dt="2022-08-30T11:53:06.257" v="0"/>
          <pc:sldLayoutMkLst>
            <pc:docMk/>
            <pc:sldMasterMk cId="955047593" sldId="2147483660"/>
            <pc:sldLayoutMk cId="1841053384" sldId="2147483671"/>
          </pc:sldLayoutMkLst>
        </pc:sldLayoutChg>
      </pc:sldMasterChg>
      <pc:sldMasterChg chg="modTransition modSldLayout">
        <pc:chgData name="JUNLANG001@e.ntu.edu.sg" userId="864971ba-d8fe-4bcf-9bfd-81056b4ea114" providerId="ADAL" clId="{835CEC5B-5524-4D9D-93A9-D46B8358B10D}" dt="2022-08-30T13:56:07.991" v="1653"/>
        <pc:sldMasterMkLst>
          <pc:docMk/>
          <pc:sldMasterMk cId="3000972790" sldId="2147483672"/>
        </pc:sldMasterMkLst>
        <pc:sldLayoutChg chg="modTransition">
          <pc:chgData name="JUNLANG001@e.ntu.edu.sg" userId="864971ba-d8fe-4bcf-9bfd-81056b4ea114" providerId="ADAL" clId="{835CEC5B-5524-4D9D-93A9-D46B8358B10D}" dt="2022-08-30T13:56:07.991" v="1653"/>
          <pc:sldLayoutMkLst>
            <pc:docMk/>
            <pc:sldMasterMk cId="3000972790" sldId="2147483672"/>
            <pc:sldLayoutMk cId="3139354346" sldId="2147483673"/>
          </pc:sldLayoutMkLst>
        </pc:sldLayoutChg>
        <pc:sldLayoutChg chg="modTransition">
          <pc:chgData name="JUNLANG001@e.ntu.edu.sg" userId="864971ba-d8fe-4bcf-9bfd-81056b4ea114" providerId="ADAL" clId="{835CEC5B-5524-4D9D-93A9-D46B8358B10D}" dt="2022-08-30T13:56:07.991" v="1653"/>
          <pc:sldLayoutMkLst>
            <pc:docMk/>
            <pc:sldMasterMk cId="3000972790" sldId="2147483672"/>
            <pc:sldLayoutMk cId="667752814" sldId="2147483674"/>
          </pc:sldLayoutMkLst>
        </pc:sldLayoutChg>
        <pc:sldLayoutChg chg="modTransition">
          <pc:chgData name="JUNLANG001@e.ntu.edu.sg" userId="864971ba-d8fe-4bcf-9bfd-81056b4ea114" providerId="ADAL" clId="{835CEC5B-5524-4D9D-93A9-D46B8358B10D}" dt="2022-08-30T13:56:07.991" v="1653"/>
          <pc:sldLayoutMkLst>
            <pc:docMk/>
            <pc:sldMasterMk cId="3000972790" sldId="2147483672"/>
            <pc:sldLayoutMk cId="668481332" sldId="2147483675"/>
          </pc:sldLayoutMkLst>
        </pc:sldLayoutChg>
        <pc:sldLayoutChg chg="modTransition">
          <pc:chgData name="JUNLANG001@e.ntu.edu.sg" userId="864971ba-d8fe-4bcf-9bfd-81056b4ea114" providerId="ADAL" clId="{835CEC5B-5524-4D9D-93A9-D46B8358B10D}" dt="2022-08-30T13:56:07.991" v="1653"/>
          <pc:sldLayoutMkLst>
            <pc:docMk/>
            <pc:sldMasterMk cId="3000972790" sldId="2147483672"/>
            <pc:sldLayoutMk cId="1287884027" sldId="2147483676"/>
          </pc:sldLayoutMkLst>
        </pc:sldLayoutChg>
        <pc:sldLayoutChg chg="modTransition">
          <pc:chgData name="JUNLANG001@e.ntu.edu.sg" userId="864971ba-d8fe-4bcf-9bfd-81056b4ea114" providerId="ADAL" clId="{835CEC5B-5524-4D9D-93A9-D46B8358B10D}" dt="2022-08-30T13:56:07.991" v="1653"/>
          <pc:sldLayoutMkLst>
            <pc:docMk/>
            <pc:sldMasterMk cId="3000972790" sldId="2147483672"/>
            <pc:sldLayoutMk cId="4274600861" sldId="2147483677"/>
          </pc:sldLayoutMkLst>
        </pc:sldLayoutChg>
        <pc:sldLayoutChg chg="modTransition">
          <pc:chgData name="JUNLANG001@e.ntu.edu.sg" userId="864971ba-d8fe-4bcf-9bfd-81056b4ea114" providerId="ADAL" clId="{835CEC5B-5524-4D9D-93A9-D46B8358B10D}" dt="2022-08-30T13:56:07.991" v="1653"/>
          <pc:sldLayoutMkLst>
            <pc:docMk/>
            <pc:sldMasterMk cId="3000972790" sldId="2147483672"/>
            <pc:sldLayoutMk cId="2487419842" sldId="2147483678"/>
          </pc:sldLayoutMkLst>
        </pc:sldLayoutChg>
        <pc:sldLayoutChg chg="addSp delSp modSp mod modTransition">
          <pc:chgData name="JUNLANG001@e.ntu.edu.sg" userId="864971ba-d8fe-4bcf-9bfd-81056b4ea114" providerId="ADAL" clId="{835CEC5B-5524-4D9D-93A9-D46B8358B10D}" dt="2022-08-30T13:56:07.991" v="1653"/>
          <pc:sldLayoutMkLst>
            <pc:docMk/>
            <pc:sldMasterMk cId="3000972790" sldId="2147483672"/>
            <pc:sldLayoutMk cId="4157028317" sldId="2147483679"/>
          </pc:sldLayoutMkLst>
        </pc:sldLayoutChg>
        <pc:sldLayoutChg chg="modTransition">
          <pc:chgData name="JUNLANG001@e.ntu.edu.sg" userId="864971ba-d8fe-4bcf-9bfd-81056b4ea114" providerId="ADAL" clId="{835CEC5B-5524-4D9D-93A9-D46B8358B10D}" dt="2022-08-30T13:56:07.991" v="1653"/>
          <pc:sldLayoutMkLst>
            <pc:docMk/>
            <pc:sldMasterMk cId="3000972790" sldId="2147483672"/>
            <pc:sldLayoutMk cId="3122505314" sldId="2147483680"/>
          </pc:sldLayoutMkLst>
        </pc:sldLayoutChg>
        <pc:sldLayoutChg chg="modTransition">
          <pc:chgData name="JUNLANG001@e.ntu.edu.sg" userId="864971ba-d8fe-4bcf-9bfd-81056b4ea114" providerId="ADAL" clId="{835CEC5B-5524-4D9D-93A9-D46B8358B10D}" dt="2022-08-30T13:56:07.991" v="1653"/>
          <pc:sldLayoutMkLst>
            <pc:docMk/>
            <pc:sldMasterMk cId="3000972790" sldId="2147483672"/>
            <pc:sldLayoutMk cId="2235471226" sldId="2147483681"/>
          </pc:sldLayoutMkLst>
        </pc:sldLayoutChg>
        <pc:sldLayoutChg chg="modTransition">
          <pc:chgData name="JUNLANG001@e.ntu.edu.sg" userId="864971ba-d8fe-4bcf-9bfd-81056b4ea114" providerId="ADAL" clId="{835CEC5B-5524-4D9D-93A9-D46B8358B10D}" dt="2022-08-30T13:56:07.991" v="1653"/>
          <pc:sldLayoutMkLst>
            <pc:docMk/>
            <pc:sldMasterMk cId="3000972790" sldId="2147483672"/>
            <pc:sldLayoutMk cId="967986366" sldId="2147483682"/>
          </pc:sldLayoutMkLst>
        </pc:sldLayoutChg>
        <pc:sldLayoutChg chg="modTransition">
          <pc:chgData name="JUNLANG001@e.ntu.edu.sg" userId="864971ba-d8fe-4bcf-9bfd-81056b4ea114" providerId="ADAL" clId="{835CEC5B-5524-4D9D-93A9-D46B8358B10D}" dt="2022-08-30T13:56:07.991" v="1653"/>
          <pc:sldLayoutMkLst>
            <pc:docMk/>
            <pc:sldMasterMk cId="3000972790" sldId="2147483672"/>
            <pc:sldLayoutMk cId="2859904932" sldId="2147483683"/>
          </pc:sldLayoutMkLst>
        </pc:sldLayoutChg>
        <pc:sldLayoutChg chg="modTransition">
          <pc:chgData name="JUNLANG001@e.ntu.edu.sg" userId="864971ba-d8fe-4bcf-9bfd-81056b4ea114" providerId="ADAL" clId="{835CEC5B-5524-4D9D-93A9-D46B8358B10D}" dt="2022-08-30T13:56:07.991" v="1653"/>
          <pc:sldLayoutMkLst>
            <pc:docMk/>
            <pc:sldMasterMk cId="3000972790" sldId="2147483672"/>
            <pc:sldLayoutMk cId="1995325522" sldId="2147483684"/>
          </pc:sldLayoutMkLst>
        </pc:sldLayoutChg>
      </pc:sldMasterChg>
    </pc:docChg>
  </pc:docChgLst>
  <pc:docChgLst>
    <pc:chgData name="JUNLANG001@e.ntu.edu.sg" userId="864971ba-d8fe-4bcf-9bfd-81056b4ea114" providerId="ADAL" clId="{80115AC7-6757-4C20-B7BB-89DAB384074B}"/>
    <pc:docChg chg="undo redo custSel addSld delSld modSld sldOrd modMainMaster">
      <pc:chgData name="JUNLANG001@e.ntu.edu.sg" userId="864971ba-d8fe-4bcf-9bfd-81056b4ea114" providerId="ADAL" clId="{80115AC7-6757-4C20-B7BB-89DAB384074B}" dt="2022-08-28T11:40:27.340" v="2277" actId="1076"/>
      <pc:docMkLst>
        <pc:docMk/>
      </pc:docMkLst>
      <pc:sldChg chg="ord modTransition">
        <pc:chgData name="JUNLANG001@e.ntu.edu.sg" userId="864971ba-d8fe-4bcf-9bfd-81056b4ea114" providerId="ADAL" clId="{80115AC7-6757-4C20-B7BB-89DAB384074B}" dt="2022-08-28T09:02:22.020" v="429"/>
        <pc:sldMkLst>
          <pc:docMk/>
          <pc:sldMk cId="4054822911" sldId="256"/>
        </pc:sldMkLst>
      </pc:sldChg>
      <pc:sldChg chg="modSp mod modTransition">
        <pc:chgData name="JUNLANG001@e.ntu.edu.sg" userId="864971ba-d8fe-4bcf-9bfd-81056b4ea114" providerId="ADAL" clId="{80115AC7-6757-4C20-B7BB-89DAB384074B}" dt="2022-08-28T08:44:48.661" v="411" actId="403"/>
        <pc:sldMkLst>
          <pc:docMk/>
          <pc:sldMk cId="2559021527" sldId="257"/>
        </pc:sldMkLst>
      </pc:sldChg>
      <pc:sldChg chg="ord modTransition">
        <pc:chgData name="JUNLANG001@e.ntu.edu.sg" userId="864971ba-d8fe-4bcf-9bfd-81056b4ea114" providerId="ADAL" clId="{80115AC7-6757-4C20-B7BB-89DAB384074B}" dt="2022-08-28T09:02:27.300" v="435"/>
        <pc:sldMkLst>
          <pc:docMk/>
          <pc:sldMk cId="673144985" sldId="259"/>
        </pc:sldMkLst>
      </pc:sldChg>
      <pc:sldChg chg="ord modTransition">
        <pc:chgData name="JUNLANG001@e.ntu.edu.sg" userId="864971ba-d8fe-4bcf-9bfd-81056b4ea114" providerId="ADAL" clId="{80115AC7-6757-4C20-B7BB-89DAB384074B}" dt="2022-08-28T09:02:09.083" v="417"/>
        <pc:sldMkLst>
          <pc:docMk/>
          <pc:sldMk cId="2192863404" sldId="260"/>
        </pc:sldMkLst>
      </pc:sldChg>
      <pc:sldChg chg="addSp delSp mod ord modTransition">
        <pc:chgData name="JUNLANG001@e.ntu.edu.sg" userId="864971ba-d8fe-4bcf-9bfd-81056b4ea114" providerId="ADAL" clId="{80115AC7-6757-4C20-B7BB-89DAB384074B}" dt="2022-08-28T11:32:20.710" v="1517" actId="478"/>
        <pc:sldMkLst>
          <pc:docMk/>
          <pc:sldMk cId="1515434564" sldId="262"/>
        </pc:sldMkLst>
      </pc:sldChg>
      <pc:sldChg chg="ord modTransition">
        <pc:chgData name="JUNLANG001@e.ntu.edu.sg" userId="864971ba-d8fe-4bcf-9bfd-81056b4ea114" providerId="ADAL" clId="{80115AC7-6757-4C20-B7BB-89DAB384074B}" dt="2022-08-28T09:02:14.652" v="421"/>
        <pc:sldMkLst>
          <pc:docMk/>
          <pc:sldMk cId="2326128605" sldId="272"/>
        </pc:sldMkLst>
      </pc:sldChg>
      <pc:sldChg chg="ord modTransition">
        <pc:chgData name="JUNLANG001@e.ntu.edu.sg" userId="864971ba-d8fe-4bcf-9bfd-81056b4ea114" providerId="ADAL" clId="{80115AC7-6757-4C20-B7BB-89DAB384074B}" dt="2022-08-28T09:02:12.723" v="419"/>
        <pc:sldMkLst>
          <pc:docMk/>
          <pc:sldMk cId="1188099262" sldId="273"/>
        </pc:sldMkLst>
      </pc:sldChg>
      <pc:sldChg chg="ord modTransition">
        <pc:chgData name="JUNLANG001@e.ntu.edu.sg" userId="864971ba-d8fe-4bcf-9bfd-81056b4ea114" providerId="ADAL" clId="{80115AC7-6757-4C20-B7BB-89DAB384074B}" dt="2022-08-28T09:02:23.812" v="431"/>
        <pc:sldMkLst>
          <pc:docMk/>
          <pc:sldMk cId="880394869" sldId="274"/>
        </pc:sldMkLst>
      </pc:sldChg>
      <pc:sldChg chg="ord modTransition">
        <pc:chgData name="JUNLANG001@e.ntu.edu.sg" userId="864971ba-d8fe-4bcf-9bfd-81056b4ea114" providerId="ADAL" clId="{80115AC7-6757-4C20-B7BB-89DAB384074B}" dt="2022-08-28T09:02:18.076" v="425"/>
        <pc:sldMkLst>
          <pc:docMk/>
          <pc:sldMk cId="4281117538" sldId="278"/>
        </pc:sldMkLst>
      </pc:sldChg>
      <pc:sldChg chg="ord modTransition">
        <pc:chgData name="JUNLANG001@e.ntu.edu.sg" userId="864971ba-d8fe-4bcf-9bfd-81056b4ea114" providerId="ADAL" clId="{80115AC7-6757-4C20-B7BB-89DAB384074B}" dt="2022-08-28T09:02:16.332" v="423"/>
        <pc:sldMkLst>
          <pc:docMk/>
          <pc:sldMk cId="1965797747" sldId="279"/>
        </pc:sldMkLst>
      </pc:sldChg>
      <pc:sldChg chg="del modTransition">
        <pc:chgData name="JUNLANG001@e.ntu.edu.sg" userId="864971ba-d8fe-4bcf-9bfd-81056b4ea114" providerId="ADAL" clId="{80115AC7-6757-4C20-B7BB-89DAB384074B}" dt="2022-08-28T08:35:46.971" v="398" actId="47"/>
        <pc:sldMkLst>
          <pc:docMk/>
          <pc:sldMk cId="3105228516" sldId="282"/>
        </pc:sldMkLst>
      </pc:sldChg>
      <pc:sldChg chg="ord modTransition">
        <pc:chgData name="JUNLANG001@e.ntu.edu.sg" userId="864971ba-d8fe-4bcf-9bfd-81056b4ea114" providerId="ADAL" clId="{80115AC7-6757-4C20-B7BB-89DAB384074B}" dt="2022-08-28T09:02:29.219" v="437"/>
        <pc:sldMkLst>
          <pc:docMk/>
          <pc:sldMk cId="4237613077" sldId="284"/>
        </pc:sldMkLst>
      </pc:sldChg>
      <pc:sldChg chg="ord modTransition modAnim">
        <pc:chgData name="JUNLANG001@e.ntu.edu.sg" userId="864971ba-d8fe-4bcf-9bfd-81056b4ea114" providerId="ADAL" clId="{80115AC7-6757-4C20-B7BB-89DAB384074B}" dt="2022-08-28T09:02:07.365" v="415"/>
        <pc:sldMkLst>
          <pc:docMk/>
          <pc:sldMk cId="220895432" sldId="328"/>
        </pc:sldMkLst>
      </pc:sldChg>
      <pc:sldChg chg="modSp del mod modTransition modAnim">
        <pc:chgData name="JUNLANG001@e.ntu.edu.sg" userId="864971ba-d8fe-4bcf-9bfd-81056b4ea114" providerId="ADAL" clId="{80115AC7-6757-4C20-B7BB-89DAB384074B}" dt="2022-08-28T11:16:01.194" v="1463" actId="47"/>
        <pc:sldMkLst>
          <pc:docMk/>
          <pc:sldMk cId="4142633324" sldId="336"/>
        </pc:sldMkLst>
      </pc:sldChg>
      <pc:sldChg chg="ord modTransition">
        <pc:chgData name="JUNLANG001@e.ntu.edu.sg" userId="864971ba-d8fe-4bcf-9bfd-81056b4ea114" providerId="ADAL" clId="{80115AC7-6757-4C20-B7BB-89DAB384074B}" dt="2022-08-28T09:02:19.906" v="427"/>
        <pc:sldMkLst>
          <pc:docMk/>
          <pc:sldMk cId="147751902" sldId="348"/>
        </pc:sldMkLst>
      </pc:sldChg>
      <pc:sldChg chg="addSp modSp add mod modTransition modAnim">
        <pc:chgData name="JUNLANG001@e.ntu.edu.sg" userId="864971ba-d8fe-4bcf-9bfd-81056b4ea114" providerId="ADAL" clId="{80115AC7-6757-4C20-B7BB-89DAB384074B}" dt="2022-08-28T08:38:20.462" v="407"/>
        <pc:sldMkLst>
          <pc:docMk/>
          <pc:sldMk cId="3601494487" sldId="349"/>
        </pc:sldMkLst>
      </pc:sldChg>
      <pc:sldChg chg="addSp delSp modSp new mod setBg">
        <pc:chgData name="JUNLANG001@e.ntu.edu.sg" userId="864971ba-d8fe-4bcf-9bfd-81056b4ea114" providerId="ADAL" clId="{80115AC7-6757-4C20-B7BB-89DAB384074B}" dt="2022-08-28T11:40:27.340" v="2277" actId="1076"/>
        <pc:sldMkLst>
          <pc:docMk/>
          <pc:sldMk cId="301451935" sldId="350"/>
        </pc:sldMkLst>
      </pc:sldChg>
      <pc:sldChg chg="add ord setBg">
        <pc:chgData name="JUNLANG001@e.ntu.edu.sg" userId="864971ba-d8fe-4bcf-9bfd-81056b4ea114" providerId="ADAL" clId="{80115AC7-6757-4C20-B7BB-89DAB384074B}" dt="2022-08-28T11:36:46.014" v="1796" actId="20578"/>
        <pc:sldMkLst>
          <pc:docMk/>
          <pc:sldMk cId="266406133" sldId="351"/>
        </pc:sldMkLst>
      </pc:sldChg>
      <pc:sldMasterChg chg="modTransition modSldLayout">
        <pc:chgData name="JUNLANG001@e.ntu.edu.sg" userId="864971ba-d8fe-4bcf-9bfd-81056b4ea114" providerId="ADAL" clId="{80115AC7-6757-4C20-B7BB-89DAB384074B}" dt="2022-08-28T08:38:20.462" v="407"/>
        <pc:sldMasterMkLst>
          <pc:docMk/>
          <pc:sldMasterMk cId="955047593" sldId="2147483660"/>
        </pc:sldMasterMkLst>
        <pc:sldLayoutChg chg="modTransition">
          <pc:chgData name="JUNLANG001@e.ntu.edu.sg" userId="864971ba-d8fe-4bcf-9bfd-81056b4ea114" providerId="ADAL" clId="{80115AC7-6757-4C20-B7BB-89DAB384074B}" dt="2022-08-28T08:38:20.462" v="407"/>
          <pc:sldLayoutMkLst>
            <pc:docMk/>
            <pc:sldMasterMk cId="955047593" sldId="2147483660"/>
            <pc:sldLayoutMk cId="1498456644" sldId="2147483661"/>
          </pc:sldLayoutMkLst>
        </pc:sldLayoutChg>
        <pc:sldLayoutChg chg="modTransition">
          <pc:chgData name="JUNLANG001@e.ntu.edu.sg" userId="864971ba-d8fe-4bcf-9bfd-81056b4ea114" providerId="ADAL" clId="{80115AC7-6757-4C20-B7BB-89DAB384074B}" dt="2022-08-28T08:38:20.462" v="407"/>
          <pc:sldLayoutMkLst>
            <pc:docMk/>
            <pc:sldMasterMk cId="955047593" sldId="2147483660"/>
            <pc:sldLayoutMk cId="1936389063" sldId="2147483662"/>
          </pc:sldLayoutMkLst>
        </pc:sldLayoutChg>
        <pc:sldLayoutChg chg="modTransition">
          <pc:chgData name="JUNLANG001@e.ntu.edu.sg" userId="864971ba-d8fe-4bcf-9bfd-81056b4ea114" providerId="ADAL" clId="{80115AC7-6757-4C20-B7BB-89DAB384074B}" dt="2022-08-28T08:38:20.462" v="407"/>
          <pc:sldLayoutMkLst>
            <pc:docMk/>
            <pc:sldMasterMk cId="955047593" sldId="2147483660"/>
            <pc:sldLayoutMk cId="3987508505" sldId="2147483663"/>
          </pc:sldLayoutMkLst>
        </pc:sldLayoutChg>
        <pc:sldLayoutChg chg="modTransition">
          <pc:chgData name="JUNLANG001@e.ntu.edu.sg" userId="864971ba-d8fe-4bcf-9bfd-81056b4ea114" providerId="ADAL" clId="{80115AC7-6757-4C20-B7BB-89DAB384074B}" dt="2022-08-28T08:38:20.462" v="407"/>
          <pc:sldLayoutMkLst>
            <pc:docMk/>
            <pc:sldMasterMk cId="955047593" sldId="2147483660"/>
            <pc:sldLayoutMk cId="1132917302" sldId="2147483664"/>
          </pc:sldLayoutMkLst>
        </pc:sldLayoutChg>
        <pc:sldLayoutChg chg="modTransition">
          <pc:chgData name="JUNLANG001@e.ntu.edu.sg" userId="864971ba-d8fe-4bcf-9bfd-81056b4ea114" providerId="ADAL" clId="{80115AC7-6757-4C20-B7BB-89DAB384074B}" dt="2022-08-28T08:38:20.462" v="407"/>
          <pc:sldLayoutMkLst>
            <pc:docMk/>
            <pc:sldMasterMk cId="955047593" sldId="2147483660"/>
            <pc:sldLayoutMk cId="2565056706" sldId="2147483665"/>
          </pc:sldLayoutMkLst>
        </pc:sldLayoutChg>
        <pc:sldLayoutChg chg="modTransition">
          <pc:chgData name="JUNLANG001@e.ntu.edu.sg" userId="864971ba-d8fe-4bcf-9bfd-81056b4ea114" providerId="ADAL" clId="{80115AC7-6757-4C20-B7BB-89DAB384074B}" dt="2022-08-28T08:38:20.462" v="407"/>
          <pc:sldLayoutMkLst>
            <pc:docMk/>
            <pc:sldMasterMk cId="955047593" sldId="2147483660"/>
            <pc:sldLayoutMk cId="851878216" sldId="2147483666"/>
          </pc:sldLayoutMkLst>
        </pc:sldLayoutChg>
        <pc:sldLayoutChg chg="modTransition">
          <pc:chgData name="JUNLANG001@e.ntu.edu.sg" userId="864971ba-d8fe-4bcf-9bfd-81056b4ea114" providerId="ADAL" clId="{80115AC7-6757-4C20-B7BB-89DAB384074B}" dt="2022-08-28T08:38:20.462" v="407"/>
          <pc:sldLayoutMkLst>
            <pc:docMk/>
            <pc:sldMasterMk cId="955047593" sldId="2147483660"/>
            <pc:sldLayoutMk cId="1717076454" sldId="2147483667"/>
          </pc:sldLayoutMkLst>
        </pc:sldLayoutChg>
        <pc:sldLayoutChg chg="modTransition">
          <pc:chgData name="JUNLANG001@e.ntu.edu.sg" userId="864971ba-d8fe-4bcf-9bfd-81056b4ea114" providerId="ADAL" clId="{80115AC7-6757-4C20-B7BB-89DAB384074B}" dt="2022-08-28T08:38:20.462" v="407"/>
          <pc:sldLayoutMkLst>
            <pc:docMk/>
            <pc:sldMasterMk cId="955047593" sldId="2147483660"/>
            <pc:sldLayoutMk cId="654967309" sldId="2147483668"/>
          </pc:sldLayoutMkLst>
        </pc:sldLayoutChg>
        <pc:sldLayoutChg chg="modTransition">
          <pc:chgData name="JUNLANG001@e.ntu.edu.sg" userId="864971ba-d8fe-4bcf-9bfd-81056b4ea114" providerId="ADAL" clId="{80115AC7-6757-4C20-B7BB-89DAB384074B}" dt="2022-08-28T08:38:20.462" v="407"/>
          <pc:sldLayoutMkLst>
            <pc:docMk/>
            <pc:sldMasterMk cId="955047593" sldId="2147483660"/>
            <pc:sldLayoutMk cId="3381403173" sldId="2147483669"/>
          </pc:sldLayoutMkLst>
        </pc:sldLayoutChg>
        <pc:sldLayoutChg chg="modTransition">
          <pc:chgData name="JUNLANG001@e.ntu.edu.sg" userId="864971ba-d8fe-4bcf-9bfd-81056b4ea114" providerId="ADAL" clId="{80115AC7-6757-4C20-B7BB-89DAB384074B}" dt="2022-08-28T08:38:20.462" v="407"/>
          <pc:sldLayoutMkLst>
            <pc:docMk/>
            <pc:sldMasterMk cId="955047593" sldId="2147483660"/>
            <pc:sldLayoutMk cId="757173425" sldId="2147483670"/>
          </pc:sldLayoutMkLst>
        </pc:sldLayoutChg>
        <pc:sldLayoutChg chg="modTransition">
          <pc:chgData name="JUNLANG001@e.ntu.edu.sg" userId="864971ba-d8fe-4bcf-9bfd-81056b4ea114" providerId="ADAL" clId="{80115AC7-6757-4C20-B7BB-89DAB384074B}" dt="2022-08-28T08:38:20.462" v="407"/>
          <pc:sldLayoutMkLst>
            <pc:docMk/>
            <pc:sldMasterMk cId="955047593" sldId="2147483660"/>
            <pc:sldLayoutMk cId="1841053384" sldId="2147483671"/>
          </pc:sldLayoutMkLst>
        </pc:sldLayoutChg>
      </pc:sldMasterChg>
    </pc:docChg>
  </pc:docChgLst>
  <pc:docChgLst>
    <pc:chgData name="#QIAN JUNLANG#" userId="864971ba-d8fe-4bcf-9bfd-81056b4ea114" providerId="ADAL" clId="{ADBF2EA0-5560-4818-89F5-367258ED94D3}"/>
    <pc:docChg chg="undo redo custSel addSld delSld modSld sldOrd">
      <pc:chgData name="#QIAN JUNLANG#" userId="864971ba-d8fe-4bcf-9bfd-81056b4ea114" providerId="ADAL" clId="{ADBF2EA0-5560-4818-89F5-367258ED94D3}" dt="2025-03-31T00:38:24.645" v="7545" actId="1036"/>
      <pc:docMkLst>
        <pc:docMk/>
      </pc:docMkLst>
      <pc:sldChg chg="del">
        <pc:chgData name="#QIAN JUNLANG#" userId="864971ba-d8fe-4bcf-9bfd-81056b4ea114" providerId="ADAL" clId="{ADBF2EA0-5560-4818-89F5-367258ED94D3}" dt="2025-03-30T23:50:39.829" v="7431" actId="47"/>
        <pc:sldMkLst>
          <pc:docMk/>
          <pc:sldMk cId="4054822911" sldId="256"/>
        </pc:sldMkLst>
      </pc:sldChg>
      <pc:sldChg chg="del">
        <pc:chgData name="#QIAN JUNLANG#" userId="864971ba-d8fe-4bcf-9bfd-81056b4ea114" providerId="ADAL" clId="{ADBF2EA0-5560-4818-89F5-367258ED94D3}" dt="2025-03-30T23:50:40.234" v="7432" actId="47"/>
        <pc:sldMkLst>
          <pc:docMk/>
          <pc:sldMk cId="0" sldId="258"/>
        </pc:sldMkLst>
      </pc:sldChg>
      <pc:sldChg chg="del">
        <pc:chgData name="#QIAN JUNLANG#" userId="864971ba-d8fe-4bcf-9bfd-81056b4ea114" providerId="ADAL" clId="{ADBF2EA0-5560-4818-89F5-367258ED94D3}" dt="2025-03-30T23:50:38.077" v="7428" actId="47"/>
        <pc:sldMkLst>
          <pc:docMk/>
          <pc:sldMk cId="673144985" sldId="259"/>
        </pc:sldMkLst>
      </pc:sldChg>
      <pc:sldChg chg="del">
        <pc:chgData name="#QIAN JUNLANG#" userId="864971ba-d8fe-4bcf-9bfd-81056b4ea114" providerId="ADAL" clId="{ADBF2EA0-5560-4818-89F5-367258ED94D3}" dt="2025-03-30T23:50:43.335" v="7438" actId="47"/>
        <pc:sldMkLst>
          <pc:docMk/>
          <pc:sldMk cId="2192863404" sldId="260"/>
        </pc:sldMkLst>
      </pc:sldChg>
      <pc:sldChg chg="del">
        <pc:chgData name="#QIAN JUNLANG#" userId="864971ba-d8fe-4bcf-9bfd-81056b4ea114" providerId="ADAL" clId="{ADBF2EA0-5560-4818-89F5-367258ED94D3}" dt="2025-03-30T23:50:38.862" v="7429" actId="47"/>
        <pc:sldMkLst>
          <pc:docMk/>
          <pc:sldMk cId="1515434564" sldId="262"/>
        </pc:sldMkLst>
      </pc:sldChg>
      <pc:sldChg chg="del">
        <pc:chgData name="#QIAN JUNLANG#" userId="864971ba-d8fe-4bcf-9bfd-81056b4ea114" providerId="ADAL" clId="{ADBF2EA0-5560-4818-89F5-367258ED94D3}" dt="2025-03-30T23:50:42.412" v="7436" actId="47"/>
        <pc:sldMkLst>
          <pc:docMk/>
          <pc:sldMk cId="2326128605" sldId="272"/>
        </pc:sldMkLst>
      </pc:sldChg>
      <pc:sldChg chg="del">
        <pc:chgData name="#QIAN JUNLANG#" userId="864971ba-d8fe-4bcf-9bfd-81056b4ea114" providerId="ADAL" clId="{ADBF2EA0-5560-4818-89F5-367258ED94D3}" dt="2025-03-30T23:50:42.897" v="7437" actId="47"/>
        <pc:sldMkLst>
          <pc:docMk/>
          <pc:sldMk cId="1188099262" sldId="273"/>
        </pc:sldMkLst>
      </pc:sldChg>
      <pc:sldChg chg="del">
        <pc:chgData name="#QIAN JUNLANG#" userId="864971ba-d8fe-4bcf-9bfd-81056b4ea114" providerId="ADAL" clId="{ADBF2EA0-5560-4818-89F5-367258ED94D3}" dt="2025-03-30T23:50:39.246" v="7430" actId="47"/>
        <pc:sldMkLst>
          <pc:docMk/>
          <pc:sldMk cId="880394869" sldId="274"/>
        </pc:sldMkLst>
      </pc:sldChg>
      <pc:sldChg chg="del">
        <pc:chgData name="#QIAN JUNLANG#" userId="864971ba-d8fe-4bcf-9bfd-81056b4ea114" providerId="ADAL" clId="{ADBF2EA0-5560-4818-89F5-367258ED94D3}" dt="2025-03-30T23:50:41.069" v="7434" actId="47"/>
        <pc:sldMkLst>
          <pc:docMk/>
          <pc:sldMk cId="4281117538" sldId="278"/>
        </pc:sldMkLst>
      </pc:sldChg>
      <pc:sldChg chg="del">
        <pc:chgData name="#QIAN JUNLANG#" userId="864971ba-d8fe-4bcf-9bfd-81056b4ea114" providerId="ADAL" clId="{ADBF2EA0-5560-4818-89F5-367258ED94D3}" dt="2025-03-30T23:50:41.872" v="7435" actId="47"/>
        <pc:sldMkLst>
          <pc:docMk/>
          <pc:sldMk cId="1965797747" sldId="279"/>
        </pc:sldMkLst>
      </pc:sldChg>
      <pc:sldChg chg="add del">
        <pc:chgData name="#QIAN JUNLANG#" userId="864971ba-d8fe-4bcf-9bfd-81056b4ea114" providerId="ADAL" clId="{ADBF2EA0-5560-4818-89F5-367258ED94D3}" dt="2025-03-30T23:53:31.097" v="7443" actId="47"/>
        <pc:sldMkLst>
          <pc:docMk/>
          <pc:sldMk cId="220895432" sldId="328"/>
        </pc:sldMkLst>
      </pc:sldChg>
      <pc:sldChg chg="del">
        <pc:chgData name="#QIAN JUNLANG#" userId="864971ba-d8fe-4bcf-9bfd-81056b4ea114" providerId="ADAL" clId="{ADBF2EA0-5560-4818-89F5-367258ED94D3}" dt="2025-03-30T23:50:40.710" v="7433" actId="47"/>
        <pc:sldMkLst>
          <pc:docMk/>
          <pc:sldMk cId="147751902" sldId="348"/>
        </pc:sldMkLst>
      </pc:sldChg>
      <pc:sldChg chg="del">
        <pc:chgData name="#QIAN JUNLANG#" userId="864971ba-d8fe-4bcf-9bfd-81056b4ea114" providerId="ADAL" clId="{ADBF2EA0-5560-4818-89F5-367258ED94D3}" dt="2025-03-30T23:50:37.999" v="7426" actId="47"/>
        <pc:sldMkLst>
          <pc:docMk/>
          <pc:sldMk cId="266406133" sldId="351"/>
        </pc:sldMkLst>
      </pc:sldChg>
      <pc:sldChg chg="modSp add del mod">
        <pc:chgData name="#QIAN JUNLANG#" userId="864971ba-d8fe-4bcf-9bfd-81056b4ea114" providerId="ADAL" clId="{ADBF2EA0-5560-4818-89F5-367258ED94D3}" dt="2025-03-30T23:50:45.730" v="7441" actId="47"/>
        <pc:sldMkLst>
          <pc:docMk/>
          <pc:sldMk cId="1647692364" sldId="352"/>
        </pc:sldMkLst>
        <pc:spChg chg="mod">
          <ac:chgData name="#QIAN JUNLANG#" userId="864971ba-d8fe-4bcf-9bfd-81056b4ea114" providerId="ADAL" clId="{ADBF2EA0-5560-4818-89F5-367258ED94D3}" dt="2025-03-30T16:06:52.706" v="402" actId="1036"/>
          <ac:spMkLst>
            <pc:docMk/>
            <pc:sldMk cId="1647692364" sldId="352"/>
            <ac:spMk id="6" creationId="{467F576A-5E5A-4B28-73D5-E57B4F17BA44}"/>
          </ac:spMkLst>
        </pc:spChg>
        <pc:spChg chg="mod">
          <ac:chgData name="#QIAN JUNLANG#" userId="864971ba-d8fe-4bcf-9bfd-81056b4ea114" providerId="ADAL" clId="{ADBF2EA0-5560-4818-89F5-367258ED94D3}" dt="2025-03-30T18:16:34.864" v="2391" actId="20577"/>
          <ac:spMkLst>
            <pc:docMk/>
            <pc:sldMk cId="1647692364" sldId="352"/>
            <ac:spMk id="13" creationId="{EADFE659-8C95-F132-66F1-9E3A8A85CBAE}"/>
          </ac:spMkLst>
        </pc:spChg>
        <pc:cxnChg chg="mod">
          <ac:chgData name="#QIAN JUNLANG#" userId="864971ba-d8fe-4bcf-9bfd-81056b4ea114" providerId="ADAL" clId="{ADBF2EA0-5560-4818-89F5-367258ED94D3}" dt="2025-03-30T16:06:52.706" v="402" actId="1036"/>
          <ac:cxnSpMkLst>
            <pc:docMk/>
            <pc:sldMk cId="1647692364" sldId="352"/>
            <ac:cxnSpMk id="7" creationId="{4CCA25C2-38D3-951D-7E22-18AF66033417}"/>
          </ac:cxnSpMkLst>
        </pc:cxnChg>
      </pc:sldChg>
      <pc:sldChg chg="del">
        <pc:chgData name="#QIAN JUNLANG#" userId="864971ba-d8fe-4bcf-9bfd-81056b4ea114" providerId="ADAL" clId="{ADBF2EA0-5560-4818-89F5-367258ED94D3}" dt="2025-03-30T23:50:38.030" v="7427" actId="47"/>
        <pc:sldMkLst>
          <pc:docMk/>
          <pc:sldMk cId="0" sldId="353"/>
        </pc:sldMkLst>
      </pc:sldChg>
      <pc:sldChg chg="addSp delSp modSp mod modAnim">
        <pc:chgData name="#QIAN JUNLANG#" userId="864971ba-d8fe-4bcf-9bfd-81056b4ea114" providerId="ADAL" clId="{ADBF2EA0-5560-4818-89F5-367258ED94D3}" dt="2025-03-30T22:13:06.993" v="6005" actId="20577"/>
        <pc:sldMkLst>
          <pc:docMk/>
          <pc:sldMk cId="4035799598" sldId="355"/>
        </pc:sldMkLst>
        <pc:spChg chg="mod">
          <ac:chgData name="#QIAN JUNLANG#" userId="864971ba-d8fe-4bcf-9bfd-81056b4ea114" providerId="ADAL" clId="{ADBF2EA0-5560-4818-89F5-367258ED94D3}" dt="2025-03-30T18:50:56.135" v="3131" actId="1036"/>
          <ac:spMkLst>
            <pc:docMk/>
            <pc:sldMk cId="4035799598" sldId="355"/>
            <ac:spMk id="6" creationId="{DC9534CB-559A-A9C5-654C-8B92E59340E6}"/>
          </ac:spMkLst>
        </pc:spChg>
        <pc:spChg chg="mod topLvl">
          <ac:chgData name="#QIAN JUNLANG#" userId="864971ba-d8fe-4bcf-9bfd-81056b4ea114" providerId="ADAL" clId="{ADBF2EA0-5560-4818-89F5-367258ED94D3}" dt="2025-03-30T22:13:06.993" v="6005" actId="20577"/>
          <ac:spMkLst>
            <pc:docMk/>
            <pc:sldMk cId="4035799598" sldId="355"/>
            <ac:spMk id="7" creationId="{B3FAF332-5199-B2A7-2F99-B88B5630E8A4}"/>
          </ac:spMkLst>
        </pc:spChg>
        <pc:spChg chg="mod topLvl">
          <ac:chgData name="#QIAN JUNLANG#" userId="864971ba-d8fe-4bcf-9bfd-81056b4ea114" providerId="ADAL" clId="{ADBF2EA0-5560-4818-89F5-367258ED94D3}" dt="2025-03-30T16:30:13.092" v="687" actId="1036"/>
          <ac:spMkLst>
            <pc:docMk/>
            <pc:sldMk cId="4035799598" sldId="355"/>
            <ac:spMk id="34" creationId="{55B066B1-9E57-CDF0-45AD-F3692255A66D}"/>
          </ac:spMkLst>
        </pc:spChg>
        <pc:spChg chg="mod topLvl">
          <ac:chgData name="#QIAN JUNLANG#" userId="864971ba-d8fe-4bcf-9bfd-81056b4ea114" providerId="ADAL" clId="{ADBF2EA0-5560-4818-89F5-367258ED94D3}" dt="2025-03-30T18:20:40.768" v="2402" actId="20577"/>
          <ac:spMkLst>
            <pc:docMk/>
            <pc:sldMk cId="4035799598" sldId="355"/>
            <ac:spMk id="35" creationId="{0F28A335-C8B4-256C-8B6B-75026BB4BA18}"/>
          </ac:spMkLst>
        </pc:spChg>
        <pc:spChg chg="mod topLvl">
          <ac:chgData name="#QIAN JUNLANG#" userId="864971ba-d8fe-4bcf-9bfd-81056b4ea114" providerId="ADAL" clId="{ADBF2EA0-5560-4818-89F5-367258ED94D3}" dt="2025-03-30T16:29:20.930" v="669" actId="1036"/>
          <ac:spMkLst>
            <pc:docMk/>
            <pc:sldMk cId="4035799598" sldId="355"/>
            <ac:spMk id="36" creationId="{286706AF-3317-D94F-9C3E-9EBD32066F53}"/>
          </ac:spMkLst>
        </pc:spChg>
        <pc:spChg chg="mod topLvl">
          <ac:chgData name="#QIAN JUNLANG#" userId="864971ba-d8fe-4bcf-9bfd-81056b4ea114" providerId="ADAL" clId="{ADBF2EA0-5560-4818-89F5-367258ED94D3}" dt="2025-03-30T16:19:14.228" v="637" actId="164"/>
          <ac:spMkLst>
            <pc:docMk/>
            <pc:sldMk cId="4035799598" sldId="355"/>
            <ac:spMk id="37" creationId="{F3A909DA-733F-A07E-6052-4FEA7F298F71}"/>
          </ac:spMkLst>
        </pc:spChg>
        <pc:spChg chg="mod topLvl">
          <ac:chgData name="#QIAN JUNLANG#" userId="864971ba-d8fe-4bcf-9bfd-81056b4ea114" providerId="ADAL" clId="{ADBF2EA0-5560-4818-89F5-367258ED94D3}" dt="2025-03-30T16:19:07.788" v="636" actId="164"/>
          <ac:spMkLst>
            <pc:docMk/>
            <pc:sldMk cId="4035799598" sldId="355"/>
            <ac:spMk id="38" creationId="{7EDFC4F9-1916-8E8D-9CE1-E4B5033B8D82}"/>
          </ac:spMkLst>
        </pc:spChg>
        <pc:spChg chg="mod topLvl">
          <ac:chgData name="#QIAN JUNLANG#" userId="864971ba-d8fe-4bcf-9bfd-81056b4ea114" providerId="ADAL" clId="{ADBF2EA0-5560-4818-89F5-367258ED94D3}" dt="2025-03-30T16:18:57.236" v="635" actId="164"/>
          <ac:spMkLst>
            <pc:docMk/>
            <pc:sldMk cId="4035799598" sldId="355"/>
            <ac:spMk id="39" creationId="{92F69746-E1DB-0B3C-443C-91ECAE66FF1B}"/>
          </ac:spMkLst>
        </pc:spChg>
        <pc:spChg chg="mod topLvl">
          <ac:chgData name="#QIAN JUNLANG#" userId="864971ba-d8fe-4bcf-9bfd-81056b4ea114" providerId="ADAL" clId="{ADBF2EA0-5560-4818-89F5-367258ED94D3}" dt="2025-03-30T16:18:43.675" v="632" actId="164"/>
          <ac:spMkLst>
            <pc:docMk/>
            <pc:sldMk cId="4035799598" sldId="355"/>
            <ac:spMk id="40" creationId="{8D30DAD4-E4DA-448C-58EA-78B7F01B2E80}"/>
          </ac:spMkLst>
        </pc:spChg>
        <pc:grpChg chg="mod">
          <ac:chgData name="#QIAN JUNLANG#" userId="864971ba-d8fe-4bcf-9bfd-81056b4ea114" providerId="ADAL" clId="{ADBF2EA0-5560-4818-89F5-367258ED94D3}" dt="2025-03-30T16:11:10.920" v="472" actId="1035"/>
          <ac:grpSpMkLst>
            <pc:docMk/>
            <pc:sldMk cId="4035799598" sldId="355"/>
            <ac:grpSpMk id="8" creationId="{602E9A35-56AD-1F0E-9FC0-D74CE874037F}"/>
          </ac:grpSpMkLst>
        </pc:grpChg>
        <pc:grpChg chg="add mod">
          <ac:chgData name="#QIAN JUNLANG#" userId="864971ba-d8fe-4bcf-9bfd-81056b4ea114" providerId="ADAL" clId="{ADBF2EA0-5560-4818-89F5-367258ED94D3}" dt="2025-03-30T18:22:36.070" v="2507" actId="1038"/>
          <ac:grpSpMkLst>
            <pc:docMk/>
            <pc:sldMk cId="4035799598" sldId="355"/>
            <ac:grpSpMk id="9" creationId="{1C8A8E50-0697-A74F-CADA-7CAD460BA4CA}"/>
          </ac:grpSpMkLst>
        </pc:grpChg>
        <pc:grpChg chg="add mod">
          <ac:chgData name="#QIAN JUNLANG#" userId="864971ba-d8fe-4bcf-9bfd-81056b4ea114" providerId="ADAL" clId="{ADBF2EA0-5560-4818-89F5-367258ED94D3}" dt="2025-03-30T16:18:52.077" v="634" actId="164"/>
          <ac:grpSpMkLst>
            <pc:docMk/>
            <pc:sldMk cId="4035799598" sldId="355"/>
            <ac:grpSpMk id="10" creationId="{B10895D0-20A4-3C6E-4B2B-052FA9B3CAB3}"/>
          </ac:grpSpMkLst>
        </pc:grpChg>
        <pc:grpChg chg="add mod">
          <ac:chgData name="#QIAN JUNLANG#" userId="864971ba-d8fe-4bcf-9bfd-81056b4ea114" providerId="ADAL" clId="{ADBF2EA0-5560-4818-89F5-367258ED94D3}" dt="2025-03-30T18:22:36.070" v="2507" actId="1038"/>
          <ac:grpSpMkLst>
            <pc:docMk/>
            <pc:sldMk cId="4035799598" sldId="355"/>
            <ac:grpSpMk id="11" creationId="{9D1E6599-91EB-C5AD-FB6B-8554C0D18371}"/>
          </ac:grpSpMkLst>
        </pc:grpChg>
        <pc:grpChg chg="add mod">
          <ac:chgData name="#QIAN JUNLANG#" userId="864971ba-d8fe-4bcf-9bfd-81056b4ea114" providerId="ADAL" clId="{ADBF2EA0-5560-4818-89F5-367258ED94D3}" dt="2025-03-30T18:22:36.070" v="2507" actId="1038"/>
          <ac:grpSpMkLst>
            <pc:docMk/>
            <pc:sldMk cId="4035799598" sldId="355"/>
            <ac:grpSpMk id="12" creationId="{277D092D-4A1E-B9A5-4509-936069DE4662}"/>
          </ac:grpSpMkLst>
        </pc:grpChg>
        <pc:grpChg chg="add mod">
          <ac:chgData name="#QIAN JUNLANG#" userId="864971ba-d8fe-4bcf-9bfd-81056b4ea114" providerId="ADAL" clId="{ADBF2EA0-5560-4818-89F5-367258ED94D3}" dt="2025-03-30T18:22:36.070" v="2507" actId="1038"/>
          <ac:grpSpMkLst>
            <pc:docMk/>
            <pc:sldMk cId="4035799598" sldId="355"/>
            <ac:grpSpMk id="15" creationId="{2426ED45-7BA2-01B7-9E77-CDF70109C222}"/>
          </ac:grpSpMkLst>
        </pc:grpChg>
        <pc:picChg chg="mod">
          <ac:chgData name="#QIAN JUNLANG#" userId="864971ba-d8fe-4bcf-9bfd-81056b4ea114" providerId="ADAL" clId="{ADBF2EA0-5560-4818-89F5-367258ED94D3}" dt="2025-03-30T16:32:36.195" v="732" actId="14100"/>
          <ac:picMkLst>
            <pc:docMk/>
            <pc:sldMk cId="4035799598" sldId="355"/>
            <ac:picMk id="14" creationId="{8F19E628-DD0D-F79F-D385-900F74026FC3}"/>
          </ac:picMkLst>
        </pc:picChg>
        <pc:picChg chg="mod">
          <ac:chgData name="#QIAN JUNLANG#" userId="864971ba-d8fe-4bcf-9bfd-81056b4ea114" providerId="ADAL" clId="{ADBF2EA0-5560-4818-89F5-367258ED94D3}" dt="2025-03-30T16:32:25.915" v="730" actId="14100"/>
          <ac:picMkLst>
            <pc:docMk/>
            <pc:sldMk cId="4035799598" sldId="355"/>
            <ac:picMk id="16" creationId="{41259634-6AFF-6A4D-734D-330898AE11D2}"/>
          </ac:picMkLst>
        </pc:picChg>
        <pc:picChg chg="mod">
          <ac:chgData name="#QIAN JUNLANG#" userId="864971ba-d8fe-4bcf-9bfd-81056b4ea114" providerId="ADAL" clId="{ADBF2EA0-5560-4818-89F5-367258ED94D3}" dt="2025-03-30T18:20:49.270" v="2456" actId="1037"/>
          <ac:picMkLst>
            <pc:docMk/>
            <pc:sldMk cId="4035799598" sldId="355"/>
            <ac:picMk id="17" creationId="{F2B898DF-22D4-D1BE-0089-41AB35A5F88E}"/>
          </ac:picMkLst>
        </pc:picChg>
        <pc:picChg chg="mod topLvl">
          <ac:chgData name="#QIAN JUNLANG#" userId="864971ba-d8fe-4bcf-9bfd-81056b4ea114" providerId="ADAL" clId="{ADBF2EA0-5560-4818-89F5-367258ED94D3}" dt="2025-03-30T16:32:31.787" v="731" actId="14100"/>
          <ac:picMkLst>
            <pc:docMk/>
            <pc:sldMk cId="4035799598" sldId="355"/>
            <ac:picMk id="18" creationId="{4392DF80-8FDD-0891-6DC9-78B352555A4C}"/>
          </ac:picMkLst>
        </pc:picChg>
        <pc:picChg chg="add mod">
          <ac:chgData name="#QIAN JUNLANG#" userId="864971ba-d8fe-4bcf-9bfd-81056b4ea114" providerId="ADAL" clId="{ADBF2EA0-5560-4818-89F5-367258ED94D3}" dt="2025-03-30T18:51:11.915" v="3135" actId="1036"/>
          <ac:picMkLst>
            <pc:docMk/>
            <pc:sldMk cId="4035799598" sldId="355"/>
            <ac:picMk id="19" creationId="{639BC7E2-30DE-CF4B-86ED-BD722A66766F}"/>
          </ac:picMkLst>
        </pc:picChg>
        <pc:picChg chg="mod topLvl">
          <ac:chgData name="#QIAN JUNLANG#" userId="864971ba-d8fe-4bcf-9bfd-81056b4ea114" providerId="ADAL" clId="{ADBF2EA0-5560-4818-89F5-367258ED94D3}" dt="2025-03-30T16:32:18.396" v="729" actId="14100"/>
          <ac:picMkLst>
            <pc:docMk/>
            <pc:sldMk cId="4035799598" sldId="355"/>
            <ac:picMk id="20" creationId="{E3E2D07A-3F9D-C76B-B35D-BD5B5E8F4BCD}"/>
          </ac:picMkLst>
        </pc:picChg>
        <pc:picChg chg="mod">
          <ac:chgData name="#QIAN JUNLANG#" userId="864971ba-d8fe-4bcf-9bfd-81056b4ea114" providerId="ADAL" clId="{ADBF2EA0-5560-4818-89F5-367258ED94D3}" dt="2025-03-30T16:19:14.228" v="637" actId="164"/>
          <ac:picMkLst>
            <pc:docMk/>
            <pc:sldMk cId="4035799598" sldId="355"/>
            <ac:picMk id="22" creationId="{BAF1222E-6C39-EFC7-FD28-C6C0023E455B}"/>
          </ac:picMkLst>
        </pc:picChg>
        <pc:picChg chg="mod">
          <ac:chgData name="#QIAN JUNLANG#" userId="864971ba-d8fe-4bcf-9bfd-81056b4ea114" providerId="ADAL" clId="{ADBF2EA0-5560-4818-89F5-367258ED94D3}" dt="2025-03-30T16:18:57.236" v="635" actId="164"/>
          <ac:picMkLst>
            <pc:docMk/>
            <pc:sldMk cId="4035799598" sldId="355"/>
            <ac:picMk id="24" creationId="{55526A78-0BAC-3F45-C987-F66DAE9F44A4}"/>
          </ac:picMkLst>
        </pc:picChg>
        <pc:picChg chg="mod">
          <ac:chgData name="#QIAN JUNLANG#" userId="864971ba-d8fe-4bcf-9bfd-81056b4ea114" providerId="ADAL" clId="{ADBF2EA0-5560-4818-89F5-367258ED94D3}" dt="2025-03-30T16:19:07.788" v="636" actId="164"/>
          <ac:picMkLst>
            <pc:docMk/>
            <pc:sldMk cId="4035799598" sldId="355"/>
            <ac:picMk id="26" creationId="{170B9817-5864-2E20-4F3F-5A66A1709EAA}"/>
          </ac:picMkLst>
        </pc:picChg>
        <pc:picChg chg="mod">
          <ac:chgData name="#QIAN JUNLANG#" userId="864971ba-d8fe-4bcf-9bfd-81056b4ea114" providerId="ADAL" clId="{ADBF2EA0-5560-4818-89F5-367258ED94D3}" dt="2025-03-30T16:18:43.675" v="632" actId="164"/>
          <ac:picMkLst>
            <pc:docMk/>
            <pc:sldMk cId="4035799598" sldId="355"/>
            <ac:picMk id="28" creationId="{3BC30723-498D-A77D-BA24-A65AEFB1E695}"/>
          </ac:picMkLst>
        </pc:picChg>
      </pc:sldChg>
      <pc:sldChg chg="del">
        <pc:chgData name="#QIAN JUNLANG#" userId="864971ba-d8fe-4bcf-9bfd-81056b4ea114" providerId="ADAL" clId="{ADBF2EA0-5560-4818-89F5-367258ED94D3}" dt="2025-03-30T23:50:37.151" v="7422" actId="47"/>
        <pc:sldMkLst>
          <pc:docMk/>
          <pc:sldMk cId="1942171703" sldId="356"/>
        </pc:sldMkLst>
      </pc:sldChg>
      <pc:sldChg chg="del">
        <pc:chgData name="#QIAN JUNLANG#" userId="864971ba-d8fe-4bcf-9bfd-81056b4ea114" providerId="ADAL" clId="{ADBF2EA0-5560-4818-89F5-367258ED94D3}" dt="2025-03-30T23:50:37.442" v="7423" actId="47"/>
        <pc:sldMkLst>
          <pc:docMk/>
          <pc:sldMk cId="526845139" sldId="360"/>
        </pc:sldMkLst>
      </pc:sldChg>
      <pc:sldChg chg="del">
        <pc:chgData name="#QIAN JUNLANG#" userId="864971ba-d8fe-4bcf-9bfd-81056b4ea114" providerId="ADAL" clId="{ADBF2EA0-5560-4818-89F5-367258ED94D3}" dt="2025-03-30T23:50:37.968" v="7425" actId="47"/>
        <pc:sldMkLst>
          <pc:docMk/>
          <pc:sldMk cId="1081174974" sldId="361"/>
        </pc:sldMkLst>
      </pc:sldChg>
      <pc:sldChg chg="addSp delSp modSp mod">
        <pc:chgData name="#QIAN JUNLANG#" userId="864971ba-d8fe-4bcf-9bfd-81056b4ea114" providerId="ADAL" clId="{ADBF2EA0-5560-4818-89F5-367258ED94D3}" dt="2025-03-30T18:49:43.597" v="3122" actId="1037"/>
        <pc:sldMkLst>
          <pc:docMk/>
          <pc:sldMk cId="153457345" sldId="362"/>
        </pc:sldMkLst>
        <pc:spChg chg="add mod">
          <ac:chgData name="#QIAN JUNLANG#" userId="864971ba-d8fe-4bcf-9bfd-81056b4ea114" providerId="ADAL" clId="{ADBF2EA0-5560-4818-89F5-367258ED94D3}" dt="2025-03-30T18:49:43.597" v="3122" actId="1037"/>
          <ac:spMkLst>
            <pc:docMk/>
            <pc:sldMk cId="153457345" sldId="362"/>
            <ac:spMk id="8" creationId="{8EC8259A-2911-97E0-072E-7FB4D7F42840}"/>
          </ac:spMkLst>
        </pc:spChg>
        <pc:spChg chg="mod">
          <ac:chgData name="#QIAN JUNLANG#" userId="864971ba-d8fe-4bcf-9bfd-81056b4ea114" providerId="ADAL" clId="{ADBF2EA0-5560-4818-89F5-367258ED94D3}" dt="2025-03-30T18:09:23.147" v="2284" actId="113"/>
          <ac:spMkLst>
            <pc:docMk/>
            <pc:sldMk cId="153457345" sldId="362"/>
            <ac:spMk id="9" creationId="{00000000-0000-0000-0000-000000000000}"/>
          </ac:spMkLst>
        </pc:spChg>
        <pc:grpChg chg="add mod">
          <ac:chgData name="#QIAN JUNLANG#" userId="864971ba-d8fe-4bcf-9bfd-81056b4ea114" providerId="ADAL" clId="{ADBF2EA0-5560-4818-89F5-367258ED94D3}" dt="2025-03-30T18:49:43.597" v="3122" actId="1037"/>
          <ac:grpSpMkLst>
            <pc:docMk/>
            <pc:sldMk cId="153457345" sldId="362"/>
            <ac:grpSpMk id="10" creationId="{7D5D679B-BE4E-1F35-0219-2C27D6D694C7}"/>
          </ac:grpSpMkLst>
        </pc:grpChg>
        <pc:picChg chg="add del mod">
          <ac:chgData name="#QIAN JUNLANG#" userId="864971ba-d8fe-4bcf-9bfd-81056b4ea114" providerId="ADAL" clId="{ADBF2EA0-5560-4818-89F5-367258ED94D3}" dt="2025-03-30T17:09:47.199" v="1390" actId="478"/>
          <ac:picMkLst>
            <pc:docMk/>
            <pc:sldMk cId="153457345" sldId="362"/>
            <ac:picMk id="7" creationId="{B000AC13-FF65-1398-163D-D639780C5190}"/>
          </ac:picMkLst>
        </pc:picChg>
        <pc:picChg chg="add mod">
          <ac:chgData name="#QIAN JUNLANG#" userId="864971ba-d8fe-4bcf-9bfd-81056b4ea114" providerId="ADAL" clId="{ADBF2EA0-5560-4818-89F5-367258ED94D3}" dt="2025-03-30T18:49:43.597" v="3122" actId="1037"/>
          <ac:picMkLst>
            <pc:docMk/>
            <pc:sldMk cId="153457345" sldId="362"/>
            <ac:picMk id="1026" creationId="{C3C9F7FB-3BA4-6DFF-412D-A987ACFAB3F2}"/>
          </ac:picMkLst>
        </pc:picChg>
        <pc:cxnChg chg="mod">
          <ac:chgData name="#QIAN JUNLANG#" userId="864971ba-d8fe-4bcf-9bfd-81056b4ea114" providerId="ADAL" clId="{ADBF2EA0-5560-4818-89F5-367258ED94D3}" dt="2025-03-30T18:09:32.575" v="2285" actId="14100"/>
          <ac:cxnSpMkLst>
            <pc:docMk/>
            <pc:sldMk cId="153457345" sldId="362"/>
            <ac:cxnSpMk id="4" creationId="{6FD46A2F-2FCB-86EE-FE2B-72263E9F61D0}"/>
          </ac:cxnSpMkLst>
        </pc:cxnChg>
      </pc:sldChg>
      <pc:sldChg chg="del">
        <pc:chgData name="#QIAN JUNLANG#" userId="864971ba-d8fe-4bcf-9bfd-81056b4ea114" providerId="ADAL" clId="{ADBF2EA0-5560-4818-89F5-367258ED94D3}" dt="2025-03-30T23:50:37.937" v="7424" actId="47"/>
        <pc:sldMkLst>
          <pc:docMk/>
          <pc:sldMk cId="2123118908" sldId="364"/>
        </pc:sldMkLst>
      </pc:sldChg>
      <pc:sldChg chg="del ord">
        <pc:chgData name="#QIAN JUNLANG#" userId="864971ba-d8fe-4bcf-9bfd-81056b4ea114" providerId="ADAL" clId="{ADBF2EA0-5560-4818-89F5-367258ED94D3}" dt="2025-03-30T23:50:36.995" v="7421" actId="47"/>
        <pc:sldMkLst>
          <pc:docMk/>
          <pc:sldMk cId="1935352860" sldId="366"/>
        </pc:sldMkLst>
      </pc:sldChg>
      <pc:sldChg chg="addSp delSp modSp add mod delAnim">
        <pc:chgData name="#QIAN JUNLANG#" userId="864971ba-d8fe-4bcf-9bfd-81056b4ea114" providerId="ADAL" clId="{ADBF2EA0-5560-4818-89F5-367258ED94D3}" dt="2025-03-30T19:04:08.174" v="3362" actId="1036"/>
        <pc:sldMkLst>
          <pc:docMk/>
          <pc:sldMk cId="50424358" sldId="367"/>
        </pc:sldMkLst>
        <pc:spChg chg="mod">
          <ac:chgData name="#QIAN JUNLANG#" userId="864971ba-d8fe-4bcf-9bfd-81056b4ea114" providerId="ADAL" clId="{ADBF2EA0-5560-4818-89F5-367258ED94D3}" dt="2025-03-30T16:36:25.673" v="842" actId="255"/>
          <ac:spMkLst>
            <pc:docMk/>
            <pc:sldMk cId="50424358" sldId="367"/>
            <ac:spMk id="2" creationId="{F7F18388-BD07-FADC-F0F8-2FD196CC2BF1}"/>
          </ac:spMkLst>
        </pc:spChg>
        <pc:spChg chg="del">
          <ac:chgData name="#QIAN JUNLANG#" userId="864971ba-d8fe-4bcf-9bfd-81056b4ea114" providerId="ADAL" clId="{ADBF2EA0-5560-4818-89F5-367258ED94D3}" dt="2025-03-30T15:30:39.893" v="52" actId="478"/>
          <ac:spMkLst>
            <pc:docMk/>
            <pc:sldMk cId="50424358" sldId="367"/>
            <ac:spMk id="3" creationId="{EE5812F0-1033-826C-DEA3-E20E46402232}"/>
          </ac:spMkLst>
        </pc:spChg>
        <pc:spChg chg="del">
          <ac:chgData name="#QIAN JUNLANG#" userId="864971ba-d8fe-4bcf-9bfd-81056b4ea114" providerId="ADAL" clId="{ADBF2EA0-5560-4818-89F5-367258ED94D3}" dt="2025-03-30T15:30:29.117" v="48" actId="478"/>
          <ac:spMkLst>
            <pc:docMk/>
            <pc:sldMk cId="50424358" sldId="367"/>
            <ac:spMk id="21" creationId="{DA5A262D-5DD9-FAF4-13B9-9ED4D527F931}"/>
          </ac:spMkLst>
        </pc:spChg>
        <pc:spChg chg="del">
          <ac:chgData name="#QIAN JUNLANG#" userId="864971ba-d8fe-4bcf-9bfd-81056b4ea114" providerId="ADAL" clId="{ADBF2EA0-5560-4818-89F5-367258ED94D3}" dt="2025-03-30T15:30:29.117" v="48" actId="478"/>
          <ac:spMkLst>
            <pc:docMk/>
            <pc:sldMk cId="50424358" sldId="367"/>
            <ac:spMk id="22" creationId="{BAB56AC6-769B-6573-02BA-1F6CC086FEB0}"/>
          </ac:spMkLst>
        </pc:spChg>
        <pc:spChg chg="del">
          <ac:chgData name="#QIAN JUNLANG#" userId="864971ba-d8fe-4bcf-9bfd-81056b4ea114" providerId="ADAL" clId="{ADBF2EA0-5560-4818-89F5-367258ED94D3}" dt="2025-03-30T15:30:29.117" v="48" actId="478"/>
          <ac:spMkLst>
            <pc:docMk/>
            <pc:sldMk cId="50424358" sldId="367"/>
            <ac:spMk id="23" creationId="{7153A08A-33BA-0860-ADB3-0588EAF6377E}"/>
          </ac:spMkLst>
        </pc:spChg>
        <pc:spChg chg="del">
          <ac:chgData name="#QIAN JUNLANG#" userId="864971ba-d8fe-4bcf-9bfd-81056b4ea114" providerId="ADAL" clId="{ADBF2EA0-5560-4818-89F5-367258ED94D3}" dt="2025-03-30T15:30:29.117" v="48" actId="478"/>
          <ac:spMkLst>
            <pc:docMk/>
            <pc:sldMk cId="50424358" sldId="367"/>
            <ac:spMk id="24" creationId="{7136DD89-4245-6008-D0DF-54EB91643DFA}"/>
          </ac:spMkLst>
        </pc:spChg>
        <pc:spChg chg="del">
          <ac:chgData name="#QIAN JUNLANG#" userId="864971ba-d8fe-4bcf-9bfd-81056b4ea114" providerId="ADAL" clId="{ADBF2EA0-5560-4818-89F5-367258ED94D3}" dt="2025-03-30T15:30:29.117" v="48" actId="478"/>
          <ac:spMkLst>
            <pc:docMk/>
            <pc:sldMk cId="50424358" sldId="367"/>
            <ac:spMk id="25" creationId="{8AFC252D-897B-F2D1-2113-8464871822D8}"/>
          </ac:spMkLst>
        </pc:spChg>
        <pc:spChg chg="mod">
          <ac:chgData name="#QIAN JUNLANG#" userId="864971ba-d8fe-4bcf-9bfd-81056b4ea114" providerId="ADAL" clId="{ADBF2EA0-5560-4818-89F5-367258ED94D3}" dt="2025-03-30T15:37:31.447" v="56"/>
          <ac:spMkLst>
            <pc:docMk/>
            <pc:sldMk cId="50424358" sldId="367"/>
            <ac:spMk id="26" creationId="{31020812-C6E3-C947-721D-5D8333ACA40E}"/>
          </ac:spMkLst>
        </pc:spChg>
        <pc:spChg chg="mod">
          <ac:chgData name="#QIAN JUNLANG#" userId="864971ba-d8fe-4bcf-9bfd-81056b4ea114" providerId="ADAL" clId="{ADBF2EA0-5560-4818-89F5-367258ED94D3}" dt="2025-03-30T15:37:31.447" v="56"/>
          <ac:spMkLst>
            <pc:docMk/>
            <pc:sldMk cId="50424358" sldId="367"/>
            <ac:spMk id="28" creationId="{BA77E129-2FA2-6848-541C-9C20DB540B9C}"/>
          </ac:spMkLst>
        </pc:spChg>
        <pc:spChg chg="del">
          <ac:chgData name="#QIAN JUNLANG#" userId="864971ba-d8fe-4bcf-9bfd-81056b4ea114" providerId="ADAL" clId="{ADBF2EA0-5560-4818-89F5-367258ED94D3}" dt="2025-03-30T15:30:29.117" v="48" actId="478"/>
          <ac:spMkLst>
            <pc:docMk/>
            <pc:sldMk cId="50424358" sldId="367"/>
            <ac:spMk id="31" creationId="{560AB747-8809-782F-DD9C-949049958BF8}"/>
          </ac:spMkLst>
        </pc:spChg>
        <pc:spChg chg="del">
          <ac:chgData name="#QIAN JUNLANG#" userId="864971ba-d8fe-4bcf-9bfd-81056b4ea114" providerId="ADAL" clId="{ADBF2EA0-5560-4818-89F5-367258ED94D3}" dt="2025-03-30T15:30:29.117" v="48" actId="478"/>
          <ac:spMkLst>
            <pc:docMk/>
            <pc:sldMk cId="50424358" sldId="367"/>
            <ac:spMk id="32" creationId="{0210104A-82A2-279B-A582-89A30ACBDF7E}"/>
          </ac:spMkLst>
        </pc:spChg>
        <pc:spChg chg="del">
          <ac:chgData name="#QIAN JUNLANG#" userId="864971ba-d8fe-4bcf-9bfd-81056b4ea114" providerId="ADAL" clId="{ADBF2EA0-5560-4818-89F5-367258ED94D3}" dt="2025-03-30T15:30:29.117" v="48" actId="478"/>
          <ac:spMkLst>
            <pc:docMk/>
            <pc:sldMk cId="50424358" sldId="367"/>
            <ac:spMk id="33" creationId="{493C0EFB-1762-EA78-C9F2-E30AE0A195A3}"/>
          </ac:spMkLst>
        </pc:spChg>
        <pc:spChg chg="del">
          <ac:chgData name="#QIAN JUNLANG#" userId="864971ba-d8fe-4bcf-9bfd-81056b4ea114" providerId="ADAL" clId="{ADBF2EA0-5560-4818-89F5-367258ED94D3}" dt="2025-03-30T15:30:32.250" v="49" actId="478"/>
          <ac:spMkLst>
            <pc:docMk/>
            <pc:sldMk cId="50424358" sldId="367"/>
            <ac:spMk id="34" creationId="{60AAAF61-160C-215C-995B-EE8230BC8307}"/>
          </ac:spMkLst>
        </pc:spChg>
        <pc:spChg chg="del">
          <ac:chgData name="#QIAN JUNLANG#" userId="864971ba-d8fe-4bcf-9bfd-81056b4ea114" providerId="ADAL" clId="{ADBF2EA0-5560-4818-89F5-367258ED94D3}" dt="2025-03-30T15:30:29.117" v="48" actId="478"/>
          <ac:spMkLst>
            <pc:docMk/>
            <pc:sldMk cId="50424358" sldId="367"/>
            <ac:spMk id="36" creationId="{B71CEF68-ADCE-AFC7-BD81-7A868607CDD0}"/>
          </ac:spMkLst>
        </pc:spChg>
        <pc:spChg chg="del">
          <ac:chgData name="#QIAN JUNLANG#" userId="864971ba-d8fe-4bcf-9bfd-81056b4ea114" providerId="ADAL" clId="{ADBF2EA0-5560-4818-89F5-367258ED94D3}" dt="2025-03-30T15:30:29.117" v="48" actId="478"/>
          <ac:spMkLst>
            <pc:docMk/>
            <pc:sldMk cId="50424358" sldId="367"/>
            <ac:spMk id="38" creationId="{E0CD86A6-5F9D-43F7-1195-A7D963FC6B56}"/>
          </ac:spMkLst>
        </pc:spChg>
        <pc:spChg chg="mod">
          <ac:chgData name="#QIAN JUNLANG#" userId="864971ba-d8fe-4bcf-9bfd-81056b4ea114" providerId="ADAL" clId="{ADBF2EA0-5560-4818-89F5-367258ED94D3}" dt="2025-03-30T15:37:31.447" v="56"/>
          <ac:spMkLst>
            <pc:docMk/>
            <pc:sldMk cId="50424358" sldId="367"/>
            <ac:spMk id="42" creationId="{17C7F313-1F94-ACFC-8E40-12036595D5C9}"/>
          </ac:spMkLst>
        </pc:spChg>
        <pc:spChg chg="mod">
          <ac:chgData name="#QIAN JUNLANG#" userId="864971ba-d8fe-4bcf-9bfd-81056b4ea114" providerId="ADAL" clId="{ADBF2EA0-5560-4818-89F5-367258ED94D3}" dt="2025-03-30T15:37:31.447" v="56"/>
          <ac:spMkLst>
            <pc:docMk/>
            <pc:sldMk cId="50424358" sldId="367"/>
            <ac:spMk id="44" creationId="{E55BBDEE-F5B0-6B21-BA95-FC606E1D8A4C}"/>
          </ac:spMkLst>
        </pc:spChg>
        <pc:spChg chg="mod">
          <ac:chgData name="#QIAN JUNLANG#" userId="864971ba-d8fe-4bcf-9bfd-81056b4ea114" providerId="ADAL" clId="{ADBF2EA0-5560-4818-89F5-367258ED94D3}" dt="2025-03-30T15:37:31.447" v="56"/>
          <ac:spMkLst>
            <pc:docMk/>
            <pc:sldMk cId="50424358" sldId="367"/>
            <ac:spMk id="49" creationId="{C6722FF1-E197-334A-61C5-0D456CBDD19C}"/>
          </ac:spMkLst>
        </pc:spChg>
        <pc:spChg chg="mod">
          <ac:chgData name="#QIAN JUNLANG#" userId="864971ba-d8fe-4bcf-9bfd-81056b4ea114" providerId="ADAL" clId="{ADBF2EA0-5560-4818-89F5-367258ED94D3}" dt="2025-03-30T15:37:31.447" v="56"/>
          <ac:spMkLst>
            <pc:docMk/>
            <pc:sldMk cId="50424358" sldId="367"/>
            <ac:spMk id="51" creationId="{B6AD5F21-C7A9-BDD3-E07A-3343FB8CB124}"/>
          </ac:spMkLst>
        </pc:spChg>
        <pc:spChg chg="mod">
          <ac:chgData name="#QIAN JUNLANG#" userId="864971ba-d8fe-4bcf-9bfd-81056b4ea114" providerId="ADAL" clId="{ADBF2EA0-5560-4818-89F5-367258ED94D3}" dt="2025-03-30T15:37:31.447" v="56"/>
          <ac:spMkLst>
            <pc:docMk/>
            <pc:sldMk cId="50424358" sldId="367"/>
            <ac:spMk id="57" creationId="{438287CB-9FD1-CC7D-0701-474C4D9B7065}"/>
          </ac:spMkLst>
        </pc:spChg>
        <pc:spChg chg="mod">
          <ac:chgData name="#QIAN JUNLANG#" userId="864971ba-d8fe-4bcf-9bfd-81056b4ea114" providerId="ADAL" clId="{ADBF2EA0-5560-4818-89F5-367258ED94D3}" dt="2025-03-30T15:37:31.447" v="56"/>
          <ac:spMkLst>
            <pc:docMk/>
            <pc:sldMk cId="50424358" sldId="367"/>
            <ac:spMk id="62" creationId="{016AFC68-0118-F9E9-B9EB-BEF9A9242E0E}"/>
          </ac:spMkLst>
        </pc:spChg>
        <pc:spChg chg="mod">
          <ac:chgData name="#QIAN JUNLANG#" userId="864971ba-d8fe-4bcf-9bfd-81056b4ea114" providerId="ADAL" clId="{ADBF2EA0-5560-4818-89F5-367258ED94D3}" dt="2025-03-30T15:37:31.447" v="56"/>
          <ac:spMkLst>
            <pc:docMk/>
            <pc:sldMk cId="50424358" sldId="367"/>
            <ac:spMk id="64" creationId="{40782CA6-C15B-59F7-5A6F-456D22FA7C12}"/>
          </ac:spMkLst>
        </pc:spChg>
        <pc:spChg chg="mod">
          <ac:chgData name="#QIAN JUNLANG#" userId="864971ba-d8fe-4bcf-9bfd-81056b4ea114" providerId="ADAL" clId="{ADBF2EA0-5560-4818-89F5-367258ED94D3}" dt="2025-03-30T15:37:31.447" v="56"/>
          <ac:spMkLst>
            <pc:docMk/>
            <pc:sldMk cId="50424358" sldId="367"/>
            <ac:spMk id="68" creationId="{03052C46-C286-9EC1-843D-6D449B7230C4}"/>
          </ac:spMkLst>
        </pc:spChg>
        <pc:spChg chg="add mod">
          <ac:chgData name="#QIAN JUNLANG#" userId="864971ba-d8fe-4bcf-9bfd-81056b4ea114" providerId="ADAL" clId="{ADBF2EA0-5560-4818-89F5-367258ED94D3}" dt="2025-03-30T15:45:47.148" v="90" actId="164"/>
          <ac:spMkLst>
            <pc:docMk/>
            <pc:sldMk cId="50424358" sldId="367"/>
            <ac:spMk id="79" creationId="{C1F18D15-C2F3-9608-3C84-7086DB5D058B}"/>
          </ac:spMkLst>
        </pc:spChg>
        <pc:spChg chg="add mod">
          <ac:chgData name="#QIAN JUNLANG#" userId="864971ba-d8fe-4bcf-9bfd-81056b4ea114" providerId="ADAL" clId="{ADBF2EA0-5560-4818-89F5-367258ED94D3}" dt="2025-03-30T15:45:47.148" v="90" actId="164"/>
          <ac:spMkLst>
            <pc:docMk/>
            <pc:sldMk cId="50424358" sldId="367"/>
            <ac:spMk id="80" creationId="{E55A6693-18D4-9345-925B-142C98D61267}"/>
          </ac:spMkLst>
        </pc:spChg>
        <pc:spChg chg="add mod">
          <ac:chgData name="#QIAN JUNLANG#" userId="864971ba-d8fe-4bcf-9bfd-81056b4ea114" providerId="ADAL" clId="{ADBF2EA0-5560-4818-89F5-367258ED94D3}" dt="2025-03-30T15:45:47.148" v="90" actId="164"/>
          <ac:spMkLst>
            <pc:docMk/>
            <pc:sldMk cId="50424358" sldId="367"/>
            <ac:spMk id="85" creationId="{A7E9ED9F-0567-05F1-EE4B-FC0DF6E2E0C4}"/>
          </ac:spMkLst>
        </pc:spChg>
        <pc:spChg chg="add mod">
          <ac:chgData name="#QIAN JUNLANG#" userId="864971ba-d8fe-4bcf-9bfd-81056b4ea114" providerId="ADAL" clId="{ADBF2EA0-5560-4818-89F5-367258ED94D3}" dt="2025-03-30T15:45:47.148" v="90" actId="164"/>
          <ac:spMkLst>
            <pc:docMk/>
            <pc:sldMk cId="50424358" sldId="367"/>
            <ac:spMk id="93" creationId="{0E4D599D-AD63-788E-0718-A6D9D6328E9C}"/>
          </ac:spMkLst>
        </pc:spChg>
        <pc:spChg chg="add mod">
          <ac:chgData name="#QIAN JUNLANG#" userId="864971ba-d8fe-4bcf-9bfd-81056b4ea114" providerId="ADAL" clId="{ADBF2EA0-5560-4818-89F5-367258ED94D3}" dt="2025-03-30T15:45:47.148" v="90" actId="164"/>
          <ac:spMkLst>
            <pc:docMk/>
            <pc:sldMk cId="50424358" sldId="367"/>
            <ac:spMk id="100" creationId="{820CB646-CD94-C01A-7F69-82BF34733286}"/>
          </ac:spMkLst>
        </pc:spChg>
        <pc:spChg chg="add mod">
          <ac:chgData name="#QIAN JUNLANG#" userId="864971ba-d8fe-4bcf-9bfd-81056b4ea114" providerId="ADAL" clId="{ADBF2EA0-5560-4818-89F5-367258ED94D3}" dt="2025-03-30T15:45:47.148" v="90" actId="164"/>
          <ac:spMkLst>
            <pc:docMk/>
            <pc:sldMk cId="50424358" sldId="367"/>
            <ac:spMk id="101" creationId="{CDC2A663-DD9A-44D9-FD2F-3C4796835530}"/>
          </ac:spMkLst>
        </pc:spChg>
        <pc:spChg chg="add mod">
          <ac:chgData name="#QIAN JUNLANG#" userId="864971ba-d8fe-4bcf-9bfd-81056b4ea114" providerId="ADAL" clId="{ADBF2EA0-5560-4818-89F5-367258ED94D3}" dt="2025-03-30T15:45:47.148" v="90" actId="164"/>
          <ac:spMkLst>
            <pc:docMk/>
            <pc:sldMk cId="50424358" sldId="367"/>
            <ac:spMk id="104" creationId="{825E6D14-F711-4AB3-FD52-1917AD7D8000}"/>
          </ac:spMkLst>
        </pc:spChg>
        <pc:spChg chg="add mod">
          <ac:chgData name="#QIAN JUNLANG#" userId="864971ba-d8fe-4bcf-9bfd-81056b4ea114" providerId="ADAL" clId="{ADBF2EA0-5560-4818-89F5-367258ED94D3}" dt="2025-03-30T15:45:47.148" v="90" actId="164"/>
          <ac:spMkLst>
            <pc:docMk/>
            <pc:sldMk cId="50424358" sldId="367"/>
            <ac:spMk id="106" creationId="{A9526897-DAF0-1CA5-8FF0-563686228532}"/>
          </ac:spMkLst>
        </pc:spChg>
        <pc:spChg chg="add mod">
          <ac:chgData name="#QIAN JUNLANG#" userId="864971ba-d8fe-4bcf-9bfd-81056b4ea114" providerId="ADAL" clId="{ADBF2EA0-5560-4818-89F5-367258ED94D3}" dt="2025-03-30T15:45:47.148" v="90" actId="164"/>
          <ac:spMkLst>
            <pc:docMk/>
            <pc:sldMk cId="50424358" sldId="367"/>
            <ac:spMk id="110" creationId="{B8B75DC7-EBEC-49BF-B1A4-CF9412A13C5E}"/>
          </ac:spMkLst>
        </pc:spChg>
        <pc:spChg chg="add mod">
          <ac:chgData name="#QIAN JUNLANG#" userId="864971ba-d8fe-4bcf-9bfd-81056b4ea114" providerId="ADAL" clId="{ADBF2EA0-5560-4818-89F5-367258ED94D3}" dt="2025-03-30T15:45:47.148" v="90" actId="164"/>
          <ac:spMkLst>
            <pc:docMk/>
            <pc:sldMk cId="50424358" sldId="367"/>
            <ac:spMk id="111" creationId="{627C0F18-8203-DC6A-B246-D2436E04954B}"/>
          </ac:spMkLst>
        </pc:spChg>
        <pc:spChg chg="add mod">
          <ac:chgData name="#QIAN JUNLANG#" userId="864971ba-d8fe-4bcf-9bfd-81056b4ea114" providerId="ADAL" clId="{ADBF2EA0-5560-4818-89F5-367258ED94D3}" dt="2025-03-30T16:00:40.224" v="336" actId="1037"/>
          <ac:spMkLst>
            <pc:docMk/>
            <pc:sldMk cId="50424358" sldId="367"/>
            <ac:spMk id="118" creationId="{7679ACFF-E7F8-C6D6-7F2B-C7AFFCAEF471}"/>
          </ac:spMkLst>
        </pc:spChg>
        <pc:spChg chg="add mod">
          <ac:chgData name="#QIAN JUNLANG#" userId="864971ba-d8fe-4bcf-9bfd-81056b4ea114" providerId="ADAL" clId="{ADBF2EA0-5560-4818-89F5-367258ED94D3}" dt="2025-03-30T19:04:08.174" v="3362" actId="1036"/>
          <ac:spMkLst>
            <pc:docMk/>
            <pc:sldMk cId="50424358" sldId="367"/>
            <ac:spMk id="119" creationId="{77AF8BF5-5865-7C67-3DCA-737D18A9713C}"/>
          </ac:spMkLst>
        </pc:spChg>
        <pc:spChg chg="add mod">
          <ac:chgData name="#QIAN JUNLANG#" userId="864971ba-d8fe-4bcf-9bfd-81056b4ea114" providerId="ADAL" clId="{ADBF2EA0-5560-4818-89F5-367258ED94D3}" dt="2025-03-30T19:04:08.174" v="3362" actId="1036"/>
          <ac:spMkLst>
            <pc:docMk/>
            <pc:sldMk cId="50424358" sldId="367"/>
            <ac:spMk id="120" creationId="{E8E700A2-53A3-6CBD-5B96-4F96D6548FE7}"/>
          </ac:spMkLst>
        </pc:spChg>
        <pc:grpChg chg="del mod">
          <ac:chgData name="#QIAN JUNLANG#" userId="864971ba-d8fe-4bcf-9bfd-81056b4ea114" providerId="ADAL" clId="{ADBF2EA0-5560-4818-89F5-367258ED94D3}" dt="2025-03-30T15:37:56.621" v="58" actId="478"/>
          <ac:grpSpMkLst>
            <pc:docMk/>
            <pc:sldMk cId="50424358" sldId="367"/>
            <ac:grpSpMk id="8" creationId="{17601EC5-54DC-090B-8BD6-DEDF9E68B175}"/>
          </ac:grpSpMkLst>
        </pc:grpChg>
        <pc:grpChg chg="del mod">
          <ac:chgData name="#QIAN JUNLANG#" userId="864971ba-d8fe-4bcf-9bfd-81056b4ea114" providerId="ADAL" clId="{ADBF2EA0-5560-4818-89F5-367258ED94D3}" dt="2025-03-30T15:37:56.621" v="58" actId="478"/>
          <ac:grpSpMkLst>
            <pc:docMk/>
            <pc:sldMk cId="50424358" sldId="367"/>
            <ac:grpSpMk id="43" creationId="{D28E6284-3EC7-02FC-8640-8D5DEE9DBB8C}"/>
          </ac:grpSpMkLst>
        </pc:grpChg>
        <pc:grpChg chg="del mod">
          <ac:chgData name="#QIAN JUNLANG#" userId="864971ba-d8fe-4bcf-9bfd-81056b4ea114" providerId="ADAL" clId="{ADBF2EA0-5560-4818-89F5-367258ED94D3}" dt="2025-03-30T15:37:56.621" v="58" actId="478"/>
          <ac:grpSpMkLst>
            <pc:docMk/>
            <pc:sldMk cId="50424358" sldId="367"/>
            <ac:grpSpMk id="56" creationId="{59CCF67B-59E2-54FC-71B8-2D15C04B25B3}"/>
          </ac:grpSpMkLst>
        </pc:grpChg>
        <pc:grpChg chg="del mod">
          <ac:chgData name="#QIAN JUNLANG#" userId="864971ba-d8fe-4bcf-9bfd-81056b4ea114" providerId="ADAL" clId="{ADBF2EA0-5560-4818-89F5-367258ED94D3}" dt="2025-03-30T15:46:56.186" v="132" actId="478"/>
          <ac:grpSpMkLst>
            <pc:docMk/>
            <pc:sldMk cId="50424358" sldId="367"/>
            <ac:grpSpMk id="115" creationId="{45161E78-053D-4B77-375E-F989D1C07BC5}"/>
          </ac:grpSpMkLst>
        </pc:grpChg>
        <pc:graphicFrameChg chg="add del mod">
          <ac:chgData name="#QIAN JUNLANG#" userId="864971ba-d8fe-4bcf-9bfd-81056b4ea114" providerId="ADAL" clId="{ADBF2EA0-5560-4818-89F5-367258ED94D3}" dt="2025-03-30T15:44:57.727" v="60" actId="478"/>
          <ac:graphicFrameMkLst>
            <pc:docMk/>
            <pc:sldMk cId="50424358" sldId="367"/>
            <ac:graphicFrameMk id="69" creationId="{E896FF59-AE96-878D-D16C-B5BADAC40C85}"/>
          </ac:graphicFrameMkLst>
        </pc:graphicFrameChg>
        <pc:picChg chg="add del mod">
          <ac:chgData name="#QIAN JUNLANG#" userId="864971ba-d8fe-4bcf-9bfd-81056b4ea114" providerId="ADAL" clId="{ADBF2EA0-5560-4818-89F5-367258ED94D3}" dt="2025-03-30T15:35:28.680" v="55" actId="478"/>
          <ac:picMkLst>
            <pc:docMk/>
            <pc:sldMk cId="50424358" sldId="367"/>
            <ac:picMk id="7" creationId="{7F3247B3-3248-8056-3AAB-BE6F766606D6}"/>
          </ac:picMkLst>
        </pc:picChg>
        <pc:picChg chg="add mod">
          <ac:chgData name="#QIAN JUNLANG#" userId="864971ba-d8fe-4bcf-9bfd-81056b4ea114" providerId="ADAL" clId="{ADBF2EA0-5560-4818-89F5-367258ED94D3}" dt="2025-03-30T18:53:28.962" v="3229" actId="1036"/>
          <ac:picMkLst>
            <pc:docMk/>
            <pc:sldMk cId="50424358" sldId="367"/>
            <ac:picMk id="117" creationId="{2769A3AA-D7E7-F281-EDED-8A93E9E14164}"/>
          </ac:picMkLst>
        </pc:picChg>
      </pc:sldChg>
      <pc:sldChg chg="addSp delSp modSp add mod delAnim modAnim">
        <pc:chgData name="#QIAN JUNLANG#" userId="864971ba-d8fe-4bcf-9bfd-81056b4ea114" providerId="ADAL" clId="{ADBF2EA0-5560-4818-89F5-367258ED94D3}" dt="2025-03-30T18:37:14.389" v="2995" actId="207"/>
        <pc:sldMkLst>
          <pc:docMk/>
          <pc:sldMk cId="1274370412" sldId="368"/>
        </pc:sldMkLst>
        <pc:spChg chg="add mod">
          <ac:chgData name="#QIAN JUNLANG#" userId="864971ba-d8fe-4bcf-9bfd-81056b4ea114" providerId="ADAL" clId="{ADBF2EA0-5560-4818-89F5-367258ED94D3}" dt="2025-03-30T17:04:44.067" v="1327" actId="164"/>
          <ac:spMkLst>
            <pc:docMk/>
            <pc:sldMk cId="1274370412" sldId="368"/>
            <ac:spMk id="2" creationId="{986CED61-CFBE-1551-5965-9A98E83B7F24}"/>
          </ac:spMkLst>
        </pc:spChg>
        <pc:spChg chg="add mod">
          <ac:chgData name="#QIAN JUNLANG#" userId="864971ba-d8fe-4bcf-9bfd-81056b4ea114" providerId="ADAL" clId="{ADBF2EA0-5560-4818-89F5-367258ED94D3}" dt="2025-03-30T17:07:17.609" v="1360" actId="164"/>
          <ac:spMkLst>
            <pc:docMk/>
            <pc:sldMk cId="1274370412" sldId="368"/>
            <ac:spMk id="3" creationId="{743B332E-4BD8-1DCD-5297-3E1430B074F5}"/>
          </ac:spMkLst>
        </pc:spChg>
        <pc:spChg chg="mod">
          <ac:chgData name="#QIAN JUNLANG#" userId="864971ba-d8fe-4bcf-9bfd-81056b4ea114" providerId="ADAL" clId="{ADBF2EA0-5560-4818-89F5-367258ED94D3}" dt="2025-03-30T17:21:11.298" v="1493" actId="1076"/>
          <ac:spMkLst>
            <pc:docMk/>
            <pc:sldMk cId="1274370412" sldId="368"/>
            <ac:spMk id="4" creationId="{31382917-C588-832B-1109-78AF164E43AF}"/>
          </ac:spMkLst>
        </pc:spChg>
        <pc:spChg chg="add mod">
          <ac:chgData name="#QIAN JUNLANG#" userId="864971ba-d8fe-4bcf-9bfd-81056b4ea114" providerId="ADAL" clId="{ADBF2EA0-5560-4818-89F5-367258ED94D3}" dt="2025-03-30T17:07:17.609" v="1360" actId="164"/>
          <ac:spMkLst>
            <pc:docMk/>
            <pc:sldMk cId="1274370412" sldId="368"/>
            <ac:spMk id="6" creationId="{059457A8-1C3B-A155-F44C-822D37CA9273}"/>
          </ac:spMkLst>
        </pc:spChg>
        <pc:spChg chg="add mod">
          <ac:chgData name="#QIAN JUNLANG#" userId="864971ba-d8fe-4bcf-9bfd-81056b4ea114" providerId="ADAL" clId="{ADBF2EA0-5560-4818-89F5-367258ED94D3}" dt="2025-03-30T17:31:32.179" v="1767" actId="1035"/>
          <ac:spMkLst>
            <pc:docMk/>
            <pc:sldMk cId="1274370412" sldId="368"/>
            <ac:spMk id="8" creationId="{328EDC93-0799-C59A-BED1-C82B04A3717B}"/>
          </ac:spMkLst>
        </pc:spChg>
        <pc:spChg chg="add mod">
          <ac:chgData name="#QIAN JUNLANG#" userId="864971ba-d8fe-4bcf-9bfd-81056b4ea114" providerId="ADAL" clId="{ADBF2EA0-5560-4818-89F5-367258ED94D3}" dt="2025-03-30T17:25:54.842" v="1685" actId="1037"/>
          <ac:spMkLst>
            <pc:docMk/>
            <pc:sldMk cId="1274370412" sldId="368"/>
            <ac:spMk id="9" creationId="{CD9B94CA-B3B4-3BB9-3504-DE3FDC712861}"/>
          </ac:spMkLst>
        </pc:spChg>
        <pc:spChg chg="add mod">
          <ac:chgData name="#QIAN JUNLANG#" userId="864971ba-d8fe-4bcf-9bfd-81056b4ea114" providerId="ADAL" clId="{ADBF2EA0-5560-4818-89F5-367258ED94D3}" dt="2025-03-30T17:31:32.179" v="1767" actId="1035"/>
          <ac:spMkLst>
            <pc:docMk/>
            <pc:sldMk cId="1274370412" sldId="368"/>
            <ac:spMk id="10" creationId="{8BAA5EDC-0A38-A9E9-6FF5-D1E237E25C70}"/>
          </ac:spMkLst>
        </pc:spChg>
        <pc:spChg chg="add mod">
          <ac:chgData name="#QIAN JUNLANG#" userId="864971ba-d8fe-4bcf-9bfd-81056b4ea114" providerId="ADAL" clId="{ADBF2EA0-5560-4818-89F5-367258ED94D3}" dt="2025-03-30T16:52:43.611" v="1193"/>
          <ac:spMkLst>
            <pc:docMk/>
            <pc:sldMk cId="1274370412" sldId="368"/>
            <ac:spMk id="11" creationId="{31A40672-7E5C-E945-2B51-7EC13611C541}"/>
          </ac:spMkLst>
        </pc:spChg>
        <pc:spChg chg="add mod">
          <ac:chgData name="#QIAN JUNLANG#" userId="864971ba-d8fe-4bcf-9bfd-81056b4ea114" providerId="ADAL" clId="{ADBF2EA0-5560-4818-89F5-367258ED94D3}" dt="2025-03-30T17:31:32.179" v="1767" actId="1035"/>
          <ac:spMkLst>
            <pc:docMk/>
            <pc:sldMk cId="1274370412" sldId="368"/>
            <ac:spMk id="13" creationId="{315A5500-E4A7-B348-D814-47D523857B9F}"/>
          </ac:spMkLst>
        </pc:spChg>
        <pc:spChg chg="add del">
          <ac:chgData name="#QIAN JUNLANG#" userId="864971ba-d8fe-4bcf-9bfd-81056b4ea114" providerId="ADAL" clId="{ADBF2EA0-5560-4818-89F5-367258ED94D3}" dt="2025-03-30T17:18:26.795" v="1486" actId="22"/>
          <ac:spMkLst>
            <pc:docMk/>
            <pc:sldMk cId="1274370412" sldId="368"/>
            <ac:spMk id="16" creationId="{704D3654-C57A-82C1-D1C0-84AA7B14F8E7}"/>
          </ac:spMkLst>
        </pc:spChg>
        <pc:spChg chg="add mod">
          <ac:chgData name="#QIAN JUNLANG#" userId="864971ba-d8fe-4bcf-9bfd-81056b4ea114" providerId="ADAL" clId="{ADBF2EA0-5560-4818-89F5-367258ED94D3}" dt="2025-03-30T17:21:18.643" v="1494" actId="164"/>
          <ac:spMkLst>
            <pc:docMk/>
            <pc:sldMk cId="1274370412" sldId="368"/>
            <ac:spMk id="17" creationId="{A88C8435-6B00-638E-0902-0C7B52B601E4}"/>
          </ac:spMkLst>
        </pc:spChg>
        <pc:spChg chg="mod">
          <ac:chgData name="#QIAN JUNLANG#" userId="864971ba-d8fe-4bcf-9bfd-81056b4ea114" providerId="ADAL" clId="{ADBF2EA0-5560-4818-89F5-367258ED94D3}" dt="2025-03-30T17:21:18.643" v="1494" actId="164"/>
          <ac:spMkLst>
            <pc:docMk/>
            <pc:sldMk cId="1274370412" sldId="368"/>
            <ac:spMk id="21" creationId="{9537916B-90A6-6652-BA02-0C1F7B20AF78}"/>
          </ac:spMkLst>
        </pc:spChg>
        <pc:spChg chg="add mod">
          <ac:chgData name="#QIAN JUNLANG#" userId="864971ba-d8fe-4bcf-9bfd-81056b4ea114" providerId="ADAL" clId="{ADBF2EA0-5560-4818-89F5-367258ED94D3}" dt="2025-03-30T17:21:18.643" v="1494" actId="164"/>
          <ac:spMkLst>
            <pc:docMk/>
            <pc:sldMk cId="1274370412" sldId="368"/>
            <ac:spMk id="22" creationId="{261C0183-A468-5F1E-63B9-BEA30409DED5}"/>
          </ac:spMkLst>
        </pc:spChg>
        <pc:spChg chg="add mod">
          <ac:chgData name="#QIAN JUNLANG#" userId="864971ba-d8fe-4bcf-9bfd-81056b4ea114" providerId="ADAL" clId="{ADBF2EA0-5560-4818-89F5-367258ED94D3}" dt="2025-03-30T17:21:18.643" v="1494" actId="164"/>
          <ac:spMkLst>
            <pc:docMk/>
            <pc:sldMk cId="1274370412" sldId="368"/>
            <ac:spMk id="23" creationId="{A61D2410-1EBF-A2A4-7393-3CCE7C27A633}"/>
          </ac:spMkLst>
        </pc:spChg>
        <pc:spChg chg="add mod">
          <ac:chgData name="#QIAN JUNLANG#" userId="864971ba-d8fe-4bcf-9bfd-81056b4ea114" providerId="ADAL" clId="{ADBF2EA0-5560-4818-89F5-367258ED94D3}" dt="2025-03-30T17:21:18.643" v="1494" actId="164"/>
          <ac:spMkLst>
            <pc:docMk/>
            <pc:sldMk cId="1274370412" sldId="368"/>
            <ac:spMk id="26" creationId="{906DB4CE-9025-C1C7-F4A0-71A6DDA67AA7}"/>
          </ac:spMkLst>
        </pc:spChg>
        <pc:spChg chg="add mod">
          <ac:chgData name="#QIAN JUNLANG#" userId="864971ba-d8fe-4bcf-9bfd-81056b4ea114" providerId="ADAL" clId="{ADBF2EA0-5560-4818-89F5-367258ED94D3}" dt="2025-03-30T17:21:18.643" v="1494" actId="164"/>
          <ac:spMkLst>
            <pc:docMk/>
            <pc:sldMk cId="1274370412" sldId="368"/>
            <ac:spMk id="37" creationId="{37551AD2-D8D4-1DD8-AFEC-FC17475BE3FF}"/>
          </ac:spMkLst>
        </pc:spChg>
        <pc:spChg chg="mod">
          <ac:chgData name="#QIAN JUNLANG#" userId="864971ba-d8fe-4bcf-9bfd-81056b4ea114" providerId="ADAL" clId="{ADBF2EA0-5560-4818-89F5-367258ED94D3}" dt="2025-03-30T18:37:14.389" v="2995" actId="207"/>
          <ac:spMkLst>
            <pc:docMk/>
            <pc:sldMk cId="1274370412" sldId="368"/>
            <ac:spMk id="55" creationId="{51DFC1E1-AC58-49C4-09A2-19DB3E186A92}"/>
          </ac:spMkLst>
        </pc:spChg>
        <pc:spChg chg="mod">
          <ac:chgData name="#QIAN JUNLANG#" userId="864971ba-d8fe-4bcf-9bfd-81056b4ea114" providerId="ADAL" clId="{ADBF2EA0-5560-4818-89F5-367258ED94D3}" dt="2025-03-30T18:37:14.389" v="2995" actId="207"/>
          <ac:spMkLst>
            <pc:docMk/>
            <pc:sldMk cId="1274370412" sldId="368"/>
            <ac:spMk id="56" creationId="{F24A61F5-0953-DB30-EBED-C97AF38C1FD6}"/>
          </ac:spMkLst>
        </pc:spChg>
        <pc:spChg chg="add mod">
          <ac:chgData name="#QIAN JUNLANG#" userId="864971ba-d8fe-4bcf-9bfd-81056b4ea114" providerId="ADAL" clId="{ADBF2EA0-5560-4818-89F5-367258ED94D3}" dt="2025-03-30T18:37:14.389" v="2995" actId="207"/>
          <ac:spMkLst>
            <pc:docMk/>
            <pc:sldMk cId="1274370412" sldId="368"/>
            <ac:spMk id="57" creationId="{852FBFF6-11C5-8D63-BED2-6AAC189A1A10}"/>
          </ac:spMkLst>
        </pc:spChg>
        <pc:spChg chg="add mod">
          <ac:chgData name="#QIAN JUNLANG#" userId="864971ba-d8fe-4bcf-9bfd-81056b4ea114" providerId="ADAL" clId="{ADBF2EA0-5560-4818-89F5-367258ED94D3}" dt="2025-03-30T18:37:14.389" v="2995" actId="207"/>
          <ac:spMkLst>
            <pc:docMk/>
            <pc:sldMk cId="1274370412" sldId="368"/>
            <ac:spMk id="58" creationId="{16AB66C2-4DD4-C8E8-BF17-79235D331E75}"/>
          </ac:spMkLst>
        </pc:spChg>
        <pc:spChg chg="mod">
          <ac:chgData name="#QIAN JUNLANG#" userId="864971ba-d8fe-4bcf-9bfd-81056b4ea114" providerId="ADAL" clId="{ADBF2EA0-5560-4818-89F5-367258ED94D3}" dt="2025-03-30T18:37:14.389" v="2995" actId="207"/>
          <ac:spMkLst>
            <pc:docMk/>
            <pc:sldMk cId="1274370412" sldId="368"/>
            <ac:spMk id="59" creationId="{EBC96EB2-BA2A-9C8E-971C-D81E0ED125E5}"/>
          </ac:spMkLst>
        </pc:spChg>
        <pc:spChg chg="mod">
          <ac:chgData name="#QIAN JUNLANG#" userId="864971ba-d8fe-4bcf-9bfd-81056b4ea114" providerId="ADAL" clId="{ADBF2EA0-5560-4818-89F5-367258ED94D3}" dt="2025-03-30T18:37:14.389" v="2995" actId="207"/>
          <ac:spMkLst>
            <pc:docMk/>
            <pc:sldMk cId="1274370412" sldId="368"/>
            <ac:spMk id="60" creationId="{EFB18105-1587-99C6-0F0D-4E0127577271}"/>
          </ac:spMkLst>
        </pc:spChg>
        <pc:spChg chg="mod">
          <ac:chgData name="#QIAN JUNLANG#" userId="864971ba-d8fe-4bcf-9bfd-81056b4ea114" providerId="ADAL" clId="{ADBF2EA0-5560-4818-89F5-367258ED94D3}" dt="2025-03-30T18:37:14.389" v="2995" actId="207"/>
          <ac:spMkLst>
            <pc:docMk/>
            <pc:sldMk cId="1274370412" sldId="368"/>
            <ac:spMk id="61" creationId="{19D375BB-6AFD-8575-F7A7-5DF3416A3F4B}"/>
          </ac:spMkLst>
        </pc:spChg>
        <pc:spChg chg="add mod">
          <ac:chgData name="#QIAN JUNLANG#" userId="864971ba-d8fe-4bcf-9bfd-81056b4ea114" providerId="ADAL" clId="{ADBF2EA0-5560-4818-89F5-367258ED94D3}" dt="2025-03-30T18:37:14.389" v="2995" actId="207"/>
          <ac:spMkLst>
            <pc:docMk/>
            <pc:sldMk cId="1274370412" sldId="368"/>
            <ac:spMk id="62" creationId="{78A33DBA-5689-9EF9-4D62-892AB0FD64B4}"/>
          </ac:spMkLst>
        </pc:spChg>
        <pc:spChg chg="mod">
          <ac:chgData name="#QIAN JUNLANG#" userId="864971ba-d8fe-4bcf-9bfd-81056b4ea114" providerId="ADAL" clId="{ADBF2EA0-5560-4818-89F5-367258ED94D3}" dt="2025-03-30T18:37:14.389" v="2995" actId="207"/>
          <ac:spMkLst>
            <pc:docMk/>
            <pc:sldMk cId="1274370412" sldId="368"/>
            <ac:spMk id="63" creationId="{513ACA44-22EA-59BE-6E11-91891B530251}"/>
          </ac:spMkLst>
        </pc:spChg>
        <pc:spChg chg="mod">
          <ac:chgData name="#QIAN JUNLANG#" userId="864971ba-d8fe-4bcf-9bfd-81056b4ea114" providerId="ADAL" clId="{ADBF2EA0-5560-4818-89F5-367258ED94D3}" dt="2025-03-30T17:20:46.421" v="1489"/>
          <ac:spMkLst>
            <pc:docMk/>
            <pc:sldMk cId="1274370412" sldId="368"/>
            <ac:spMk id="66" creationId="{3B8E4F01-70BC-EF4D-ECAC-E9B35F85B3A7}"/>
          </ac:spMkLst>
        </pc:spChg>
        <pc:spChg chg="mod">
          <ac:chgData name="#QIAN JUNLANG#" userId="864971ba-d8fe-4bcf-9bfd-81056b4ea114" providerId="ADAL" clId="{ADBF2EA0-5560-4818-89F5-367258ED94D3}" dt="2025-03-30T17:20:46.421" v="1489"/>
          <ac:spMkLst>
            <pc:docMk/>
            <pc:sldMk cId="1274370412" sldId="368"/>
            <ac:spMk id="70" creationId="{2D52830E-69FD-B625-23C5-A5B0CD0259D9}"/>
          </ac:spMkLst>
        </pc:spChg>
        <pc:spChg chg="add del">
          <ac:chgData name="#QIAN JUNLANG#" userId="864971ba-d8fe-4bcf-9bfd-81056b4ea114" providerId="ADAL" clId="{ADBF2EA0-5560-4818-89F5-367258ED94D3}" dt="2025-03-30T17:29:06.282" v="1756" actId="22"/>
          <ac:spMkLst>
            <pc:docMk/>
            <pc:sldMk cId="1274370412" sldId="368"/>
            <ac:spMk id="74" creationId="{2A3D219A-C147-17B0-2B1E-964751BC2FF0}"/>
          </ac:spMkLst>
        </pc:spChg>
        <pc:spChg chg="add del">
          <ac:chgData name="#QIAN JUNLANG#" userId="864971ba-d8fe-4bcf-9bfd-81056b4ea114" providerId="ADAL" clId="{ADBF2EA0-5560-4818-89F5-367258ED94D3}" dt="2025-03-30T17:30:20.526" v="1758" actId="22"/>
          <ac:spMkLst>
            <pc:docMk/>
            <pc:sldMk cId="1274370412" sldId="368"/>
            <ac:spMk id="76" creationId="{7B17C6E3-0155-BE54-3267-8D348046E09D}"/>
          </ac:spMkLst>
        </pc:spChg>
        <pc:spChg chg="add del">
          <ac:chgData name="#QIAN JUNLANG#" userId="864971ba-d8fe-4bcf-9bfd-81056b4ea114" providerId="ADAL" clId="{ADBF2EA0-5560-4818-89F5-367258ED94D3}" dt="2025-03-30T17:31:05.301" v="1760" actId="22"/>
          <ac:spMkLst>
            <pc:docMk/>
            <pc:sldMk cId="1274370412" sldId="368"/>
            <ac:spMk id="78" creationId="{CF1F36D1-F596-296B-9AC8-3A82779ED76B}"/>
          </ac:spMkLst>
        </pc:spChg>
        <pc:spChg chg="add del">
          <ac:chgData name="#QIAN JUNLANG#" userId="864971ba-d8fe-4bcf-9bfd-81056b4ea114" providerId="ADAL" clId="{ADBF2EA0-5560-4818-89F5-367258ED94D3}" dt="2025-03-30T17:31:18.289" v="1763" actId="22"/>
          <ac:spMkLst>
            <pc:docMk/>
            <pc:sldMk cId="1274370412" sldId="368"/>
            <ac:spMk id="81" creationId="{C1A8F093-AD44-244F-4309-65523442EF3D}"/>
          </ac:spMkLst>
        </pc:spChg>
        <pc:spChg chg="add mod">
          <ac:chgData name="#QIAN JUNLANG#" userId="864971ba-d8fe-4bcf-9bfd-81056b4ea114" providerId="ADAL" clId="{ADBF2EA0-5560-4818-89F5-367258ED94D3}" dt="2025-03-30T18:15:07.896" v="2390" actId="207"/>
          <ac:spMkLst>
            <pc:docMk/>
            <pc:sldMk cId="1274370412" sldId="368"/>
            <ac:spMk id="86" creationId="{C6AB1BD4-40D9-37C6-149A-9E63402335C9}"/>
          </ac:spMkLst>
        </pc:spChg>
        <pc:grpChg chg="add mod">
          <ac:chgData name="#QIAN JUNLANG#" userId="864971ba-d8fe-4bcf-9bfd-81056b4ea114" providerId="ADAL" clId="{ADBF2EA0-5560-4818-89F5-367258ED94D3}" dt="2025-03-30T17:26:23.503" v="1686" actId="164"/>
          <ac:grpSpMkLst>
            <pc:docMk/>
            <pc:sldMk cId="1274370412" sldId="368"/>
            <ac:grpSpMk id="12" creationId="{1113B5BC-130C-9AC7-E58C-4F843F054B17}"/>
          </ac:grpSpMkLst>
        </pc:grpChg>
        <pc:grpChg chg="add del mod">
          <ac:chgData name="#QIAN JUNLANG#" userId="864971ba-d8fe-4bcf-9bfd-81056b4ea114" providerId="ADAL" clId="{ADBF2EA0-5560-4818-89F5-367258ED94D3}" dt="2025-03-30T17:19:05.717" v="1488" actId="478"/>
          <ac:grpSpMkLst>
            <pc:docMk/>
            <pc:sldMk cId="1274370412" sldId="368"/>
            <ac:grpSpMk id="14" creationId="{D48F936C-E6C2-432E-B975-88B17430BFDA}"/>
          </ac:grpSpMkLst>
        </pc:grpChg>
        <pc:grpChg chg="mod">
          <ac:chgData name="#QIAN JUNLANG#" userId="864971ba-d8fe-4bcf-9bfd-81056b4ea114" providerId="ADAL" clId="{ADBF2EA0-5560-4818-89F5-367258ED94D3}" dt="2025-03-30T17:26:23.503" v="1686" actId="164"/>
          <ac:grpSpMkLst>
            <pc:docMk/>
            <pc:sldMk cId="1274370412" sldId="368"/>
            <ac:grpSpMk id="71" creationId="{F708365A-8642-A225-E275-84775ADEC3F2}"/>
          </ac:grpSpMkLst>
        </pc:grpChg>
        <pc:grpChg chg="add mod">
          <ac:chgData name="#QIAN JUNLANG#" userId="864971ba-d8fe-4bcf-9bfd-81056b4ea114" providerId="ADAL" clId="{ADBF2EA0-5560-4818-89F5-367258ED94D3}" dt="2025-03-30T17:26:23.503" v="1686" actId="164"/>
          <ac:grpSpMkLst>
            <pc:docMk/>
            <pc:sldMk cId="1274370412" sldId="368"/>
            <ac:grpSpMk id="72" creationId="{544DC364-79F9-6768-8BB1-C9903C9E372E}"/>
          </ac:grpSpMkLst>
        </pc:grpChg>
        <pc:graphicFrameChg chg="add del mod">
          <ac:chgData name="#QIAN JUNLANG#" userId="864971ba-d8fe-4bcf-9bfd-81056b4ea114" providerId="ADAL" clId="{ADBF2EA0-5560-4818-89F5-367258ED94D3}" dt="2025-03-30T17:32:02.838" v="1771" actId="3680"/>
          <ac:graphicFrameMkLst>
            <pc:docMk/>
            <pc:sldMk cId="1274370412" sldId="368"/>
            <ac:graphicFrameMk id="79" creationId="{1577C6DA-4B57-AC91-696F-63F50066B672}"/>
          </ac:graphicFrameMkLst>
        </pc:graphicFrameChg>
        <pc:graphicFrameChg chg="add mod">
          <ac:chgData name="#QIAN JUNLANG#" userId="864971ba-d8fe-4bcf-9bfd-81056b4ea114" providerId="ADAL" clId="{ADBF2EA0-5560-4818-89F5-367258ED94D3}" dt="2025-03-30T17:32:23.291" v="1772"/>
          <ac:graphicFrameMkLst>
            <pc:docMk/>
            <pc:sldMk cId="1274370412" sldId="368"/>
            <ac:graphicFrameMk id="82" creationId="{0F7D2491-72C1-7D28-D562-429D51C1CAD0}"/>
          </ac:graphicFrameMkLst>
        </pc:graphicFrameChg>
        <pc:graphicFrameChg chg="add mod">
          <ac:chgData name="#QIAN JUNLANG#" userId="864971ba-d8fe-4bcf-9bfd-81056b4ea114" providerId="ADAL" clId="{ADBF2EA0-5560-4818-89F5-367258ED94D3}" dt="2025-03-30T17:32:27.153" v="1773"/>
          <ac:graphicFrameMkLst>
            <pc:docMk/>
            <pc:sldMk cId="1274370412" sldId="368"/>
            <ac:graphicFrameMk id="83" creationId="{B5F6996C-BFB7-6A66-73AE-F70DCA91CCDA}"/>
          </ac:graphicFrameMkLst>
        </pc:graphicFrameChg>
        <pc:graphicFrameChg chg="add mod">
          <ac:chgData name="#QIAN JUNLANG#" userId="864971ba-d8fe-4bcf-9bfd-81056b4ea114" providerId="ADAL" clId="{ADBF2EA0-5560-4818-89F5-367258ED94D3}" dt="2025-03-30T17:32:44.525" v="1775"/>
          <ac:graphicFrameMkLst>
            <pc:docMk/>
            <pc:sldMk cId="1274370412" sldId="368"/>
            <ac:graphicFrameMk id="84" creationId="{CC4CBF17-9D2B-00E9-D06C-52342BDA6CA5}"/>
          </ac:graphicFrameMkLst>
        </pc:graphicFrameChg>
        <pc:graphicFrameChg chg="add mod modGraphic">
          <ac:chgData name="#QIAN JUNLANG#" userId="864971ba-d8fe-4bcf-9bfd-81056b4ea114" providerId="ADAL" clId="{ADBF2EA0-5560-4818-89F5-367258ED94D3}" dt="2025-03-30T17:45:56.590" v="1917" actId="207"/>
          <ac:graphicFrameMkLst>
            <pc:docMk/>
            <pc:sldMk cId="1274370412" sldId="368"/>
            <ac:graphicFrameMk id="85" creationId="{71428D8D-CA0E-4920-C501-8B0560CE4B81}"/>
          </ac:graphicFrameMkLst>
        </pc:graphicFrameChg>
      </pc:sldChg>
      <pc:sldChg chg="addSp delSp modSp add mod delAnim modAnim">
        <pc:chgData name="#QIAN JUNLANG#" userId="864971ba-d8fe-4bcf-9bfd-81056b4ea114" providerId="ADAL" clId="{ADBF2EA0-5560-4818-89F5-367258ED94D3}" dt="2025-03-30T19:32:42.510" v="4026" actId="1038"/>
        <pc:sldMkLst>
          <pc:docMk/>
          <pc:sldMk cId="1793518589" sldId="369"/>
        </pc:sldMkLst>
        <pc:spChg chg="mod">
          <ac:chgData name="#QIAN JUNLANG#" userId="864971ba-d8fe-4bcf-9bfd-81056b4ea114" providerId="ADAL" clId="{ADBF2EA0-5560-4818-89F5-367258ED94D3}" dt="2025-03-30T18:04:29.873" v="2283" actId="113"/>
          <ac:spMkLst>
            <pc:docMk/>
            <pc:sldMk cId="1793518589" sldId="369"/>
            <ac:spMk id="6" creationId="{AAC5DF5C-F454-8A4F-79EC-3AAFD35EB5FC}"/>
          </ac:spMkLst>
        </pc:spChg>
        <pc:spChg chg="del">
          <ac:chgData name="#QIAN JUNLANG#" userId="864971ba-d8fe-4bcf-9bfd-81056b4ea114" providerId="ADAL" clId="{ADBF2EA0-5560-4818-89F5-367258ED94D3}" dt="2025-03-30T17:51:31.547" v="1960" actId="478"/>
          <ac:spMkLst>
            <pc:docMk/>
            <pc:sldMk cId="1793518589" sldId="369"/>
            <ac:spMk id="8" creationId="{0FB8D2F8-968E-C23C-3811-CC8A8C8FB199}"/>
          </ac:spMkLst>
        </pc:spChg>
        <pc:spChg chg="del">
          <ac:chgData name="#QIAN JUNLANG#" userId="864971ba-d8fe-4bcf-9bfd-81056b4ea114" providerId="ADAL" clId="{ADBF2EA0-5560-4818-89F5-367258ED94D3}" dt="2025-03-30T17:51:31.547" v="1960" actId="478"/>
          <ac:spMkLst>
            <pc:docMk/>
            <pc:sldMk cId="1793518589" sldId="369"/>
            <ac:spMk id="10" creationId="{E8B3E8EE-DBBB-7440-3F88-46DF0C0D06AD}"/>
          </ac:spMkLst>
        </pc:spChg>
        <pc:spChg chg="add mod">
          <ac:chgData name="#QIAN JUNLANG#" userId="864971ba-d8fe-4bcf-9bfd-81056b4ea114" providerId="ADAL" clId="{ADBF2EA0-5560-4818-89F5-367258ED94D3}" dt="2025-03-30T17:57:40.577" v="2281" actId="164"/>
          <ac:spMkLst>
            <pc:docMk/>
            <pc:sldMk cId="1793518589" sldId="369"/>
            <ac:spMk id="11" creationId="{FE310B69-F5AE-5A3A-0620-9F1455436CB8}"/>
          </ac:spMkLst>
        </pc:spChg>
        <pc:spChg chg="del">
          <ac:chgData name="#QIAN JUNLANG#" userId="864971ba-d8fe-4bcf-9bfd-81056b4ea114" providerId="ADAL" clId="{ADBF2EA0-5560-4818-89F5-367258ED94D3}" dt="2025-03-30T17:51:34.028" v="1961" actId="478"/>
          <ac:spMkLst>
            <pc:docMk/>
            <pc:sldMk cId="1793518589" sldId="369"/>
            <ac:spMk id="13" creationId="{B10719AE-B36B-3C0E-5606-6887A4D50CE1}"/>
          </ac:spMkLst>
        </pc:spChg>
        <pc:grpChg chg="del">
          <ac:chgData name="#QIAN JUNLANG#" userId="864971ba-d8fe-4bcf-9bfd-81056b4ea114" providerId="ADAL" clId="{ADBF2EA0-5560-4818-89F5-367258ED94D3}" dt="2025-03-30T17:51:31.547" v="1960" actId="478"/>
          <ac:grpSpMkLst>
            <pc:docMk/>
            <pc:sldMk cId="1793518589" sldId="369"/>
            <ac:grpSpMk id="12" creationId="{6D4AF8A2-B043-9690-11B8-C11FEF176E70}"/>
          </ac:grpSpMkLst>
        </pc:grpChg>
        <pc:grpChg chg="mod">
          <ac:chgData name="#QIAN JUNLANG#" userId="864971ba-d8fe-4bcf-9bfd-81056b4ea114" providerId="ADAL" clId="{ADBF2EA0-5560-4818-89F5-367258ED94D3}" dt="2025-03-30T17:56:06.654" v="2159" actId="1036"/>
          <ac:grpSpMkLst>
            <pc:docMk/>
            <pc:sldMk cId="1793518589" sldId="369"/>
            <ac:grpSpMk id="14" creationId="{C3EA2380-F84F-E78A-5967-8CF13B6AF631}"/>
          </ac:grpSpMkLst>
        </pc:grpChg>
        <pc:grpChg chg="add mod">
          <ac:chgData name="#QIAN JUNLANG#" userId="864971ba-d8fe-4bcf-9bfd-81056b4ea114" providerId="ADAL" clId="{ADBF2EA0-5560-4818-89F5-367258ED94D3}" dt="2025-03-30T17:57:40.577" v="2281" actId="164"/>
          <ac:grpSpMkLst>
            <pc:docMk/>
            <pc:sldMk cId="1793518589" sldId="369"/>
            <ac:grpSpMk id="17" creationId="{4DC75DC4-3571-E41F-AC42-F233C4CADF1B}"/>
          </ac:grpSpMkLst>
        </pc:grpChg>
        <pc:picChg chg="add mod">
          <ac:chgData name="#QIAN JUNLANG#" userId="864971ba-d8fe-4bcf-9bfd-81056b4ea114" providerId="ADAL" clId="{ADBF2EA0-5560-4818-89F5-367258ED94D3}" dt="2025-03-30T19:32:42.510" v="4026" actId="1038"/>
          <ac:picMkLst>
            <pc:docMk/>
            <pc:sldMk cId="1793518589" sldId="369"/>
            <ac:picMk id="16" creationId="{11AE3552-6E95-2F46-9703-E90A1CF9E825}"/>
          </ac:picMkLst>
        </pc:picChg>
      </pc:sldChg>
      <pc:sldChg chg="addSp delSp modSp add mod ord">
        <pc:chgData name="#QIAN JUNLANG#" userId="864971ba-d8fe-4bcf-9bfd-81056b4ea114" providerId="ADAL" clId="{ADBF2EA0-5560-4818-89F5-367258ED94D3}" dt="2025-03-31T00:35:33.374" v="7452" actId="2711"/>
        <pc:sldMkLst>
          <pc:docMk/>
          <pc:sldMk cId="3505340067" sldId="370"/>
        </pc:sldMkLst>
        <pc:spChg chg="mod">
          <ac:chgData name="#QIAN JUNLANG#" userId="864971ba-d8fe-4bcf-9bfd-81056b4ea114" providerId="ADAL" clId="{ADBF2EA0-5560-4818-89F5-367258ED94D3}" dt="2025-03-30T18:38:05.696" v="3000" actId="113"/>
          <ac:spMkLst>
            <pc:docMk/>
            <pc:sldMk cId="3505340067" sldId="370"/>
            <ac:spMk id="2" creationId="{107B47F7-1E46-BE51-86C7-3B724738367D}"/>
          </ac:spMkLst>
        </pc:spChg>
        <pc:spChg chg="add mod">
          <ac:chgData name="#QIAN JUNLANG#" userId="864971ba-d8fe-4bcf-9bfd-81056b4ea114" providerId="ADAL" clId="{ADBF2EA0-5560-4818-89F5-367258ED94D3}" dt="2025-03-31T00:35:33.374" v="7452" actId="2711"/>
          <ac:spMkLst>
            <pc:docMk/>
            <pc:sldMk cId="3505340067" sldId="370"/>
            <ac:spMk id="15" creationId="{1BF0B9EC-A25E-0068-5365-823A5E7BDFB7}"/>
          </ac:spMkLst>
        </pc:spChg>
        <pc:spChg chg="add del mod ord">
          <ac:chgData name="#QIAN JUNLANG#" userId="864971ba-d8fe-4bcf-9bfd-81056b4ea114" providerId="ADAL" clId="{ADBF2EA0-5560-4818-89F5-367258ED94D3}" dt="2025-03-30T19:14:02.624" v="3475" actId="478"/>
          <ac:spMkLst>
            <pc:docMk/>
            <pc:sldMk cId="3505340067" sldId="370"/>
            <ac:spMk id="16" creationId="{52DE701E-244C-1D53-51DF-F2D9C8E24E0C}"/>
          </ac:spMkLst>
        </pc:spChg>
        <pc:spChg chg="add mod ord">
          <ac:chgData name="#QIAN JUNLANG#" userId="864971ba-d8fe-4bcf-9bfd-81056b4ea114" providerId="ADAL" clId="{ADBF2EA0-5560-4818-89F5-367258ED94D3}" dt="2025-03-30T21:13:46.809" v="5416" actId="1038"/>
          <ac:spMkLst>
            <pc:docMk/>
            <pc:sldMk cId="3505340067" sldId="370"/>
            <ac:spMk id="17" creationId="{D32120FC-A1FF-4BD0-8472-64F1D836CAFF}"/>
          </ac:spMkLst>
        </pc:spChg>
        <pc:spChg chg="add del mod">
          <ac:chgData name="#QIAN JUNLANG#" userId="864971ba-d8fe-4bcf-9bfd-81056b4ea114" providerId="ADAL" clId="{ADBF2EA0-5560-4818-89F5-367258ED94D3}" dt="2025-03-30T19:19:48.519" v="3627" actId="478"/>
          <ac:spMkLst>
            <pc:docMk/>
            <pc:sldMk cId="3505340067" sldId="370"/>
            <ac:spMk id="18" creationId="{47337A8E-FEC4-4F70-CC1D-D510EA40AA6A}"/>
          </ac:spMkLst>
        </pc:spChg>
        <pc:spChg chg="add mod">
          <ac:chgData name="#QIAN JUNLANG#" userId="864971ba-d8fe-4bcf-9bfd-81056b4ea114" providerId="ADAL" clId="{ADBF2EA0-5560-4818-89F5-367258ED94D3}" dt="2025-03-30T19:17:08.347" v="3491"/>
          <ac:spMkLst>
            <pc:docMk/>
            <pc:sldMk cId="3505340067" sldId="370"/>
            <ac:spMk id="19" creationId="{BF3AF1DB-4146-FE22-CD24-24439E32F929}"/>
          </ac:spMkLst>
        </pc:spChg>
        <pc:spChg chg="add mod">
          <ac:chgData name="#QIAN JUNLANG#" userId="864971ba-d8fe-4bcf-9bfd-81056b4ea114" providerId="ADAL" clId="{ADBF2EA0-5560-4818-89F5-367258ED94D3}" dt="2025-03-30T19:19:27.241" v="3626" actId="1076"/>
          <ac:spMkLst>
            <pc:docMk/>
            <pc:sldMk cId="3505340067" sldId="370"/>
            <ac:spMk id="20" creationId="{39B69271-3390-CAF8-A77A-75FA555A385E}"/>
          </ac:spMkLst>
        </pc:spChg>
        <pc:spChg chg="add mod">
          <ac:chgData name="#QIAN JUNLANG#" userId="864971ba-d8fe-4bcf-9bfd-81056b4ea114" providerId="ADAL" clId="{ADBF2EA0-5560-4818-89F5-367258ED94D3}" dt="2025-03-30T19:24:17.171" v="3900" actId="20577"/>
          <ac:spMkLst>
            <pc:docMk/>
            <pc:sldMk cId="3505340067" sldId="370"/>
            <ac:spMk id="21" creationId="{47E102F9-67EC-9AE4-8D67-439134EB3552}"/>
          </ac:spMkLst>
        </pc:spChg>
        <pc:spChg chg="add del">
          <ac:chgData name="#QIAN JUNLANG#" userId="864971ba-d8fe-4bcf-9bfd-81056b4ea114" providerId="ADAL" clId="{ADBF2EA0-5560-4818-89F5-367258ED94D3}" dt="2025-03-30T20:33:10.603" v="4028" actId="22"/>
          <ac:spMkLst>
            <pc:docMk/>
            <pc:sldMk cId="3505340067" sldId="370"/>
            <ac:spMk id="25" creationId="{E5E8A8BF-A743-14A5-41CD-0C80B8679C58}"/>
          </ac:spMkLst>
        </pc:spChg>
        <pc:spChg chg="add del">
          <ac:chgData name="#QIAN JUNLANG#" userId="864971ba-d8fe-4bcf-9bfd-81056b4ea114" providerId="ADAL" clId="{ADBF2EA0-5560-4818-89F5-367258ED94D3}" dt="2025-03-30T20:33:44.948" v="4030" actId="22"/>
          <ac:spMkLst>
            <pc:docMk/>
            <pc:sldMk cId="3505340067" sldId="370"/>
            <ac:spMk id="27" creationId="{D47BA714-692B-4529-F36E-59079380BC9E}"/>
          </ac:spMkLst>
        </pc:spChg>
        <pc:spChg chg="del">
          <ac:chgData name="#QIAN JUNLANG#" userId="864971ba-d8fe-4bcf-9bfd-81056b4ea114" providerId="ADAL" clId="{ADBF2EA0-5560-4818-89F5-367258ED94D3}" dt="2025-03-30T18:27:23.943" v="2529" actId="478"/>
          <ac:spMkLst>
            <pc:docMk/>
            <pc:sldMk cId="3505340067" sldId="370"/>
            <ac:spMk id="118" creationId="{87496009-ACE3-E389-9ADD-E2574C4685E6}"/>
          </ac:spMkLst>
        </pc:spChg>
        <pc:spChg chg="del">
          <ac:chgData name="#QIAN JUNLANG#" userId="864971ba-d8fe-4bcf-9bfd-81056b4ea114" providerId="ADAL" clId="{ADBF2EA0-5560-4818-89F5-367258ED94D3}" dt="2025-03-30T18:27:14.589" v="2528" actId="478"/>
          <ac:spMkLst>
            <pc:docMk/>
            <pc:sldMk cId="3505340067" sldId="370"/>
            <ac:spMk id="119" creationId="{3A86F52A-F952-81A6-AF18-2E53B2A4381A}"/>
          </ac:spMkLst>
        </pc:spChg>
        <pc:picChg chg="add del mod">
          <ac:chgData name="#QIAN JUNLANG#" userId="864971ba-d8fe-4bcf-9bfd-81056b4ea114" providerId="ADAL" clId="{ADBF2EA0-5560-4818-89F5-367258ED94D3}" dt="2025-03-30T18:31:16.778" v="2815" actId="478"/>
          <ac:picMkLst>
            <pc:docMk/>
            <pc:sldMk cId="3505340067" sldId="370"/>
            <ac:picMk id="5" creationId="{C67E6701-A016-EC70-13A5-017C9F523833}"/>
          </ac:picMkLst>
        </pc:picChg>
        <pc:picChg chg="add mod">
          <ac:chgData name="#QIAN JUNLANG#" userId="864971ba-d8fe-4bcf-9bfd-81056b4ea114" providerId="ADAL" clId="{ADBF2EA0-5560-4818-89F5-367258ED94D3}" dt="2025-03-30T18:29:59.062" v="2722"/>
          <ac:picMkLst>
            <pc:docMk/>
            <pc:sldMk cId="3505340067" sldId="370"/>
            <ac:picMk id="7" creationId="{AF17A266-FC61-CF58-F8CF-91D8FAD838B6}"/>
          </ac:picMkLst>
        </pc:picChg>
        <pc:picChg chg="add del mod">
          <ac:chgData name="#QIAN JUNLANG#" userId="864971ba-d8fe-4bcf-9bfd-81056b4ea114" providerId="ADAL" clId="{ADBF2EA0-5560-4818-89F5-367258ED94D3}" dt="2025-03-30T19:25:46.334" v="3901" actId="478"/>
          <ac:picMkLst>
            <pc:docMk/>
            <pc:sldMk cId="3505340067" sldId="370"/>
            <ac:picMk id="9" creationId="{515B8CF3-1ACA-D559-A971-DC59A843D24C}"/>
          </ac:picMkLst>
        </pc:picChg>
        <pc:picChg chg="add del mod">
          <ac:chgData name="#QIAN JUNLANG#" userId="864971ba-d8fe-4bcf-9bfd-81056b4ea114" providerId="ADAL" clId="{ADBF2EA0-5560-4818-89F5-367258ED94D3}" dt="2025-03-30T18:34:21.721" v="2868" actId="478"/>
          <ac:picMkLst>
            <pc:docMk/>
            <pc:sldMk cId="3505340067" sldId="370"/>
            <ac:picMk id="11" creationId="{A576F77F-3E3B-4339-EE4B-708D09C8C108}"/>
          </ac:picMkLst>
        </pc:picChg>
        <pc:picChg chg="add del mod">
          <ac:chgData name="#QIAN JUNLANG#" userId="864971ba-d8fe-4bcf-9bfd-81056b4ea114" providerId="ADAL" clId="{ADBF2EA0-5560-4818-89F5-367258ED94D3}" dt="2025-03-30T20:34:00.441" v="4032" actId="478"/>
          <ac:picMkLst>
            <pc:docMk/>
            <pc:sldMk cId="3505340067" sldId="370"/>
            <ac:picMk id="13" creationId="{C8574D5B-5454-2E07-92C7-B0554FE3B4C4}"/>
          </ac:picMkLst>
        </pc:picChg>
        <pc:picChg chg="add mod">
          <ac:chgData name="#QIAN JUNLANG#" userId="864971ba-d8fe-4bcf-9bfd-81056b4ea114" providerId="ADAL" clId="{ADBF2EA0-5560-4818-89F5-367258ED94D3}" dt="2025-03-30T20:56:33.422" v="4945" actId="1035"/>
          <ac:picMkLst>
            <pc:docMk/>
            <pc:sldMk cId="3505340067" sldId="370"/>
            <ac:picMk id="23" creationId="{5FF8D08D-A6D5-D393-E274-EE70E9CC603F}"/>
          </ac:picMkLst>
        </pc:picChg>
        <pc:picChg chg="add del mod">
          <ac:chgData name="#QIAN JUNLANG#" userId="864971ba-d8fe-4bcf-9bfd-81056b4ea114" providerId="ADAL" clId="{ADBF2EA0-5560-4818-89F5-367258ED94D3}" dt="2025-03-30T20:36:09.366" v="4400" actId="478"/>
          <ac:picMkLst>
            <pc:docMk/>
            <pc:sldMk cId="3505340067" sldId="370"/>
            <ac:picMk id="29" creationId="{BE677DE2-2233-B4ED-BF44-688A8453CBBB}"/>
          </ac:picMkLst>
        </pc:picChg>
        <pc:picChg chg="add del mod">
          <ac:chgData name="#QIAN JUNLANG#" userId="864971ba-d8fe-4bcf-9bfd-81056b4ea114" providerId="ADAL" clId="{ADBF2EA0-5560-4818-89F5-367258ED94D3}" dt="2025-03-30T20:37:51.022" v="4406" actId="478"/>
          <ac:picMkLst>
            <pc:docMk/>
            <pc:sldMk cId="3505340067" sldId="370"/>
            <ac:picMk id="31" creationId="{D05A60F6-1704-BC51-E363-6EDB29C761E2}"/>
          </ac:picMkLst>
        </pc:picChg>
        <pc:picChg chg="add mod">
          <ac:chgData name="#QIAN JUNLANG#" userId="864971ba-d8fe-4bcf-9bfd-81056b4ea114" providerId="ADAL" clId="{ADBF2EA0-5560-4818-89F5-367258ED94D3}" dt="2025-03-30T20:53:13.106" v="4840" actId="1038"/>
          <ac:picMkLst>
            <pc:docMk/>
            <pc:sldMk cId="3505340067" sldId="370"/>
            <ac:picMk id="33" creationId="{72E7A276-F76C-915C-D093-64A38FB909B7}"/>
          </ac:picMkLst>
        </pc:picChg>
        <pc:picChg chg="del">
          <ac:chgData name="#QIAN JUNLANG#" userId="864971ba-d8fe-4bcf-9bfd-81056b4ea114" providerId="ADAL" clId="{ADBF2EA0-5560-4818-89F5-367258ED94D3}" dt="2025-03-30T18:27:14.589" v="2528" actId="478"/>
          <ac:picMkLst>
            <pc:docMk/>
            <pc:sldMk cId="3505340067" sldId="370"/>
            <ac:picMk id="117" creationId="{6F1AA0EF-3C8C-8F4F-A395-F1CE3B72A133}"/>
          </ac:picMkLst>
        </pc:picChg>
        <pc:picChg chg="add mod">
          <ac:chgData name="#QIAN JUNLANG#" userId="864971ba-d8fe-4bcf-9bfd-81056b4ea114" providerId="ADAL" clId="{ADBF2EA0-5560-4818-89F5-367258ED94D3}" dt="2025-03-30T18:28:22.136" v="2563" actId="1076"/>
          <ac:picMkLst>
            <pc:docMk/>
            <pc:sldMk cId="3505340067" sldId="370"/>
            <ac:picMk id="3074" creationId="{03DAC831-0BAA-B2DF-4D23-93E970E3D706}"/>
          </ac:picMkLst>
        </pc:picChg>
        <pc:picChg chg="add mod">
          <ac:chgData name="#QIAN JUNLANG#" userId="864971ba-d8fe-4bcf-9bfd-81056b4ea114" providerId="ADAL" clId="{ADBF2EA0-5560-4818-89F5-367258ED94D3}" dt="2025-03-30T18:28:18.580" v="2557" actId="1076"/>
          <ac:picMkLst>
            <pc:docMk/>
            <pc:sldMk cId="3505340067" sldId="370"/>
            <ac:picMk id="3076" creationId="{2B699DF5-9E9E-2740-02B3-2495E04F3D93}"/>
          </ac:picMkLst>
        </pc:picChg>
        <pc:picChg chg="add">
          <ac:chgData name="#QIAN JUNLANG#" userId="864971ba-d8fe-4bcf-9bfd-81056b4ea114" providerId="ADAL" clId="{ADBF2EA0-5560-4818-89F5-367258ED94D3}" dt="2025-03-30T18:28:56.739" v="2564"/>
          <ac:picMkLst>
            <pc:docMk/>
            <pc:sldMk cId="3505340067" sldId="370"/>
            <ac:picMk id="3078" creationId="{34E181BD-E4E6-0544-89CF-2D779A85C9C4}"/>
          </ac:picMkLst>
        </pc:picChg>
      </pc:sldChg>
      <pc:sldChg chg="addSp delSp modSp add mod">
        <pc:chgData name="#QIAN JUNLANG#" userId="864971ba-d8fe-4bcf-9bfd-81056b4ea114" providerId="ADAL" clId="{ADBF2EA0-5560-4818-89F5-367258ED94D3}" dt="2025-03-30T21:26:40.965" v="5595" actId="22"/>
        <pc:sldMkLst>
          <pc:docMk/>
          <pc:sldMk cId="1253665434" sldId="371"/>
        </pc:sldMkLst>
        <pc:spChg chg="add mod">
          <ac:chgData name="#QIAN JUNLANG#" userId="864971ba-d8fe-4bcf-9bfd-81056b4ea114" providerId="ADAL" clId="{ADBF2EA0-5560-4818-89F5-367258ED94D3}" dt="2025-03-30T21:25:08.657" v="5581" actId="1036"/>
          <ac:spMkLst>
            <pc:docMk/>
            <pc:sldMk cId="1253665434" sldId="371"/>
            <ac:spMk id="8" creationId="{E4E4A599-C16D-AF32-E43C-A3250E1F5062}"/>
          </ac:spMkLst>
        </pc:spChg>
        <pc:spChg chg="add mod">
          <ac:chgData name="#QIAN JUNLANG#" userId="864971ba-d8fe-4bcf-9bfd-81056b4ea114" providerId="ADAL" clId="{ADBF2EA0-5560-4818-89F5-367258ED94D3}" dt="2025-03-30T21:25:08.657" v="5581" actId="1036"/>
          <ac:spMkLst>
            <pc:docMk/>
            <pc:sldMk cId="1253665434" sldId="371"/>
            <ac:spMk id="9" creationId="{D340185F-3CB5-CBA5-DF74-5C019E8EC5BA}"/>
          </ac:spMkLst>
        </pc:spChg>
        <pc:spChg chg="add mod">
          <ac:chgData name="#QIAN JUNLANG#" userId="864971ba-d8fe-4bcf-9bfd-81056b4ea114" providerId="ADAL" clId="{ADBF2EA0-5560-4818-89F5-367258ED94D3}" dt="2025-03-30T21:25:16.047" v="5593" actId="1036"/>
          <ac:spMkLst>
            <pc:docMk/>
            <pc:sldMk cId="1253665434" sldId="371"/>
            <ac:spMk id="14" creationId="{E8F44DA8-3C1D-8A08-3E4C-584A1020BF9E}"/>
          </ac:spMkLst>
        </pc:spChg>
        <pc:spChg chg="del">
          <ac:chgData name="#QIAN JUNLANG#" userId="864971ba-d8fe-4bcf-9bfd-81056b4ea114" providerId="ADAL" clId="{ADBF2EA0-5560-4818-89F5-367258ED94D3}" dt="2025-03-30T20:48:55.108" v="4660" actId="478"/>
          <ac:spMkLst>
            <pc:docMk/>
            <pc:sldMk cId="1253665434" sldId="371"/>
            <ac:spMk id="15" creationId="{C84446F5-CAD5-6787-62C3-7079CC2089D9}"/>
          </ac:spMkLst>
        </pc:spChg>
        <pc:spChg chg="del">
          <ac:chgData name="#QIAN JUNLANG#" userId="864971ba-d8fe-4bcf-9bfd-81056b4ea114" providerId="ADAL" clId="{ADBF2EA0-5560-4818-89F5-367258ED94D3}" dt="2025-03-30T20:48:52.951" v="4659" actId="478"/>
          <ac:spMkLst>
            <pc:docMk/>
            <pc:sldMk cId="1253665434" sldId="371"/>
            <ac:spMk id="17" creationId="{323F5C35-DB15-1A41-32CC-C09654809867}"/>
          </ac:spMkLst>
        </pc:spChg>
        <pc:spChg chg="add mod">
          <ac:chgData name="#QIAN JUNLANG#" userId="864971ba-d8fe-4bcf-9bfd-81056b4ea114" providerId="ADAL" clId="{ADBF2EA0-5560-4818-89F5-367258ED94D3}" dt="2025-03-30T21:25:16.047" v="5593" actId="1036"/>
          <ac:spMkLst>
            <pc:docMk/>
            <pc:sldMk cId="1253665434" sldId="371"/>
            <ac:spMk id="19" creationId="{8CC550B3-E0D2-03C0-A5DD-9D215EC5FA40}"/>
          </ac:spMkLst>
        </pc:spChg>
        <pc:spChg chg="add mod">
          <ac:chgData name="#QIAN JUNLANG#" userId="864971ba-d8fe-4bcf-9bfd-81056b4ea114" providerId="ADAL" clId="{ADBF2EA0-5560-4818-89F5-367258ED94D3}" dt="2025-03-30T21:25:16.047" v="5593" actId="1036"/>
          <ac:spMkLst>
            <pc:docMk/>
            <pc:sldMk cId="1253665434" sldId="371"/>
            <ac:spMk id="20" creationId="{8C748F75-8C7E-433F-CC08-BB0D3DA0EED2}"/>
          </ac:spMkLst>
        </pc:spChg>
        <pc:spChg chg="del">
          <ac:chgData name="#QIAN JUNLANG#" userId="864971ba-d8fe-4bcf-9bfd-81056b4ea114" providerId="ADAL" clId="{ADBF2EA0-5560-4818-89F5-367258ED94D3}" dt="2025-03-30T20:48:50.384" v="4657" actId="478"/>
          <ac:spMkLst>
            <pc:docMk/>
            <pc:sldMk cId="1253665434" sldId="371"/>
            <ac:spMk id="21" creationId="{0AE77EB9-23E5-FC6B-646D-FA2F099DF5D1}"/>
          </ac:spMkLst>
        </pc:spChg>
        <pc:spChg chg="add mod">
          <ac:chgData name="#QIAN JUNLANG#" userId="864971ba-d8fe-4bcf-9bfd-81056b4ea114" providerId="ADAL" clId="{ADBF2EA0-5560-4818-89F5-367258ED94D3}" dt="2025-03-30T21:25:16.047" v="5593" actId="1036"/>
          <ac:spMkLst>
            <pc:docMk/>
            <pc:sldMk cId="1253665434" sldId="371"/>
            <ac:spMk id="22" creationId="{BD06F953-CA84-06FF-696E-6C984980FF25}"/>
          </ac:spMkLst>
        </pc:spChg>
        <pc:spChg chg="add del">
          <ac:chgData name="#QIAN JUNLANG#" userId="864971ba-d8fe-4bcf-9bfd-81056b4ea114" providerId="ADAL" clId="{ADBF2EA0-5560-4818-89F5-367258ED94D3}" dt="2025-03-30T21:26:40.965" v="5595" actId="22"/>
          <ac:spMkLst>
            <pc:docMk/>
            <pc:sldMk cId="1253665434" sldId="371"/>
            <ac:spMk id="27" creationId="{8F3F1C42-116C-F206-5981-0DCE5302844C}"/>
          </ac:spMkLst>
        </pc:spChg>
        <pc:picChg chg="add mod">
          <ac:chgData name="#QIAN JUNLANG#" userId="864971ba-d8fe-4bcf-9bfd-81056b4ea114" providerId="ADAL" clId="{ADBF2EA0-5560-4818-89F5-367258ED94D3}" dt="2025-03-30T21:24:38.894" v="5573" actId="1035"/>
          <ac:picMkLst>
            <pc:docMk/>
            <pc:sldMk cId="1253665434" sldId="371"/>
            <ac:picMk id="7" creationId="{5AD63092-C3BE-D614-ECB4-A2F14E726AF6}"/>
          </ac:picMkLst>
        </pc:picChg>
        <pc:picChg chg="add del mod">
          <ac:chgData name="#QIAN JUNLANG#" userId="864971ba-d8fe-4bcf-9bfd-81056b4ea114" providerId="ADAL" clId="{ADBF2EA0-5560-4818-89F5-367258ED94D3}" dt="2025-03-30T21:16:20.135" v="5419" actId="478"/>
          <ac:picMkLst>
            <pc:docMk/>
            <pc:sldMk cId="1253665434" sldId="371"/>
            <ac:picMk id="11" creationId="{E85B089D-724F-345E-06FE-0C760FCBFE75}"/>
          </ac:picMkLst>
        </pc:picChg>
        <pc:picChg chg="del mod">
          <ac:chgData name="#QIAN JUNLANG#" userId="864971ba-d8fe-4bcf-9bfd-81056b4ea114" providerId="ADAL" clId="{ADBF2EA0-5560-4818-89F5-367258ED94D3}" dt="2025-03-30T21:11:50.593" v="5311" actId="478"/>
          <ac:picMkLst>
            <pc:docMk/>
            <pc:sldMk cId="1253665434" sldId="371"/>
            <ac:picMk id="13" creationId="{282822B2-E73D-738A-558B-816A58686CE1}"/>
          </ac:picMkLst>
        </pc:picChg>
        <pc:picChg chg="add mod">
          <ac:chgData name="#QIAN JUNLANG#" userId="864971ba-d8fe-4bcf-9bfd-81056b4ea114" providerId="ADAL" clId="{ADBF2EA0-5560-4818-89F5-367258ED94D3}" dt="2025-03-30T21:24:38.894" v="5573" actId="1035"/>
          <ac:picMkLst>
            <pc:docMk/>
            <pc:sldMk cId="1253665434" sldId="371"/>
            <ac:picMk id="18" creationId="{924B6F48-8517-EE74-1ACF-560CB06D5B04}"/>
          </ac:picMkLst>
        </pc:picChg>
        <pc:picChg chg="del">
          <ac:chgData name="#QIAN JUNLANG#" userId="864971ba-d8fe-4bcf-9bfd-81056b4ea114" providerId="ADAL" clId="{ADBF2EA0-5560-4818-89F5-367258ED94D3}" dt="2025-03-30T20:48:51.862" v="4658" actId="478"/>
          <ac:picMkLst>
            <pc:docMk/>
            <pc:sldMk cId="1253665434" sldId="371"/>
            <ac:picMk id="23" creationId="{A386D0C3-49B7-4916-3B19-8C05D29D0467}"/>
          </ac:picMkLst>
        </pc:picChg>
        <pc:cxnChg chg="add mod">
          <ac:chgData name="#QIAN JUNLANG#" userId="864971ba-d8fe-4bcf-9bfd-81056b4ea114" providerId="ADAL" clId="{ADBF2EA0-5560-4818-89F5-367258ED94D3}" dt="2025-03-30T21:24:38.894" v="5573" actId="1035"/>
          <ac:cxnSpMkLst>
            <pc:docMk/>
            <pc:sldMk cId="1253665434" sldId="371"/>
            <ac:cxnSpMk id="3" creationId="{9955D5EA-EF7D-1369-B913-C7E7532FA19A}"/>
          </ac:cxnSpMkLst>
        </pc:cxnChg>
      </pc:sldChg>
      <pc:sldChg chg="addSp modSp add mod">
        <pc:chgData name="#QIAN JUNLANG#" userId="864971ba-d8fe-4bcf-9bfd-81056b4ea114" providerId="ADAL" clId="{ADBF2EA0-5560-4818-89F5-367258ED94D3}" dt="2025-03-31T00:38:24.645" v="7545" actId="1036"/>
        <pc:sldMkLst>
          <pc:docMk/>
          <pc:sldMk cId="1543272997" sldId="372"/>
        </pc:sldMkLst>
        <pc:spChg chg="add mod">
          <ac:chgData name="#QIAN JUNLANG#" userId="864971ba-d8fe-4bcf-9bfd-81056b4ea114" providerId="ADAL" clId="{ADBF2EA0-5560-4818-89F5-367258ED94D3}" dt="2025-03-31T00:37:53.492" v="7475" actId="20577"/>
          <ac:spMkLst>
            <pc:docMk/>
            <pc:sldMk cId="1543272997" sldId="372"/>
            <ac:spMk id="2" creationId="{19FFBDCD-6305-A951-1974-7F6AE84A7043}"/>
          </ac:spMkLst>
        </pc:spChg>
        <pc:spChg chg="add mod">
          <ac:chgData name="#QIAN JUNLANG#" userId="864971ba-d8fe-4bcf-9bfd-81056b4ea114" providerId="ADAL" clId="{ADBF2EA0-5560-4818-89F5-367258ED94D3}" dt="2025-03-31T00:38:19.347" v="7522" actId="1036"/>
          <ac:spMkLst>
            <pc:docMk/>
            <pc:sldMk cId="1543272997" sldId="372"/>
            <ac:spMk id="6" creationId="{B82D102B-DCF5-14C8-7286-0DD405A3EAE6}"/>
          </ac:spMkLst>
        </pc:spChg>
        <pc:picChg chg="add mod">
          <ac:chgData name="#QIAN JUNLANG#" userId="864971ba-d8fe-4bcf-9bfd-81056b4ea114" providerId="ADAL" clId="{ADBF2EA0-5560-4818-89F5-367258ED94D3}" dt="2025-03-31T00:38:24.645" v="7545" actId="1036"/>
          <ac:picMkLst>
            <pc:docMk/>
            <pc:sldMk cId="1543272997" sldId="372"/>
            <ac:picMk id="3" creationId="{DC720D95-73BE-4832-C163-06E674D05F8C}"/>
          </ac:picMkLst>
        </pc:picChg>
      </pc:sldChg>
      <pc:sldChg chg="add del">
        <pc:chgData name="#QIAN JUNLANG#" userId="864971ba-d8fe-4bcf-9bfd-81056b4ea114" providerId="ADAL" clId="{ADBF2EA0-5560-4818-89F5-367258ED94D3}" dt="2025-03-30T21:34:31.905" v="5644" actId="47"/>
        <pc:sldMkLst>
          <pc:docMk/>
          <pc:sldMk cId="683118535" sldId="373"/>
        </pc:sldMkLst>
      </pc:sldChg>
      <pc:sldChg chg="addSp delSp modSp add mod">
        <pc:chgData name="#QIAN JUNLANG#" userId="864971ba-d8fe-4bcf-9bfd-81056b4ea114" providerId="ADAL" clId="{ADBF2EA0-5560-4818-89F5-367258ED94D3}" dt="2025-03-31T00:37:32.190" v="7453"/>
        <pc:sldMkLst>
          <pc:docMk/>
          <pc:sldMk cId="3815736601" sldId="373"/>
        </pc:sldMkLst>
        <pc:spChg chg="add mod">
          <ac:chgData name="#QIAN JUNLANG#" userId="864971ba-d8fe-4bcf-9bfd-81056b4ea114" providerId="ADAL" clId="{ADBF2EA0-5560-4818-89F5-367258ED94D3}" dt="2025-03-31T00:37:32.190" v="7453"/>
          <ac:spMkLst>
            <pc:docMk/>
            <pc:sldMk cId="3815736601" sldId="373"/>
            <ac:spMk id="2" creationId="{31CD292D-08DC-69C2-FB48-4EF972CB391D}"/>
          </ac:spMkLst>
        </pc:spChg>
        <pc:spChg chg="mod">
          <ac:chgData name="#QIAN JUNLANG#" userId="864971ba-d8fe-4bcf-9bfd-81056b4ea114" providerId="ADAL" clId="{ADBF2EA0-5560-4818-89F5-367258ED94D3}" dt="2025-03-30T21:59:23.370" v="5885" actId="1035"/>
          <ac:spMkLst>
            <pc:docMk/>
            <pc:sldMk cId="3815736601" sldId="373"/>
            <ac:spMk id="6" creationId="{5851CC6F-EA4A-A23F-3B41-BC220341B90A}"/>
          </ac:spMkLst>
        </pc:spChg>
        <pc:picChg chg="del">
          <ac:chgData name="#QIAN JUNLANG#" userId="864971ba-d8fe-4bcf-9bfd-81056b4ea114" providerId="ADAL" clId="{ADBF2EA0-5560-4818-89F5-367258ED94D3}" dt="2025-03-30T21:34:59.932" v="5646" actId="478"/>
          <ac:picMkLst>
            <pc:docMk/>
            <pc:sldMk cId="3815736601" sldId="373"/>
            <ac:picMk id="3" creationId="{294E79E4-7247-0345-E183-EA207F12FBB0}"/>
          </ac:picMkLst>
        </pc:picChg>
      </pc:sldChg>
      <pc:sldChg chg="addSp delSp modSp add mod">
        <pc:chgData name="#QIAN JUNLANG#" userId="864971ba-d8fe-4bcf-9bfd-81056b4ea114" providerId="ADAL" clId="{ADBF2EA0-5560-4818-89F5-367258ED94D3}" dt="2025-03-30T22:06:43.776" v="5934" actId="22"/>
        <pc:sldMkLst>
          <pc:docMk/>
          <pc:sldMk cId="842993945" sldId="374"/>
        </pc:sldMkLst>
        <pc:spChg chg="add mod">
          <ac:chgData name="#QIAN JUNLANG#" userId="864971ba-d8fe-4bcf-9bfd-81056b4ea114" providerId="ADAL" clId="{ADBF2EA0-5560-4818-89F5-367258ED94D3}" dt="2025-03-30T22:06:18.595" v="5902" actId="1076"/>
          <ac:spMkLst>
            <pc:docMk/>
            <pc:sldMk cId="842993945" sldId="374"/>
            <ac:spMk id="6" creationId="{55A0E17B-541E-35A1-DB10-E73071A55C20}"/>
          </ac:spMkLst>
        </pc:spChg>
        <pc:spChg chg="add del">
          <ac:chgData name="#QIAN JUNLANG#" userId="864971ba-d8fe-4bcf-9bfd-81056b4ea114" providerId="ADAL" clId="{ADBF2EA0-5560-4818-89F5-367258ED94D3}" dt="2025-03-30T22:06:43.776" v="5934" actId="22"/>
          <ac:spMkLst>
            <pc:docMk/>
            <pc:sldMk cId="842993945" sldId="374"/>
            <ac:spMk id="9" creationId="{7B57A284-9144-AFA7-F048-627E360DF7EB}"/>
          </ac:spMkLst>
        </pc:spChg>
        <pc:picChg chg="add mod">
          <ac:chgData name="#QIAN JUNLANG#" userId="864971ba-d8fe-4bcf-9bfd-81056b4ea114" providerId="ADAL" clId="{ADBF2EA0-5560-4818-89F5-367258ED94D3}" dt="2025-03-30T22:06:25.621" v="5932" actId="1035"/>
          <ac:picMkLst>
            <pc:docMk/>
            <pc:sldMk cId="842993945" sldId="374"/>
            <ac:picMk id="3" creationId="{29DF8B5C-DD74-8CE2-3E39-E2786BF248E0}"/>
          </ac:picMkLst>
        </pc:picChg>
      </pc:sldChg>
      <pc:sldChg chg="addSp delSp modSp add mod">
        <pc:chgData name="#QIAN JUNLANG#" userId="864971ba-d8fe-4bcf-9bfd-81056b4ea114" providerId="ADAL" clId="{ADBF2EA0-5560-4818-89F5-367258ED94D3}" dt="2025-03-30T22:12:59.125" v="5992" actId="1076"/>
        <pc:sldMkLst>
          <pc:docMk/>
          <pc:sldMk cId="2155331261" sldId="375"/>
        </pc:sldMkLst>
        <pc:spChg chg="mod">
          <ac:chgData name="#QIAN JUNLANG#" userId="864971ba-d8fe-4bcf-9bfd-81056b4ea114" providerId="ADAL" clId="{ADBF2EA0-5560-4818-89F5-367258ED94D3}" dt="2025-03-30T22:12:59.125" v="5992" actId="1076"/>
          <ac:spMkLst>
            <pc:docMk/>
            <pc:sldMk cId="2155331261" sldId="375"/>
            <ac:spMk id="4" creationId="{5D94458E-572F-2C8D-976A-9B924C73BDAB}"/>
          </ac:spMkLst>
        </pc:spChg>
        <pc:spChg chg="mod">
          <ac:chgData name="#QIAN JUNLANG#" userId="864971ba-d8fe-4bcf-9bfd-81056b4ea114" providerId="ADAL" clId="{ADBF2EA0-5560-4818-89F5-367258ED94D3}" dt="2025-03-30T22:09:59.973" v="5972" actId="20577"/>
          <ac:spMkLst>
            <pc:docMk/>
            <pc:sldMk cId="2155331261" sldId="375"/>
            <ac:spMk id="6" creationId="{EC8BF454-119E-7F4A-4D59-E6BCC510905A}"/>
          </ac:spMkLst>
        </pc:spChg>
        <pc:picChg chg="del">
          <ac:chgData name="#QIAN JUNLANG#" userId="864971ba-d8fe-4bcf-9bfd-81056b4ea114" providerId="ADAL" clId="{ADBF2EA0-5560-4818-89F5-367258ED94D3}" dt="2025-03-30T22:07:15.736" v="5936" actId="478"/>
          <ac:picMkLst>
            <pc:docMk/>
            <pc:sldMk cId="2155331261" sldId="375"/>
            <ac:picMk id="3" creationId="{FE4BAA46-646C-7F1C-4464-49750FFCDDF1}"/>
          </ac:picMkLst>
        </pc:picChg>
        <pc:picChg chg="add mod">
          <ac:chgData name="#QIAN JUNLANG#" userId="864971ba-d8fe-4bcf-9bfd-81056b4ea114" providerId="ADAL" clId="{ADBF2EA0-5560-4818-89F5-367258ED94D3}" dt="2025-03-30T22:08:48.259" v="5950" actId="14100"/>
          <ac:picMkLst>
            <pc:docMk/>
            <pc:sldMk cId="2155331261" sldId="375"/>
            <ac:picMk id="8" creationId="{E3A2B060-4766-B2A9-6E50-FB5835EE4979}"/>
          </ac:picMkLst>
        </pc:picChg>
        <pc:picChg chg="add mod">
          <ac:chgData name="#QIAN JUNLANG#" userId="864971ba-d8fe-4bcf-9bfd-81056b4ea114" providerId="ADAL" clId="{ADBF2EA0-5560-4818-89F5-367258ED94D3}" dt="2025-03-30T22:12:57.698" v="5990" actId="1038"/>
          <ac:picMkLst>
            <pc:docMk/>
            <pc:sldMk cId="2155331261" sldId="375"/>
            <ac:picMk id="9" creationId="{E25671A1-8693-0654-7339-2A387C6CE036}"/>
          </ac:picMkLst>
        </pc:picChg>
      </pc:sldChg>
      <pc:sldChg chg="delSp modSp add mod delAnim">
        <pc:chgData name="#QIAN JUNLANG#" userId="864971ba-d8fe-4bcf-9bfd-81056b4ea114" providerId="ADAL" clId="{ADBF2EA0-5560-4818-89F5-367258ED94D3}" dt="2025-03-30T22:23:28.992" v="6321" actId="1035"/>
        <pc:sldMkLst>
          <pc:docMk/>
          <pc:sldMk cId="3886405128" sldId="376"/>
        </pc:sldMkLst>
        <pc:spChg chg="mod">
          <ac:chgData name="#QIAN JUNLANG#" userId="864971ba-d8fe-4bcf-9bfd-81056b4ea114" providerId="ADAL" clId="{ADBF2EA0-5560-4818-89F5-367258ED94D3}" dt="2025-03-30T22:14:48.809" v="6027" actId="20577"/>
          <ac:spMkLst>
            <pc:docMk/>
            <pc:sldMk cId="3886405128" sldId="376"/>
            <ac:spMk id="3" creationId="{7CB3CAF7-A988-152F-C719-B04DEE8D692E}"/>
          </ac:spMkLst>
        </pc:spChg>
        <pc:spChg chg="mod">
          <ac:chgData name="#QIAN JUNLANG#" userId="864971ba-d8fe-4bcf-9bfd-81056b4ea114" providerId="ADAL" clId="{ADBF2EA0-5560-4818-89F5-367258ED94D3}" dt="2025-03-30T22:23:28.992" v="6321" actId="1035"/>
          <ac:spMkLst>
            <pc:docMk/>
            <pc:sldMk cId="3886405128" sldId="376"/>
            <ac:spMk id="6" creationId="{A3671E40-B097-8715-1DFF-0DA7A3807B9B}"/>
          </ac:spMkLst>
        </pc:spChg>
        <pc:grpChg chg="del">
          <ac:chgData name="#QIAN JUNLANG#" userId="864971ba-d8fe-4bcf-9bfd-81056b4ea114" providerId="ADAL" clId="{ADBF2EA0-5560-4818-89F5-367258ED94D3}" dt="2025-03-30T22:14:28.535" v="6007" actId="478"/>
          <ac:grpSpMkLst>
            <pc:docMk/>
            <pc:sldMk cId="3886405128" sldId="376"/>
            <ac:grpSpMk id="17" creationId="{E38ED598-B8B2-98BD-CCEF-AF8E9BEC8381}"/>
          </ac:grpSpMkLst>
        </pc:grpChg>
      </pc:sldChg>
      <pc:sldChg chg="addSp delSp modSp add mod">
        <pc:chgData name="#QIAN JUNLANG#" userId="864971ba-d8fe-4bcf-9bfd-81056b4ea114" providerId="ADAL" clId="{ADBF2EA0-5560-4818-89F5-367258ED94D3}" dt="2025-03-30T22:38:31.392" v="6590" actId="1035"/>
        <pc:sldMkLst>
          <pc:docMk/>
          <pc:sldMk cId="2757470465" sldId="377"/>
        </pc:sldMkLst>
        <pc:spChg chg="mod topLvl">
          <ac:chgData name="#QIAN JUNLANG#" userId="864971ba-d8fe-4bcf-9bfd-81056b4ea114" providerId="ADAL" clId="{ADBF2EA0-5560-4818-89F5-367258ED94D3}" dt="2025-03-30T22:35:01.787" v="6411" actId="20577"/>
          <ac:spMkLst>
            <pc:docMk/>
            <pc:sldMk cId="2757470465" sldId="377"/>
            <ac:spMk id="3" creationId="{E3C8C0AD-5B45-9E00-619A-7433EC39A9B0}"/>
          </ac:spMkLst>
        </pc:spChg>
        <pc:spChg chg="del topLvl">
          <ac:chgData name="#QIAN JUNLANG#" userId="864971ba-d8fe-4bcf-9bfd-81056b4ea114" providerId="ADAL" clId="{ADBF2EA0-5560-4818-89F5-367258ED94D3}" dt="2025-03-30T22:25:12.441" v="6323" actId="478"/>
          <ac:spMkLst>
            <pc:docMk/>
            <pc:sldMk cId="2757470465" sldId="377"/>
            <ac:spMk id="6" creationId="{51B678FE-4ED6-9F60-CA9C-8913827E0DEC}"/>
          </ac:spMkLst>
        </pc:spChg>
        <pc:spChg chg="add mod">
          <ac:chgData name="#QIAN JUNLANG#" userId="864971ba-d8fe-4bcf-9bfd-81056b4ea114" providerId="ADAL" clId="{ADBF2EA0-5560-4818-89F5-367258ED94D3}" dt="2025-03-30T22:38:19.129" v="6587" actId="1036"/>
          <ac:spMkLst>
            <pc:docMk/>
            <pc:sldMk cId="2757470465" sldId="377"/>
            <ac:spMk id="11" creationId="{B6A3E88D-65B5-1ABF-C810-A85567F947FF}"/>
          </ac:spMkLst>
        </pc:spChg>
        <pc:spChg chg="add mod">
          <ac:chgData name="#QIAN JUNLANG#" userId="864971ba-d8fe-4bcf-9bfd-81056b4ea114" providerId="ADAL" clId="{ADBF2EA0-5560-4818-89F5-367258ED94D3}" dt="2025-03-30T22:38:31.392" v="6590" actId="1035"/>
          <ac:spMkLst>
            <pc:docMk/>
            <pc:sldMk cId="2757470465" sldId="377"/>
            <ac:spMk id="12" creationId="{C50F5E5A-8D93-ADFF-A75E-2FC0C205DAE6}"/>
          </ac:spMkLst>
        </pc:spChg>
        <pc:grpChg chg="del">
          <ac:chgData name="#QIAN JUNLANG#" userId="864971ba-d8fe-4bcf-9bfd-81056b4ea114" providerId="ADAL" clId="{ADBF2EA0-5560-4818-89F5-367258ED94D3}" dt="2025-03-30T22:25:12.441" v="6323" actId="478"/>
          <ac:grpSpMkLst>
            <pc:docMk/>
            <pc:sldMk cId="2757470465" sldId="377"/>
            <ac:grpSpMk id="14" creationId="{5D89D9FB-0672-C1CB-FE4B-13BC4E0736F5}"/>
          </ac:grpSpMkLst>
        </pc:grpChg>
        <pc:picChg chg="add mod">
          <ac:chgData name="#QIAN JUNLANG#" userId="864971ba-d8fe-4bcf-9bfd-81056b4ea114" providerId="ADAL" clId="{ADBF2EA0-5560-4818-89F5-367258ED94D3}" dt="2025-03-30T22:38:14.104" v="6572" actId="1036"/>
          <ac:picMkLst>
            <pc:docMk/>
            <pc:sldMk cId="2757470465" sldId="377"/>
            <ac:picMk id="8" creationId="{E8DA6764-2C3B-94B8-4FFE-64707B4593E1}"/>
          </ac:picMkLst>
        </pc:picChg>
        <pc:picChg chg="add mod">
          <ac:chgData name="#QIAN JUNLANG#" userId="864971ba-d8fe-4bcf-9bfd-81056b4ea114" providerId="ADAL" clId="{ADBF2EA0-5560-4818-89F5-367258ED94D3}" dt="2025-03-30T22:38:14.104" v="6572" actId="1036"/>
          <ac:picMkLst>
            <pc:docMk/>
            <pc:sldMk cId="2757470465" sldId="377"/>
            <ac:picMk id="10" creationId="{32F98CE6-33A3-CD34-BFFE-648E8EC05DAD}"/>
          </ac:picMkLst>
        </pc:picChg>
      </pc:sldChg>
      <pc:sldChg chg="addSp delSp modSp add mod">
        <pc:chgData name="#QIAN JUNLANG#" userId="864971ba-d8fe-4bcf-9bfd-81056b4ea114" providerId="ADAL" clId="{ADBF2EA0-5560-4818-89F5-367258ED94D3}" dt="2025-03-30T22:43:11.848" v="6679" actId="1038"/>
        <pc:sldMkLst>
          <pc:docMk/>
          <pc:sldMk cId="59780730" sldId="378"/>
        </pc:sldMkLst>
        <pc:spChg chg="mod">
          <ac:chgData name="#QIAN JUNLANG#" userId="864971ba-d8fe-4bcf-9bfd-81056b4ea114" providerId="ADAL" clId="{ADBF2EA0-5560-4818-89F5-367258ED94D3}" dt="2025-03-30T22:39:53.043" v="6619" actId="20577"/>
          <ac:spMkLst>
            <pc:docMk/>
            <pc:sldMk cId="59780730" sldId="378"/>
            <ac:spMk id="3" creationId="{53016FEF-5C6F-300D-A3F5-46750B8B5278}"/>
          </ac:spMkLst>
        </pc:spChg>
        <pc:spChg chg="del">
          <ac:chgData name="#QIAN JUNLANG#" userId="864971ba-d8fe-4bcf-9bfd-81056b4ea114" providerId="ADAL" clId="{ADBF2EA0-5560-4818-89F5-367258ED94D3}" dt="2025-03-30T22:40:06.492" v="6622" actId="478"/>
          <ac:spMkLst>
            <pc:docMk/>
            <pc:sldMk cId="59780730" sldId="378"/>
            <ac:spMk id="11" creationId="{9A3B3EB4-2809-9261-2D5C-92FAFFCFC999}"/>
          </ac:spMkLst>
        </pc:spChg>
        <pc:spChg chg="del">
          <ac:chgData name="#QIAN JUNLANG#" userId="864971ba-d8fe-4bcf-9bfd-81056b4ea114" providerId="ADAL" clId="{ADBF2EA0-5560-4818-89F5-367258ED94D3}" dt="2025-03-30T22:40:07.762" v="6623" actId="478"/>
          <ac:spMkLst>
            <pc:docMk/>
            <pc:sldMk cId="59780730" sldId="378"/>
            <ac:spMk id="12" creationId="{B8294BC2-AA0E-B56F-A20F-9BCF69E40216}"/>
          </ac:spMkLst>
        </pc:spChg>
        <pc:picChg chg="add mod">
          <ac:chgData name="#QIAN JUNLANG#" userId="864971ba-d8fe-4bcf-9bfd-81056b4ea114" providerId="ADAL" clId="{ADBF2EA0-5560-4818-89F5-367258ED94D3}" dt="2025-03-30T22:43:11.848" v="6679" actId="1038"/>
          <ac:picMkLst>
            <pc:docMk/>
            <pc:sldMk cId="59780730" sldId="378"/>
            <ac:picMk id="6" creationId="{05464BCB-3390-74DA-8D0C-0D2D31774DEE}"/>
          </ac:picMkLst>
        </pc:picChg>
        <pc:picChg chg="del">
          <ac:chgData name="#QIAN JUNLANG#" userId="864971ba-d8fe-4bcf-9bfd-81056b4ea114" providerId="ADAL" clId="{ADBF2EA0-5560-4818-89F5-367258ED94D3}" dt="2025-03-30T22:40:04.208" v="6620" actId="478"/>
          <ac:picMkLst>
            <pc:docMk/>
            <pc:sldMk cId="59780730" sldId="378"/>
            <ac:picMk id="8" creationId="{00D72F46-B2B6-4332-EB17-3DFF21A7E7DC}"/>
          </ac:picMkLst>
        </pc:picChg>
        <pc:picChg chg="del">
          <ac:chgData name="#QIAN JUNLANG#" userId="864971ba-d8fe-4bcf-9bfd-81056b4ea114" providerId="ADAL" clId="{ADBF2EA0-5560-4818-89F5-367258ED94D3}" dt="2025-03-30T22:40:04.971" v="6621" actId="478"/>
          <ac:picMkLst>
            <pc:docMk/>
            <pc:sldMk cId="59780730" sldId="378"/>
            <ac:picMk id="10" creationId="{422C5DC4-894F-6BFE-EF66-EC8428B537C7}"/>
          </ac:picMkLst>
        </pc:picChg>
        <pc:picChg chg="add mod">
          <ac:chgData name="#QIAN JUNLANG#" userId="864971ba-d8fe-4bcf-9bfd-81056b4ea114" providerId="ADAL" clId="{ADBF2EA0-5560-4818-89F5-367258ED94D3}" dt="2025-03-30T22:43:11.848" v="6679" actId="1038"/>
          <ac:picMkLst>
            <pc:docMk/>
            <pc:sldMk cId="59780730" sldId="378"/>
            <ac:picMk id="13" creationId="{CE20039E-C18F-76D2-461E-39EFAA196112}"/>
          </ac:picMkLst>
        </pc:picChg>
      </pc:sldChg>
      <pc:sldChg chg="add del">
        <pc:chgData name="#QIAN JUNLANG#" userId="864971ba-d8fe-4bcf-9bfd-81056b4ea114" providerId="ADAL" clId="{ADBF2EA0-5560-4818-89F5-367258ED94D3}" dt="2025-03-30T22:25:22.319" v="6325"/>
        <pc:sldMkLst>
          <pc:docMk/>
          <pc:sldMk cId="137726800" sldId="378"/>
        </pc:sldMkLst>
      </pc:sldChg>
      <pc:sldChg chg="addSp delSp modSp add mod">
        <pc:chgData name="#QIAN JUNLANG#" userId="864971ba-d8fe-4bcf-9bfd-81056b4ea114" providerId="ADAL" clId="{ADBF2EA0-5560-4818-89F5-367258ED94D3}" dt="2025-03-30T22:53:22.369" v="6692" actId="1035"/>
        <pc:sldMkLst>
          <pc:docMk/>
          <pc:sldMk cId="923933982" sldId="379"/>
        </pc:sldMkLst>
        <pc:picChg chg="del">
          <ac:chgData name="#QIAN JUNLANG#" userId="864971ba-d8fe-4bcf-9bfd-81056b4ea114" providerId="ADAL" clId="{ADBF2EA0-5560-4818-89F5-367258ED94D3}" dt="2025-03-30T22:53:09.057" v="6682" actId="478"/>
          <ac:picMkLst>
            <pc:docMk/>
            <pc:sldMk cId="923933982" sldId="379"/>
            <ac:picMk id="6" creationId="{071C949E-0DCF-2B65-5304-F4F04F246BFF}"/>
          </ac:picMkLst>
        </pc:picChg>
        <pc:picChg chg="add mod">
          <ac:chgData name="#QIAN JUNLANG#" userId="864971ba-d8fe-4bcf-9bfd-81056b4ea114" providerId="ADAL" clId="{ADBF2EA0-5560-4818-89F5-367258ED94D3}" dt="2025-03-30T22:53:22.369" v="6692" actId="1035"/>
          <ac:picMkLst>
            <pc:docMk/>
            <pc:sldMk cId="923933982" sldId="379"/>
            <ac:picMk id="8" creationId="{C46900DC-2BAE-5AA3-98D7-569DE6CF693D}"/>
          </ac:picMkLst>
        </pc:picChg>
        <pc:picChg chg="del">
          <ac:chgData name="#QIAN JUNLANG#" userId="864971ba-d8fe-4bcf-9bfd-81056b4ea114" providerId="ADAL" clId="{ADBF2EA0-5560-4818-89F5-367258ED94D3}" dt="2025-03-30T22:53:09.831" v="6683" actId="478"/>
          <ac:picMkLst>
            <pc:docMk/>
            <pc:sldMk cId="923933982" sldId="379"/>
            <ac:picMk id="13" creationId="{6535EBBB-CF58-9AE1-E91C-11BD87E8ABEB}"/>
          </ac:picMkLst>
        </pc:picChg>
      </pc:sldChg>
      <pc:sldChg chg="add del">
        <pc:chgData name="#QIAN JUNLANG#" userId="864971ba-d8fe-4bcf-9bfd-81056b4ea114" providerId="ADAL" clId="{ADBF2EA0-5560-4818-89F5-367258ED94D3}" dt="2025-03-30T22:53:42.414" v="6693" actId="47"/>
        <pc:sldMkLst>
          <pc:docMk/>
          <pc:sldMk cId="4097226316" sldId="380"/>
        </pc:sldMkLst>
      </pc:sldChg>
      <pc:sldChg chg="addSp delSp modSp add mod">
        <pc:chgData name="#QIAN JUNLANG#" userId="864971ba-d8fe-4bcf-9bfd-81056b4ea114" providerId="ADAL" clId="{ADBF2EA0-5560-4818-89F5-367258ED94D3}" dt="2025-03-30T22:55:19.389" v="6719" actId="1038"/>
        <pc:sldMkLst>
          <pc:docMk/>
          <pc:sldMk cId="4176682806" sldId="380"/>
        </pc:sldMkLst>
        <pc:picChg chg="add mod">
          <ac:chgData name="#QIAN JUNLANG#" userId="864971ba-d8fe-4bcf-9bfd-81056b4ea114" providerId="ADAL" clId="{ADBF2EA0-5560-4818-89F5-367258ED94D3}" dt="2025-03-30T22:55:19.389" v="6719" actId="1038"/>
          <ac:picMkLst>
            <pc:docMk/>
            <pc:sldMk cId="4176682806" sldId="380"/>
            <ac:picMk id="6" creationId="{B6D93250-D81B-5318-5686-E87118760ED6}"/>
          </ac:picMkLst>
        </pc:picChg>
        <pc:picChg chg="del mod">
          <ac:chgData name="#QIAN JUNLANG#" userId="864971ba-d8fe-4bcf-9bfd-81056b4ea114" providerId="ADAL" clId="{ADBF2EA0-5560-4818-89F5-367258ED94D3}" dt="2025-03-30T22:54:49.130" v="6701" actId="478"/>
          <ac:picMkLst>
            <pc:docMk/>
            <pc:sldMk cId="4176682806" sldId="380"/>
            <ac:picMk id="8" creationId="{AB278B38-B0AE-4256-7535-E419A9A75CC2}"/>
          </ac:picMkLst>
        </pc:picChg>
      </pc:sldChg>
      <pc:sldChg chg="addSp delSp modSp add mod">
        <pc:chgData name="#QIAN JUNLANG#" userId="864971ba-d8fe-4bcf-9bfd-81056b4ea114" providerId="ADAL" clId="{ADBF2EA0-5560-4818-89F5-367258ED94D3}" dt="2025-03-30T23:20:01.701" v="7294" actId="1037"/>
        <pc:sldMkLst>
          <pc:docMk/>
          <pc:sldMk cId="4185208301" sldId="381"/>
        </pc:sldMkLst>
        <pc:spChg chg="mod">
          <ac:chgData name="#QIAN JUNLANG#" userId="864971ba-d8fe-4bcf-9bfd-81056b4ea114" providerId="ADAL" clId="{ADBF2EA0-5560-4818-89F5-367258ED94D3}" dt="2025-03-30T23:03:56.595" v="6945" actId="113"/>
          <ac:spMkLst>
            <pc:docMk/>
            <pc:sldMk cId="4185208301" sldId="381"/>
            <ac:spMk id="3" creationId="{04E7FA68-31BA-D9C6-A8C9-FDA59A52C3F4}"/>
          </ac:spMkLst>
        </pc:spChg>
        <pc:spChg chg="add mod">
          <ac:chgData name="#QIAN JUNLANG#" userId="864971ba-d8fe-4bcf-9bfd-81056b4ea114" providerId="ADAL" clId="{ADBF2EA0-5560-4818-89F5-367258ED94D3}" dt="2025-03-30T23:19:42.381" v="7285" actId="1037"/>
          <ac:spMkLst>
            <pc:docMk/>
            <pc:sldMk cId="4185208301" sldId="381"/>
            <ac:spMk id="11" creationId="{42A388A3-2B3C-7E99-400F-9BB126F3D51B}"/>
          </ac:spMkLst>
        </pc:spChg>
        <pc:spChg chg="add del mod">
          <ac:chgData name="#QIAN JUNLANG#" userId="864971ba-d8fe-4bcf-9bfd-81056b4ea114" providerId="ADAL" clId="{ADBF2EA0-5560-4818-89F5-367258ED94D3}" dt="2025-03-30T23:08:36.174" v="7107" actId="478"/>
          <ac:spMkLst>
            <pc:docMk/>
            <pc:sldMk cId="4185208301" sldId="381"/>
            <ac:spMk id="12" creationId="{8FDD045A-A585-3F57-A3DB-2C2FB429544D}"/>
          </ac:spMkLst>
        </pc:spChg>
        <pc:spChg chg="add del mod">
          <ac:chgData name="#QIAN JUNLANG#" userId="864971ba-d8fe-4bcf-9bfd-81056b4ea114" providerId="ADAL" clId="{ADBF2EA0-5560-4818-89F5-367258ED94D3}" dt="2025-03-30T23:17:39.045" v="7189" actId="478"/>
          <ac:spMkLst>
            <pc:docMk/>
            <pc:sldMk cId="4185208301" sldId="381"/>
            <ac:spMk id="13" creationId="{D75E6DF8-3DBA-4C15-FA54-12C421FC6DBD}"/>
          </ac:spMkLst>
        </pc:spChg>
        <pc:spChg chg="add mod">
          <ac:chgData name="#QIAN JUNLANG#" userId="864971ba-d8fe-4bcf-9bfd-81056b4ea114" providerId="ADAL" clId="{ADBF2EA0-5560-4818-89F5-367258ED94D3}" dt="2025-03-30T23:20:01.701" v="7294" actId="1037"/>
          <ac:spMkLst>
            <pc:docMk/>
            <pc:sldMk cId="4185208301" sldId="381"/>
            <ac:spMk id="14" creationId="{43732606-C058-BC55-7A7B-ED2E7579D107}"/>
          </ac:spMkLst>
        </pc:spChg>
        <pc:picChg chg="del">
          <ac:chgData name="#QIAN JUNLANG#" userId="864971ba-d8fe-4bcf-9bfd-81056b4ea114" providerId="ADAL" clId="{ADBF2EA0-5560-4818-89F5-367258ED94D3}" dt="2025-03-30T22:59:07.924" v="6750" actId="478"/>
          <ac:picMkLst>
            <pc:docMk/>
            <pc:sldMk cId="4185208301" sldId="381"/>
            <ac:picMk id="6" creationId="{6C738F1C-CFA2-1714-DE24-E2688D60123D}"/>
          </ac:picMkLst>
        </pc:picChg>
        <pc:picChg chg="add del mod">
          <ac:chgData name="#QIAN JUNLANG#" userId="864971ba-d8fe-4bcf-9bfd-81056b4ea114" providerId="ADAL" clId="{ADBF2EA0-5560-4818-89F5-367258ED94D3}" dt="2025-03-30T23:01:41.754" v="6814" actId="22"/>
          <ac:picMkLst>
            <pc:docMk/>
            <pc:sldMk cId="4185208301" sldId="381"/>
            <ac:picMk id="8" creationId="{71431531-D93B-AF63-ADC7-BDBFDAD0902D}"/>
          </ac:picMkLst>
        </pc:picChg>
        <pc:picChg chg="add mod">
          <ac:chgData name="#QIAN JUNLANG#" userId="864971ba-d8fe-4bcf-9bfd-81056b4ea114" providerId="ADAL" clId="{ADBF2EA0-5560-4818-89F5-367258ED94D3}" dt="2025-03-30T23:18:20.624" v="7222" actId="1038"/>
          <ac:picMkLst>
            <pc:docMk/>
            <pc:sldMk cId="4185208301" sldId="381"/>
            <ac:picMk id="10" creationId="{FC11BB3F-EAAE-5171-B6B8-9FCAC48978A5}"/>
          </ac:picMkLst>
        </pc:picChg>
      </pc:sldChg>
      <pc:sldChg chg="addSp modSp add mod ord">
        <pc:chgData name="#QIAN JUNLANG#" userId="864971ba-d8fe-4bcf-9bfd-81056b4ea114" providerId="ADAL" clId="{ADBF2EA0-5560-4818-89F5-367258ED94D3}" dt="2025-03-30T23:48:55.156" v="7420" actId="20577"/>
        <pc:sldMkLst>
          <pc:docMk/>
          <pc:sldMk cId="1742162467" sldId="382"/>
        </pc:sldMkLst>
        <pc:spChg chg="mod">
          <ac:chgData name="#QIAN JUNLANG#" userId="864971ba-d8fe-4bcf-9bfd-81056b4ea114" providerId="ADAL" clId="{ADBF2EA0-5560-4818-89F5-367258ED94D3}" dt="2025-03-30T23:46:04.238" v="7348" actId="20577"/>
          <ac:spMkLst>
            <pc:docMk/>
            <pc:sldMk cId="1742162467" sldId="382"/>
            <ac:spMk id="3" creationId="{BBCE08CE-8484-48EC-297C-29614FFC44E9}"/>
          </ac:spMkLst>
        </pc:spChg>
        <pc:spChg chg="mod">
          <ac:chgData name="#QIAN JUNLANG#" userId="864971ba-d8fe-4bcf-9bfd-81056b4ea114" providerId="ADAL" clId="{ADBF2EA0-5560-4818-89F5-367258ED94D3}" dt="2025-03-30T23:48:55.156" v="7420" actId="20577"/>
          <ac:spMkLst>
            <pc:docMk/>
            <pc:sldMk cId="1742162467" sldId="382"/>
            <ac:spMk id="6" creationId="{CF135289-DD71-DDA3-D709-18BCA5BEF913}"/>
          </ac:spMkLst>
        </pc:spChg>
        <pc:picChg chg="add mod">
          <ac:chgData name="#QIAN JUNLANG#" userId="864971ba-d8fe-4bcf-9bfd-81056b4ea114" providerId="ADAL" clId="{ADBF2EA0-5560-4818-89F5-367258ED94D3}" dt="2025-03-30T23:48:10.234" v="7402" actId="1076"/>
          <ac:picMkLst>
            <pc:docMk/>
            <pc:sldMk cId="1742162467" sldId="382"/>
            <ac:picMk id="2" creationId="{3EC613F5-F371-A5EA-9158-BA009ABBE75A}"/>
          </ac:picMkLst>
        </pc:picChg>
        <pc:picChg chg="add mod">
          <ac:chgData name="#QIAN JUNLANG#" userId="864971ba-d8fe-4bcf-9bfd-81056b4ea114" providerId="ADAL" clId="{ADBF2EA0-5560-4818-89F5-367258ED94D3}" dt="2025-03-30T23:48:40.012" v="7410" actId="1076"/>
          <ac:picMkLst>
            <pc:docMk/>
            <pc:sldMk cId="1742162467" sldId="382"/>
            <ac:picMk id="8" creationId="{CE348A7C-ACE9-85E2-9505-A5BDE8264189}"/>
          </ac:picMkLst>
        </pc:picChg>
      </pc:sldChg>
      <pc:sldChg chg="delSp modSp add del mod">
        <pc:chgData name="#QIAN JUNLANG#" userId="864971ba-d8fe-4bcf-9bfd-81056b4ea114" providerId="ADAL" clId="{ADBF2EA0-5560-4818-89F5-367258ED94D3}" dt="2025-03-30T23:44:46.879" v="7323" actId="47"/>
        <pc:sldMkLst>
          <pc:docMk/>
          <pc:sldMk cId="2742698825" sldId="382"/>
        </pc:sldMkLst>
        <pc:spChg chg="mod">
          <ac:chgData name="#QIAN JUNLANG#" userId="864971ba-d8fe-4bcf-9bfd-81056b4ea114" providerId="ADAL" clId="{ADBF2EA0-5560-4818-89F5-367258ED94D3}" dt="2025-03-30T23:44:31.210" v="7321" actId="20577"/>
          <ac:spMkLst>
            <pc:docMk/>
            <pc:sldMk cId="2742698825" sldId="382"/>
            <ac:spMk id="3" creationId="{BD3BF9A0-135D-8C28-475C-79DB7B84BF06}"/>
          </ac:spMkLst>
        </pc:spChg>
        <pc:picChg chg="del">
          <ac:chgData name="#QIAN JUNLANG#" userId="864971ba-d8fe-4bcf-9bfd-81056b4ea114" providerId="ADAL" clId="{ADBF2EA0-5560-4818-89F5-367258ED94D3}" dt="2025-03-30T23:44:35.837" v="7322" actId="478"/>
          <ac:picMkLst>
            <pc:docMk/>
            <pc:sldMk cId="2742698825" sldId="382"/>
            <ac:picMk id="6" creationId="{441AD772-400E-C59D-896E-9F7CF3F5A74E}"/>
          </ac:picMkLst>
        </pc:picChg>
      </pc:sldChg>
      <pc:sldChg chg="add del">
        <pc:chgData name="#QIAN JUNLANG#" userId="864971ba-d8fe-4bcf-9bfd-81056b4ea114" providerId="ADAL" clId="{ADBF2EA0-5560-4818-89F5-367258ED94D3}" dt="2025-03-30T23:46:09.500" v="7351"/>
        <pc:sldMkLst>
          <pc:docMk/>
          <pc:sldMk cId="2145077880" sldId="38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3B534-2EB1-49E7-BB2D-018E684163CD}" type="datetimeFigureOut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098750-31A6-4C48-86E1-BA8DBB6CC4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97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691B7-CACD-4F2C-98D6-47DA532D3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70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691B7-CACD-4F2C-98D6-47DA532D3BB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0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latin typeface="MV Boli" panose="02000500030200090000" pitchFamily="2" charset="0"/>
                <a:cs typeface="MV Boli" panose="02000500030200090000" pitchFamily="2" charset="0"/>
              </a:rPr>
              <a:t>Zero-shot text classification 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is among the most challenging applications of pre-trained language models, as it aims to categorize text without additional data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However, outputs of</a:t>
            </a:r>
            <a:r>
              <a:rPr lang="zh-CN" altLang="en-US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language models are highly </a:t>
            </a:r>
            <a:r>
              <a:rPr lang="en-US" altLang="zh-CN" b="1" dirty="0">
                <a:latin typeface="MV Boli" panose="02000500030200090000" pitchFamily="2" charset="0"/>
                <a:cs typeface="MV Boli" panose="02000500030200090000" pitchFamily="2" charset="0"/>
              </a:rPr>
              <a:t>sensitive to minor modifications in prompt wording or format</a:t>
            </a:r>
            <a:r>
              <a:rPr lang="en-US" altLang="zh-CN" dirty="0">
                <a:latin typeface="MV Boli" panose="02000500030200090000" pitchFamily="2" charset="0"/>
                <a:cs typeface="MV Boli" panose="02000500030200090000" pitchFamily="2" charset="0"/>
              </a:rPr>
              <a:t>, leading to inconsistent performance</a:t>
            </a:r>
            <a:endParaRPr lang="zh-CN" altLang="en-US"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98750-31A6-4C48-86E1-BA8DBB6CC4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706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dirty="0"/>
              <a:t>Instead, they often first generate non-discriminative words such as “so”, “a”, or “very”, or engage in preliminary reasoning, which could hurt next-token performance for certain prompts.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98750-31A6-4C48-86E1-BA8DBB6CC4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388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Gill Sans MT" panose="020B0502020104020203" pitchFamily="34" charset="0"/>
              </a:rPr>
              <a:t>When considering all possible generation probabilities (token generation probability distribution), only the next token can be utilized.</a:t>
            </a:r>
            <a:endParaRPr lang="zh-CN" altLang="en-US" dirty="0">
              <a:latin typeface="Gill Sans MT" panose="020B0502020104020203" pitchFamily="34" charset="0"/>
            </a:endParaRPr>
          </a:p>
          <a:p>
            <a:r>
              <a:rPr lang="en-US" altLang="zh-CN" dirty="0">
                <a:latin typeface="Gill Sans MT" panose="020B0502020104020203" pitchFamily="34" charset="0"/>
              </a:rPr>
              <a:t>When considering multiple tokens, only information from one generation path can be utilized.</a:t>
            </a:r>
          </a:p>
          <a:p>
            <a:r>
              <a:rPr lang="en-US" altLang="zh-CN" dirty="0">
                <a:latin typeface="Gill Sans MT" panose="020B0502020104020203" pitchFamily="34" charset="0"/>
              </a:rPr>
              <a:t>Moreover, this approach is inefficient.</a:t>
            </a:r>
            <a:endParaRPr lang="zh-CN" altLang="en-US" dirty="0">
              <a:latin typeface="Gill Sans MT" panose="020B0502020104020203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098750-31A6-4C48-86E1-BA8DBB6CC4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3173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0691B7-CACD-4F2C-98D6-47DA532D3BB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57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CDA23-C1A1-4C29-AAEE-62BC6AAC8FC5}" type="datetime1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46E3-72C1-4DB0-B13C-D2E6526B9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5434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04D4B-F15C-46A8-9C86-73D5C4DBFB21}" type="datetime1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46E3-72C1-4DB0-B13C-D2E6526B9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986366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365-AC86-4A51-A30B-4C25D8443826}" type="datetime1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46E3-72C1-4DB0-B13C-D2E6526B9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90493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8D13B-608F-440E-B448-266F29324A7E}" type="datetime1">
              <a:rPr lang="zh-CN" altLang="en-US" smtClean="0"/>
              <a:t>2025/5/1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532552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04CF-1155-42FB-9156-87D200B0DC21}" type="datetime1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46E3-72C1-4DB0-B13C-D2E6526B9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75281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D963B-A5A8-45E0-BF64-98710B0C457F}" type="datetime1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46E3-72C1-4DB0-B13C-D2E6526B9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48133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5040-A808-49EA-86D6-086813D8FB17}" type="datetime1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46E3-72C1-4DB0-B13C-D2E6526B9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88402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AEAE4-8AA8-41F6-8B13-15A5D6CEABCE}" type="datetime1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46E3-72C1-4DB0-B13C-D2E6526B9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60086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56482-C445-4ABA-9360-B7E5C3CF7C20}" type="datetime1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46E3-72C1-4DB0-B13C-D2E6526B9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41984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771913EF-A95E-6855-080D-BAF552FC75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0504" y="6046783"/>
            <a:ext cx="1439085" cy="58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2831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08CEF-8D57-4A40-9125-08AC2B00CE32}" type="datetime1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46E3-72C1-4DB0-B13C-D2E6526B9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0531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F5388-11D4-4091-B294-2A9C32BE8DF2}" type="datetime1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46E3-72C1-4DB0-B13C-D2E6526B9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7122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544F7-7E92-4E27-BF59-70C9030DB6DE}" type="datetime1">
              <a:rPr lang="zh-CN" altLang="en-US" smtClean="0"/>
              <a:t>2025/5/1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746E3-72C1-4DB0-B13C-D2E6526B9F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97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hyperlink" Target="mailto:junlang001@e.ntu.edu.sg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10.11324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s://dl.acm.org/doi/full/10.1145/3544548.3581388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10833" y="6016410"/>
            <a:ext cx="8525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Junlang</a:t>
            </a:r>
            <a:r>
              <a:rPr 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Qian,</a:t>
            </a:r>
            <a:r>
              <a:rPr lang="zh-CN" alt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Zixiao</a:t>
            </a:r>
            <a:r>
              <a:rPr 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Zhu, </a:t>
            </a:r>
            <a:r>
              <a:rPr lang="en-US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Hanzhang</a:t>
            </a:r>
            <a:r>
              <a:rPr 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Zhou, Zijian Feng, </a:t>
            </a:r>
            <a:r>
              <a:rPr lang="en-US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Zepeng</a:t>
            </a:r>
            <a:r>
              <a:rPr 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Zhai, </a:t>
            </a:r>
            <a:r>
              <a:rPr lang="en-US" sz="1600" dirty="0" err="1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Kezhi</a:t>
            </a:r>
            <a:r>
              <a:rPr lang="en-US" sz="1600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Mao</a:t>
            </a:r>
            <a:endParaRPr lang="en-SG" sz="1600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8234" y="2233418"/>
            <a:ext cx="1129552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8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Beyond the Next Token: Towards </a:t>
            </a:r>
          </a:p>
          <a:p>
            <a:pPr algn="ctr"/>
            <a:r>
              <a:rPr lang="en-US" altLang="zh-CN" sz="38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Prompt-Robust Zero-Shot Classification</a:t>
            </a:r>
          </a:p>
          <a:p>
            <a:pPr algn="ctr"/>
            <a:r>
              <a:rPr lang="en-US" altLang="zh-CN" sz="38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via Efficient Multi-Token Prediction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33" y="303906"/>
            <a:ext cx="3324225" cy="1362075"/>
          </a:xfrm>
          <a:prstGeom prst="rect">
            <a:avLst/>
          </a:prstGeom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82ECD6CD-4FC2-1171-72F1-46C0BB1516A6}"/>
              </a:ext>
            </a:extLst>
          </p:cNvPr>
          <p:cNvSpPr txBox="1"/>
          <p:nvPr/>
        </p:nvSpPr>
        <p:spPr>
          <a:xfrm>
            <a:off x="3175870" y="4466438"/>
            <a:ext cx="58402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Book Antiqua" panose="02040602050305030304" pitchFamily="18" charset="0"/>
                <a:ea typeface="仿宋" panose="02010609060101010101" pitchFamily="49" charset="-122"/>
                <a:cs typeface="Arial" panose="020B0604020202020204" pitchFamily="34" charset="0"/>
              </a:rPr>
              <a:t>Qian </a:t>
            </a:r>
            <a:r>
              <a:rPr lang="en-US" altLang="zh-CN" sz="3200" b="1" dirty="0" err="1">
                <a:latin typeface="Book Antiqua" panose="02040602050305030304" pitchFamily="18" charset="0"/>
                <a:ea typeface="仿宋" panose="02010609060101010101" pitchFamily="49" charset="-122"/>
                <a:cs typeface="Arial" panose="020B0604020202020204" pitchFamily="34" charset="0"/>
              </a:rPr>
              <a:t>Junlang</a:t>
            </a:r>
            <a:endParaRPr lang="en-US" altLang="zh-CN" sz="2800" b="1" dirty="0">
              <a:latin typeface="Book Antiqua" panose="02040602050305030304" pitchFamily="18" charset="0"/>
              <a:ea typeface="仿宋" panose="02010609060101010101" pitchFamily="49" charset="-122"/>
              <a:cs typeface="Arial" panose="020B0604020202020204" pitchFamily="34" charset="0"/>
            </a:endParaRPr>
          </a:p>
          <a:p>
            <a:pPr algn="ctr"/>
            <a:r>
              <a:rPr lang="en-US" altLang="zh-CN" sz="2000" b="1" dirty="0">
                <a:latin typeface="Book Antiqua" panose="02040602050305030304" pitchFamily="18" charset="0"/>
                <a:ea typeface="仿宋" panose="02010609060101010101" pitchFamily="49" charset="-122"/>
                <a:cs typeface="Arial" panose="020B0604020202020204" pitchFamily="34" charset="0"/>
              </a:rPr>
              <a:t>1 May 2025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FD46A2F-2FCB-86EE-FE2B-72263E9F61D0}"/>
              </a:ext>
            </a:extLst>
          </p:cNvPr>
          <p:cNvCxnSpPr>
            <a:cxnSpLocks/>
          </p:cNvCxnSpPr>
          <p:nvPr/>
        </p:nvCxnSpPr>
        <p:spPr>
          <a:xfrm>
            <a:off x="-11941" y="6008596"/>
            <a:ext cx="8116035" cy="0"/>
          </a:xfrm>
          <a:prstGeom prst="line">
            <a:avLst/>
          </a:prstGeom>
          <a:ln w="19050">
            <a:solidFill>
              <a:schemeClr val="bg2">
                <a:lumMod val="75000"/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FB13DE-116D-D25D-97CD-A5143909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46E3-72C1-4DB0-B13C-D2E6526B9F79}" type="slidenum">
              <a:rPr lang="zh-CN" altLang="en-US" smtClean="0"/>
              <a:t>1</a:t>
            </a:fld>
            <a:endParaRPr lang="zh-CN" altLang="en-US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D5D679B-BE4E-1F35-0219-2C27D6D694C7}"/>
              </a:ext>
            </a:extLst>
          </p:cNvPr>
          <p:cNvGrpSpPr/>
          <p:nvPr/>
        </p:nvGrpSpPr>
        <p:grpSpPr>
          <a:xfrm>
            <a:off x="8466041" y="338933"/>
            <a:ext cx="3576548" cy="1398939"/>
            <a:chOff x="8466041" y="344909"/>
            <a:chExt cx="3576548" cy="1398939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3C9F7FB-3BA4-6DFF-412D-A987ACFAB3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6041" y="344909"/>
              <a:ext cx="1454897" cy="139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EC8259A-2911-97E0-072E-7FB4D7F42840}"/>
                </a:ext>
              </a:extLst>
            </p:cNvPr>
            <p:cNvSpPr txBox="1"/>
            <p:nvPr/>
          </p:nvSpPr>
          <p:spPr>
            <a:xfrm>
              <a:off x="9717741" y="795619"/>
              <a:ext cx="23248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>
                  <a:latin typeface="Century Gothic" panose="020B0502020202020204" pitchFamily="34" charset="0"/>
                  <a:ea typeface="MS UI Gothic" panose="020B0600070205080204" pitchFamily="34" charset="-128"/>
                </a:rPr>
                <a:t>NAACL 2025</a:t>
              </a:r>
              <a:endParaRPr lang="zh-CN" altLang="en-US" sz="2400" b="1" dirty="0">
                <a:latin typeface="Century Gothic" panose="020B0502020202020204" pitchFamily="34" charset="0"/>
                <a:ea typeface="MS UI Gothic" panose="020B0600070205080204" pitchFamily="34" charset="-128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534573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626A0-6DE2-544E-E7BD-31DE76534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53EC31-70CE-2800-5ED3-631E94FE9E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76234" y="6356350"/>
            <a:ext cx="2743200" cy="365125"/>
          </a:xfrm>
        </p:spPr>
        <p:txBody>
          <a:bodyPr/>
          <a:lstStyle/>
          <a:p>
            <a:fld id="{7D9746E3-72C1-4DB0-B13C-D2E6526B9F79}" type="slidenum">
              <a:rPr lang="zh-CN" altLang="en-US" smtClean="0"/>
              <a:t>10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851CC6F-EA4A-A23F-3B41-BC220341B90A}"/>
              </a:ext>
            </a:extLst>
          </p:cNvPr>
          <p:cNvSpPr txBox="1"/>
          <p:nvPr/>
        </p:nvSpPr>
        <p:spPr>
          <a:xfrm>
            <a:off x="555814" y="1080780"/>
            <a:ext cx="11049623" cy="3030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Georgia" panose="02040502050405020303" pitchFamily="18" charset="0"/>
                <a:cs typeface="MV Boli" panose="02000500030200090000" pitchFamily="2" charset="0"/>
              </a:rPr>
              <a:t>We consider predicting many</a:t>
            </a:r>
            <a:r>
              <a:rPr lang="zh-CN" altLang="en-US" sz="2800" dirty="0">
                <a:latin typeface="Georgia" panose="02040502050405020303" pitchFamily="18" charset="0"/>
                <a:cs typeface="MV Boli" panose="02000500030200090000" pitchFamily="2" charset="0"/>
              </a:rPr>
              <a:t> </a:t>
            </a:r>
            <a:r>
              <a:rPr lang="en-US" altLang="zh-CN" sz="2800" dirty="0">
                <a:latin typeface="Georgia" panose="02040502050405020303" pitchFamily="18" charset="0"/>
                <a:cs typeface="MV Boli" panose="02000500030200090000" pitchFamily="2" charset="0"/>
              </a:rPr>
              <a:t>tokens simultaneously, and we define the </a:t>
            </a:r>
            <a:r>
              <a:rPr lang="en-US" altLang="zh-CN" sz="2800" i="1" dirty="0">
                <a:latin typeface="Georgia" panose="02040502050405020303" pitchFamily="18" charset="0"/>
                <a:cs typeface="MV Boli" panose="02000500030200090000" pitchFamily="2" charset="0"/>
              </a:rPr>
              <a:t>next</a:t>
            </a:r>
            <a:r>
              <a:rPr lang="en-US" altLang="zh-CN" sz="2800" dirty="0">
                <a:latin typeface="Georgia" panose="02040502050405020303" pitchFamily="18" charset="0"/>
                <a:cs typeface="MV Boli" panose="02000500030200090000" pitchFamily="2" charset="0"/>
              </a:rPr>
              <a:t> token as the </a:t>
            </a:r>
            <a:r>
              <a:rPr lang="en-US" altLang="zh-CN" sz="2800" i="1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altLang="zh-CN" sz="2800" i="1" dirty="0">
                <a:latin typeface="Georgia" panose="02040502050405020303" pitchFamily="18" charset="0"/>
                <a:cs typeface="MV Boli" panose="02000500030200090000" pitchFamily="2" charset="0"/>
              </a:rPr>
              <a:t>-th</a:t>
            </a:r>
            <a:r>
              <a:rPr lang="en-US" altLang="zh-CN" sz="2800" dirty="0">
                <a:latin typeface="Georgia" panose="02040502050405020303" pitchFamily="18" charset="0"/>
                <a:cs typeface="MV Boli" panose="02000500030200090000" pitchFamily="2" charset="0"/>
              </a:rPr>
              <a:t> token.</a:t>
            </a:r>
          </a:p>
          <a:p>
            <a:endParaRPr lang="en-US" altLang="zh-CN" sz="2800" dirty="0">
              <a:latin typeface="Georgia" panose="02040502050405020303" pitchFamily="18" charset="0"/>
              <a:cs typeface="MV Boli" panose="0200050003020009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Georgia" panose="02040502050405020303" pitchFamily="18" charset="0"/>
                <a:cs typeface="MV Boli" panose="02000500030200090000" pitchFamily="2" charset="0"/>
              </a:rPr>
              <a:t>The probability distribution for the </a:t>
            </a:r>
            <a:r>
              <a:rPr lang="en-US" altLang="zh-CN" sz="2800" i="1" dirty="0" err="1">
                <a:latin typeface="Georgia" panose="02040502050405020303" pitchFamily="18" charset="0"/>
                <a:cs typeface="MV Boli" panose="02000500030200090000" pitchFamily="2" charset="0"/>
              </a:rPr>
              <a:t>i-th</a:t>
            </a:r>
            <a:r>
              <a:rPr lang="en-US" altLang="zh-CN" sz="2800" dirty="0">
                <a:latin typeface="Georgia" panose="02040502050405020303" pitchFamily="18" charset="0"/>
                <a:cs typeface="MV Boli" panose="02000500030200090000" pitchFamily="2" charset="0"/>
              </a:rPr>
              <a:t> token should be the sum of the probability distributions across all possible generation paths.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F6C3F1D-C5C7-BD38-6300-307A3195B34D}"/>
                  </a:ext>
                </a:extLst>
              </p:cNvPr>
              <p:cNvSpPr txBox="1"/>
              <p:nvPr/>
            </p:nvSpPr>
            <p:spPr>
              <a:xfrm>
                <a:off x="-1174182" y="4354257"/>
                <a:ext cx="6173568" cy="19740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eqArr>
                        <m:eqArrPr>
                          <m:ctrlP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eqArrPr>
                        <m:e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∣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kumimoji="0" lang="en-US" altLang="zh-CN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limLoc m:val="undOvr"/>
                              <m:grow m:val="on"/>
                              <m:supHide m:val="on"/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d>
                                      <m:dPr>
                                        <m:ctrlPr>
                                          <a:rPr kumimoji="0" lang="zh-CN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zh-CN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zh-CN" sz="28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,…,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zh-CN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kumimoji="0" lang="en-US" altLang="zh-CN" sz="28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kumimoji="0" lang="en-US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kumimoji="0" lang="en-US" altLang="zh-CN" sz="28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kumimoji="0" lang="en-US" altLang="zh-CN" sz="2800" b="0" i="0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DengXian" panose="02010600030101010101" pitchFamily="2" charset="-122"/>
                                                <a:cs typeface="Times New Roman" panose="020206030504050203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a:rPr kumimoji="0" lang="en-US" altLang="zh-CN" sz="28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kumimoji="0" lang="zh-CN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𝒱</m:t>
                                        </m:r>
                                      </m:e>
                                      <m:sup>
                                        <m:r>
                                          <a:rPr kumimoji="0" lang="en-US" altLang="zh-CN" sz="28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e>
                                </m:mr>
                              </m:m>
                            </m:sub>
                            <m:sup/>
                            <m:e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 </m:t>
                              </m:r>
                            </m:e>
                          </m:nary>
                          <m:r>
                            <a:rPr kumimoji="0" lang="en-US" altLang="zh-CN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 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∣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kumimoji="0" lang="en-US" altLang="zh-C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  <m:e>
                          <m:r>
                            <a:rPr kumimoji="0" lang="en-US" altLang="zh-CN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                                                          </m:t>
                          </m:r>
                          <m:r>
                            <a:rPr kumimoji="0" lang="en-US" altLang="zh-C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                       </m:t>
                          </m:r>
                          <m:r>
                            <a:rPr kumimoji="0" lang="en-US" altLang="zh-CN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×</m:t>
                          </m:r>
                          <m:r>
                            <a:rPr kumimoji="0" lang="en-US" altLang="zh-CN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kumimoji="0" lang="en-US" altLang="zh-CN" sz="2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0" lang="zh-CN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kumimoji="0" lang="en-US" altLang="zh-CN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∣</m:t>
                              </m:r>
                              <m:r>
                                <a:rPr kumimoji="0" lang="en-US" altLang="zh-CN" sz="28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kumimoji="0" lang="en-US" altLang="zh-CN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kumimoji="0" lang="zh-CN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  <m:r>
                                    <a:rPr kumimoji="0" lang="en-US" altLang="zh-CN" sz="2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kumimoji="0" lang="en-US" altLang="zh-CN" sz="28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DengXian" panose="02010600030101010101" pitchFamily="2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kumimoji="0" lang="en-US" altLang="zh-CN" sz="2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.</m:t>
                          </m:r>
                        </m:e>
                      </m:eqAr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F6C3F1D-C5C7-BD38-6300-307A3195B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4182" y="4354257"/>
                <a:ext cx="6173568" cy="1974067"/>
              </a:xfrm>
              <a:prstGeom prst="rect">
                <a:avLst/>
              </a:prstGeom>
              <a:blipFill>
                <a:blip r:embed="rId2"/>
                <a:stretch>
                  <a:fillRect r="-990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5">
            <a:extLst>
              <a:ext uri="{FF2B5EF4-FFF2-40B4-BE49-F238E27FC236}">
                <a16:creationId xmlns:a16="http://schemas.microsoft.com/office/drawing/2014/main" id="{B09E53E2-3EB6-574B-ECB3-5ED4D03F2B57}"/>
              </a:ext>
            </a:extLst>
          </p:cNvPr>
          <p:cNvSpPr txBox="1"/>
          <p:nvPr/>
        </p:nvSpPr>
        <p:spPr>
          <a:xfrm>
            <a:off x="483781" y="247923"/>
            <a:ext cx="11600643" cy="76260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US" altLang="zh-CN" sz="4900" spc="-7" dirty="0">
                <a:latin typeface="Century Gothic" panose="020B0502020202020204" pitchFamily="34" charset="0"/>
                <a:cs typeface="Verdana"/>
              </a:rPr>
              <a:t>2. Methodology</a:t>
            </a:r>
            <a:r>
              <a:rPr lang="en-US" altLang="zh-CN" sz="4900" b="1" spc="-7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573660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93A7D-63CE-F581-2744-963376262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663D74-1C4C-C04C-1BB2-6863F3FD88E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76234" y="6356350"/>
            <a:ext cx="2743200" cy="365125"/>
          </a:xfrm>
        </p:spPr>
        <p:txBody>
          <a:bodyPr/>
          <a:lstStyle/>
          <a:p>
            <a:fld id="{7D9746E3-72C1-4DB0-B13C-D2E6526B9F79}" type="slidenum">
              <a:rPr lang="zh-CN" altLang="en-US" smtClean="0"/>
              <a:t>11</a:t>
            </a:fld>
            <a:endParaRPr lang="zh-CN" alt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48E4FFD-648F-7723-E906-E49D1FE1A40B}"/>
              </a:ext>
            </a:extLst>
          </p:cNvPr>
          <p:cNvSpPr txBox="1"/>
          <p:nvPr/>
        </p:nvSpPr>
        <p:spPr>
          <a:xfrm>
            <a:off x="164932" y="112619"/>
            <a:ext cx="12158447" cy="60914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ts val="1465"/>
              </a:lnSpc>
              <a:spcBef>
                <a:spcPts val="127"/>
              </a:spcBef>
            </a:pPr>
            <a:r>
              <a:rPr lang="en-US" altLang="zh-CN" sz="1400" spc="35" dirty="0">
                <a:latin typeface="Verdana"/>
                <a:cs typeface="Verdana"/>
              </a:rPr>
              <a:t>Beyond the Next Token: Towards Prompt-Robust Zero-Shot Classification via Efficient Multi-Token Prediction</a:t>
            </a:r>
          </a:p>
          <a:p>
            <a:pPr marL="6350" marR="2540">
              <a:lnSpc>
                <a:spcPts val="1465"/>
              </a:lnSpc>
              <a:spcBef>
                <a:spcPts val="127"/>
              </a:spcBef>
            </a:pPr>
            <a:endParaRPr lang="en-US" altLang="zh-CN" sz="1400" spc="35" dirty="0">
              <a:latin typeface="Verdana"/>
              <a:cs typeface="Verdana"/>
            </a:endParaRPr>
          </a:p>
          <a:p>
            <a:pPr marL="6350" marR="2540">
              <a:lnSpc>
                <a:spcPts val="1465"/>
              </a:lnSpc>
              <a:spcBef>
                <a:spcPts val="127"/>
              </a:spcBef>
            </a:pPr>
            <a:endParaRPr lang="en-US" altLang="zh-CN" sz="1400" spc="35" dirty="0">
              <a:latin typeface="Verdana"/>
              <a:cs typeface="Verdan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BEA73823-3C37-0AF3-6FE7-1B4378D13BCF}"/>
              </a:ext>
            </a:extLst>
          </p:cNvPr>
          <p:cNvCxnSpPr>
            <a:cxnSpLocks/>
          </p:cNvCxnSpPr>
          <p:nvPr/>
        </p:nvCxnSpPr>
        <p:spPr>
          <a:xfrm>
            <a:off x="-21020" y="384462"/>
            <a:ext cx="10347434" cy="0"/>
          </a:xfrm>
          <a:prstGeom prst="line">
            <a:avLst/>
          </a:prstGeom>
          <a:ln w="19050">
            <a:solidFill>
              <a:schemeClr val="bg2">
                <a:lumMod val="75000"/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977403-8E9F-A393-DE39-6D94FC17F962}"/>
                  </a:ext>
                </a:extLst>
              </p:cNvPr>
              <p:cNvSpPr txBox="1"/>
              <p:nvPr/>
            </p:nvSpPr>
            <p:spPr>
              <a:xfrm>
                <a:off x="560531" y="509112"/>
                <a:ext cx="11367248" cy="6329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effectLst/>
                    <a:latin typeface="Georgia" panose="02040502050405020303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is equivalent to:</a:t>
                </a:r>
                <a:endParaRPr lang="zh-CN" altLang="zh-CN" sz="2800" dirty="0">
                  <a:effectLst/>
                  <a:latin typeface="Georgia" panose="02040502050405020303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sz="2800" i="1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zh-CN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8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  <m:r>
                                  <a:rPr lang="en-US" altLang="zh-CN" sz="28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∣</m:t>
                                </m:r>
                                <m:r>
                                  <a:rPr lang="en-US" altLang="zh-CN" sz="2800" b="1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sz="28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r>
                              <a:rPr lang="en-US" altLang="zh-CN" sz="28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altLang="zh-CN" sz="28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∣</m:t>
                            </m:r>
                            <m:r>
                              <a:rPr lang="en-US" altLang="zh-CN" sz="2800" b="1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limLow>
                              <m:limLowPr>
                                <m:ctrlPr>
                                  <a:rPr lang="zh-CN" altLang="zh-CN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zh-CN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groupChrPr>
                                  <m:e>
                                    <m:sSub>
                                      <m:sSubPr>
                                        <m:ctrlPr>
                                          <a:rPr lang="zh-CN" altLang="zh-CN" sz="2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US" altLang="zh-CN" sz="28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zh-CN" altLang="zh-CN" sz="2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8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+1</m:t>
                                        </m:r>
                                      </m:sub>
                                    </m:sSub>
                                    <m:r>
                                      <a:rPr lang="en-US" altLang="zh-CN" sz="28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,…,</m:t>
                                    </m:r>
                                    <m:sSub>
                                      <m:sSubPr>
                                        <m:ctrlPr>
                                          <a:rPr lang="zh-CN" altLang="zh-CN" sz="2800" i="1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2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zh-CN" sz="28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zh-CN" sz="2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sz="2800" i="1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altLang="zh-CN" sz="2800">
                                            <a:effectLst/>
                                            <a:latin typeface="Cambria Math" panose="02040503050406030204" pitchFamily="18" charset="0"/>
                                            <a:ea typeface="DengXian" panose="02010600030101010101" pitchFamily="2" charset="-122"/>
                                            <a:cs typeface="Times New Roman" panose="020206030504050203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groupChr>
                              </m:e>
                              <m:lim>
                                <m:r>
                                  <m:rPr>
                                    <m:nor/>
                                  </m:rPr>
                                  <a:rPr lang="en-US" altLang="zh-CN" sz="2800">
                                    <a:effectLst/>
                                    <a:latin typeface="Georgia" panose="02040502050405020303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unknown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i="1">
                                    <a:effectLst/>
                                    <a:latin typeface="DengXian" panose="02010600030101010101" pitchFamily="2" charset="-122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lim>
                            </m:limLow>
                            <m:r>
                              <a:rPr lang="en-US" altLang="zh-CN" sz="28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).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sz="2800" dirty="0">
                  <a:effectLst/>
                  <a:latin typeface="Georgia" panose="02040502050405020303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1100"/>
                  </a:spcAft>
                </a:pPr>
                <a:r>
                  <a:rPr lang="en-US" altLang="zh-CN" sz="2800" dirty="0">
                    <a:effectLst/>
                    <a:latin typeface="Georgia" panose="02040502050405020303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We approximate this as:</a:t>
                </a:r>
                <a:endParaRPr lang="zh-CN" altLang="zh-CN" sz="2800" dirty="0">
                  <a:effectLst/>
                  <a:latin typeface="Georgia" panose="02040502050405020303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11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zh-CN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8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  <m:r>
                                  <a:rPr lang="en-US" altLang="zh-CN" sz="28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∣</m:t>
                                </m:r>
                                <m:r>
                                  <a:rPr lang="en-US" altLang="zh-CN" sz="2800" b="1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sz="28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≈</m:t>
                            </m:r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r>
                              <a:rPr lang="en-US" altLang="zh-CN" sz="28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8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2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8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altLang="zh-CN" sz="28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∣</m:t>
                            </m:r>
                            <m:r>
                              <a:rPr lang="en-US" altLang="zh-CN" sz="2800" b="1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limLow>
                              <m:limLowPr>
                                <m:ctrlPr>
                                  <a:rPr lang="zh-CN" altLang="zh-CN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zh-CN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n-US" altLang="zh-CN" sz="28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&lt;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ph</m:t>
                                    </m:r>
                                    <m:r>
                                      <a:rPr lang="en-US" altLang="zh-CN" sz="28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&gt;,&lt;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ph</m:t>
                                    </m:r>
                                    <m:r>
                                      <a:rPr lang="en-US" altLang="zh-CN" sz="28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&gt;,…,&lt;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ph</m:t>
                                    </m:r>
                                    <m:r>
                                      <a:rPr lang="en-US" altLang="zh-CN" sz="28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&gt;</m:t>
                                    </m:r>
                                  </m:e>
                                </m:groupChr>
                              </m:e>
                              <m:lim>
                                <m:r>
                                  <m:rPr>
                                    <m:nor/>
                                  </m:rPr>
                                  <a:rPr lang="en-US" altLang="zh-CN" sz="2800">
                                    <a:effectLst/>
                                    <a:latin typeface="Georgia" panose="02040502050405020303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>
                                    <a:effectLst/>
                                    <a:latin typeface="Georgia" panose="02040502050405020303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>
                                    <a:effectLst/>
                                    <a:latin typeface="Georgia" panose="02040502050405020303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times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i="1">
                                    <a:effectLst/>
                                    <a:latin typeface="DengXian" panose="02010600030101010101" pitchFamily="2" charset="-122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lim>
                            </m:limLow>
                            <m:r>
                              <a:rPr lang="en-US" altLang="zh-CN" sz="28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).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sz="2800" dirty="0">
                  <a:effectLst/>
                  <a:latin typeface="Georgia" panose="02040502050405020303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1100"/>
                  </a:spcAft>
                </a:pPr>
                <a:r>
                  <a:rPr lang="en-US" altLang="zh-CN" sz="2800" dirty="0">
                    <a:effectLst/>
                    <a:latin typeface="Georgia" panose="02040502050405020303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This can be rewritten using the language model as:</a:t>
                </a:r>
                <a:endParaRPr lang="zh-CN" altLang="zh-CN" sz="2800" dirty="0">
                  <a:effectLst/>
                  <a:latin typeface="Georgia" panose="02040502050405020303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Aft>
                    <a:spcPts val="11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zh-CN" altLang="zh-CN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8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  <m:r>
                                  <a:rPr lang="en-US" altLang="zh-CN" sz="28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∣</m:t>
                                </m:r>
                                <m:r>
                                  <a:rPr lang="en-US" altLang="zh-CN" sz="2800" b="1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a:rPr lang="en-US" altLang="zh-CN" sz="28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≈</m:t>
                            </m:r>
                            <m:r>
                              <a:rPr lang="en-US" altLang="zh-CN" sz="2800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ℒℳ</m:t>
                            </m:r>
                            <m:r>
                              <a:rPr lang="en-US" altLang="zh-CN" sz="28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altLang="zh-CN" sz="2800" b="1" i="1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sz="28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limLow>
                              <m:limLowPr>
                                <m:ctrlPr>
                                  <a:rPr lang="zh-CN" altLang="zh-CN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groupChr>
                                  <m:groupChrPr>
                                    <m:chr m:val="⏟"/>
                                    <m:ctrlPr>
                                      <a:rPr lang="zh-CN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groupChrPr>
                                  <m:e>
                                    <m:r>
                                      <a:rPr lang="en-US" altLang="zh-CN" sz="28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&lt;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ph</m:t>
                                    </m:r>
                                    <m:r>
                                      <a:rPr lang="en-US" altLang="zh-CN" sz="28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&gt;,&lt;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ph</m:t>
                                    </m:r>
                                    <m:r>
                                      <a:rPr lang="en-US" altLang="zh-CN" sz="28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&gt;,…,&lt;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28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ph</m:t>
                                    </m:r>
                                    <m:r>
                                      <a:rPr lang="en-US" altLang="zh-CN" sz="28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&gt;</m:t>
                                    </m:r>
                                  </m:e>
                                </m:groupChr>
                              </m:e>
                              <m:lim>
                                <m:r>
                                  <m:rPr>
                                    <m:nor/>
                                  </m:rPr>
                                  <a:rPr lang="en-US" altLang="zh-CN" sz="2800">
                                    <a:effectLst/>
                                    <a:latin typeface="Georgia" panose="02040502050405020303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>
                                    <a:effectLst/>
                                    <a:latin typeface="Georgia" panose="02040502050405020303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>
                                    <a:effectLst/>
                                    <a:latin typeface="Georgia" panose="02040502050405020303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times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800" i="1">
                                    <a:effectLst/>
                                    <a:latin typeface="DengXian" panose="02010600030101010101" pitchFamily="2" charset="-122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</m:lim>
                            </m:limLow>
                            <m:sSub>
                              <m:sSubPr>
                                <m:ctrlPr>
                                  <a:rPr lang="zh-CN" altLang="zh-CN" sz="2800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zh-CN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2800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800" i="1">
                                        <a:effectLst/>
                                        <a:latin typeface="Cambria Math" panose="02040503050406030204" pitchFamily="18" charset="0"/>
                                        <a:ea typeface="DengXian" panose="02010600030101010101" pitchFamily="2" charset="-122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28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2800" i="1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𝑐</m:t>
                                </m:r>
                              </m:sub>
                            </m:sSub>
                            <m:r>
                              <a:rPr lang="en-US" altLang="zh-CN" sz="28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sz="2800" dirty="0">
                  <a:effectLst/>
                  <a:latin typeface="Georgia" panose="02040502050405020303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D977403-8E9F-A393-DE39-6D94FC17F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31" y="509112"/>
                <a:ext cx="11367248" cy="6329297"/>
              </a:xfrm>
              <a:prstGeom prst="rect">
                <a:avLst/>
              </a:prstGeom>
              <a:blipFill>
                <a:blip r:embed="rId2"/>
                <a:stretch>
                  <a:fillRect l="-1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42941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BC41D-C24E-143B-03D9-231DF7EDB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BC860F-7E0F-D250-A5C7-E3ACB0C718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76234" y="6356350"/>
            <a:ext cx="2743200" cy="365125"/>
          </a:xfrm>
        </p:spPr>
        <p:txBody>
          <a:bodyPr/>
          <a:lstStyle/>
          <a:p>
            <a:fld id="{7D9746E3-72C1-4DB0-B13C-D2E6526B9F79}" type="slidenum">
              <a:rPr lang="zh-CN" altLang="en-US" smtClean="0"/>
              <a:t>12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DF8B5C-DD74-8CE2-3E39-E2786BF24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979" y="1994996"/>
            <a:ext cx="9374037" cy="354287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5A0E17B-541E-35A1-DB10-E73071A55C20}"/>
              </a:ext>
            </a:extLst>
          </p:cNvPr>
          <p:cNvSpPr txBox="1"/>
          <p:nvPr/>
        </p:nvSpPr>
        <p:spPr>
          <a:xfrm>
            <a:off x="2633067" y="5680497"/>
            <a:ext cx="63354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altLang="zh-CN" sz="2800" dirty="0">
                <a:latin typeface="MV Boli" panose="02000500030200090000" pitchFamily="2" charset="0"/>
                <a:cs typeface="MV Boli" panose="02000500030200090000" pitchFamily="2" charset="0"/>
              </a:rPr>
              <a:t>Placeholding Skipping Prediction ( PSP )</a:t>
            </a:r>
            <a:endParaRPr lang="zh-CN" alt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D047DA5-4CA4-0A0C-D786-E953FF9A2816}"/>
                  </a:ext>
                </a:extLst>
              </p:cNvPr>
              <p:cNvSpPr txBox="1"/>
              <p:nvPr/>
            </p:nvSpPr>
            <p:spPr>
              <a:xfrm>
                <a:off x="590105" y="1201482"/>
                <a:ext cx="10792047" cy="939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  <m:r>
                            <a:rPr lang="en-US" altLang="zh-CN" sz="2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∣</m:t>
                          </m:r>
                          <m:r>
                            <a:rPr lang="en-US" altLang="zh-CN" sz="2800" b="1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altLang="zh-CN" sz="2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≈</m:t>
                      </m:r>
                      <m:r>
                        <a:rPr lang="en-US" altLang="zh-CN" sz="2800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ℒℳ</m:t>
                      </m:r>
                      <m:r>
                        <a:rPr lang="en-US" altLang="zh-CN" sz="2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2800" b="1" i="1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en-US" altLang="zh-CN" sz="280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limLow>
                        <m:limLow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groupChrPr>
                            <m:e>
                              <m:r>
                                <a:rPr lang="en-US" altLang="zh-CN" sz="28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&lt;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ph</m:t>
                              </m:r>
                              <m:r>
                                <a:rPr lang="en-US" altLang="zh-CN" sz="28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&gt;,&lt;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ph</m:t>
                              </m:r>
                              <m:r>
                                <a:rPr lang="en-US" altLang="zh-CN" sz="28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&gt;,…,&lt;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ph</m:t>
                              </m:r>
                              <m:r>
                                <a:rPr lang="en-US" altLang="zh-CN" sz="28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&gt;</m:t>
                              </m:r>
                            </m:e>
                          </m:groupChr>
                        </m:e>
                        <m:lim>
                          <m:r>
                            <m:rPr>
                              <m:nor/>
                            </m:rPr>
                            <a:rPr lang="en-US" altLang="zh-CN" sz="2800">
                              <a:effectLst/>
                              <a:latin typeface="Georgia" panose="02040502050405020303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zh-CN" sz="2800">
                              <a:effectLst/>
                              <a:latin typeface="Georgia" panose="02040502050405020303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>
                              <a:effectLst/>
                              <a:latin typeface="Georgia" panose="02040502050405020303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times</m:t>
                          </m:r>
                          <m:r>
                            <m:rPr>
                              <m:nor/>
                            </m:rPr>
                            <a:rPr lang="en-US" altLang="zh-CN" sz="2800" i="1">
                              <a:effectLst/>
                              <a:latin typeface="DengXian" panose="02010600030101010101" pitchFamily="2" charset="-122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 </m:t>
                          </m:r>
                        </m:lim>
                      </m:limLow>
                      <m:sSub>
                        <m:sSubPr>
                          <m:ctrlPr>
                            <a:rPr lang="zh-CN" altLang="zh-CN" sz="2800" i="1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2800" i="1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US" altLang="zh-CN" sz="2800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altLang="zh-CN" sz="2800" i="1"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altLang="zh-CN" sz="2800" i="1"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D047DA5-4CA4-0A0C-D786-E953FF9A2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05" y="1201482"/>
                <a:ext cx="10792047" cy="939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5">
            <a:extLst>
              <a:ext uri="{FF2B5EF4-FFF2-40B4-BE49-F238E27FC236}">
                <a16:creationId xmlns:a16="http://schemas.microsoft.com/office/drawing/2014/main" id="{5F499BC9-9F06-6067-9AEB-EBEEC719D40A}"/>
              </a:ext>
            </a:extLst>
          </p:cNvPr>
          <p:cNvSpPr txBox="1"/>
          <p:nvPr/>
        </p:nvSpPr>
        <p:spPr>
          <a:xfrm>
            <a:off x="483781" y="247923"/>
            <a:ext cx="11600643" cy="76260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US" altLang="zh-CN" sz="4900" spc="-7" dirty="0">
                <a:latin typeface="Century Gothic" panose="020B0502020202020204" pitchFamily="34" charset="0"/>
                <a:cs typeface="Verdana"/>
              </a:rPr>
              <a:t>2. Methodology</a:t>
            </a:r>
            <a:r>
              <a:rPr lang="en-US" altLang="zh-CN" sz="4900" b="1" spc="-7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299394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12193-DAC5-3DDC-7A41-5F9922223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94458E-572F-2C8D-976A-9B924C73BDA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76234" y="6356350"/>
            <a:ext cx="2743200" cy="365125"/>
          </a:xfrm>
        </p:spPr>
        <p:txBody>
          <a:bodyPr/>
          <a:lstStyle/>
          <a:p>
            <a:fld id="{7D9746E3-72C1-4DB0-B13C-D2E6526B9F79}" type="slidenum">
              <a:rPr lang="zh-CN" altLang="en-US" smtClean="0"/>
              <a:t>13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C8BF454-119E-7F4A-4D59-E6BCC510905A}"/>
              </a:ext>
            </a:extLst>
          </p:cNvPr>
          <p:cNvSpPr txBox="1"/>
          <p:nvPr/>
        </p:nvSpPr>
        <p:spPr>
          <a:xfrm>
            <a:off x="3086463" y="5727881"/>
            <a:ext cx="58927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US" altLang="zh-CN" sz="2800" b="1" dirty="0">
                <a:latin typeface="MV Boli" panose="02000500030200090000" pitchFamily="2" charset="0"/>
                <a:cs typeface="MV Boli" panose="02000500030200090000" pitchFamily="2" charset="0"/>
              </a:rPr>
              <a:t>P</a:t>
            </a:r>
            <a:r>
              <a:rPr lang="en-US" altLang="zh-CN" sz="2800" dirty="0">
                <a:latin typeface="MV Boli" panose="02000500030200090000" pitchFamily="2" charset="0"/>
                <a:cs typeface="MV Boli" panose="02000500030200090000" pitchFamily="2" charset="0"/>
              </a:rPr>
              <a:t>laceholding </a:t>
            </a:r>
            <a:r>
              <a:rPr lang="en-US" altLang="zh-CN" sz="2800" b="1" dirty="0">
                <a:latin typeface="MV Boli" panose="02000500030200090000" pitchFamily="2" charset="0"/>
                <a:cs typeface="MV Boli" panose="02000500030200090000" pitchFamily="2" charset="0"/>
              </a:rPr>
              <a:t>P</a:t>
            </a:r>
            <a:r>
              <a:rPr lang="en-US" altLang="zh-CN" sz="2800" dirty="0">
                <a:latin typeface="MV Boli" panose="02000500030200090000" pitchFamily="2" charset="0"/>
                <a:cs typeface="MV Boli" panose="02000500030200090000" pitchFamily="2" charset="0"/>
              </a:rPr>
              <a:t>arallel </a:t>
            </a:r>
            <a:r>
              <a:rPr lang="en-US" altLang="zh-CN" sz="2800" b="1" dirty="0">
                <a:latin typeface="MV Boli" panose="02000500030200090000" pitchFamily="2" charset="0"/>
                <a:cs typeface="MV Boli" panose="02000500030200090000" pitchFamily="2" charset="0"/>
              </a:rPr>
              <a:t>P</a:t>
            </a:r>
            <a:r>
              <a:rPr lang="en-US" altLang="zh-CN" sz="2800" dirty="0">
                <a:latin typeface="MV Boli" panose="02000500030200090000" pitchFamily="2" charset="0"/>
                <a:cs typeface="MV Boli" panose="02000500030200090000" pitchFamily="2" charset="0"/>
              </a:rPr>
              <a:t>rediction</a:t>
            </a:r>
          </a:p>
          <a:p>
            <a:pPr algn="ctr"/>
            <a:r>
              <a:rPr lang="en-US" altLang="zh-CN" sz="2800" dirty="0">
                <a:latin typeface="MV Boli" panose="02000500030200090000" pitchFamily="2" charset="0"/>
                <a:cs typeface="MV Boli" panose="02000500030200090000" pitchFamily="2" charset="0"/>
              </a:rPr>
              <a:t>(     )</a:t>
            </a:r>
            <a:endParaRPr lang="zh-CN" altLang="en-US" sz="28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A2B060-4766-B2A9-6E50-FB5835EE4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448" y="2020254"/>
            <a:ext cx="9331620" cy="363288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5671A1-8693-0654-7339-2A387C6CE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653" y="5720040"/>
            <a:ext cx="1551661" cy="1382389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EE8FA2C1-E7A2-92A3-D21A-C77A5398A343}"/>
              </a:ext>
            </a:extLst>
          </p:cNvPr>
          <p:cNvSpPr/>
          <p:nvPr/>
        </p:nvSpPr>
        <p:spPr>
          <a:xfrm>
            <a:off x="7400261" y="2089298"/>
            <a:ext cx="3173819" cy="935668"/>
          </a:xfrm>
          <a:custGeom>
            <a:avLst/>
            <a:gdLst>
              <a:gd name="connsiteX0" fmla="*/ 0 w 3173819"/>
              <a:gd name="connsiteY0" fmla="*/ 155948 h 935668"/>
              <a:gd name="connsiteX1" fmla="*/ 155948 w 3173819"/>
              <a:gd name="connsiteY1" fmla="*/ 0 h 935668"/>
              <a:gd name="connsiteX2" fmla="*/ 785571 w 3173819"/>
              <a:gd name="connsiteY2" fmla="*/ 0 h 935668"/>
              <a:gd name="connsiteX3" fmla="*/ 1329336 w 3173819"/>
              <a:gd name="connsiteY3" fmla="*/ 0 h 935668"/>
              <a:gd name="connsiteX4" fmla="*/ 1844483 w 3173819"/>
              <a:gd name="connsiteY4" fmla="*/ 0 h 935668"/>
              <a:gd name="connsiteX5" fmla="*/ 2445486 w 3173819"/>
              <a:gd name="connsiteY5" fmla="*/ 0 h 935668"/>
              <a:gd name="connsiteX6" fmla="*/ 3017871 w 3173819"/>
              <a:gd name="connsiteY6" fmla="*/ 0 h 935668"/>
              <a:gd name="connsiteX7" fmla="*/ 3173819 w 3173819"/>
              <a:gd name="connsiteY7" fmla="*/ 155948 h 935668"/>
              <a:gd name="connsiteX8" fmla="*/ 3173819 w 3173819"/>
              <a:gd name="connsiteY8" fmla="*/ 467834 h 935668"/>
              <a:gd name="connsiteX9" fmla="*/ 3173819 w 3173819"/>
              <a:gd name="connsiteY9" fmla="*/ 779720 h 935668"/>
              <a:gd name="connsiteX10" fmla="*/ 3017871 w 3173819"/>
              <a:gd name="connsiteY10" fmla="*/ 935668 h 935668"/>
              <a:gd name="connsiteX11" fmla="*/ 2416867 w 3173819"/>
              <a:gd name="connsiteY11" fmla="*/ 935668 h 935668"/>
              <a:gd name="connsiteX12" fmla="*/ 1787244 w 3173819"/>
              <a:gd name="connsiteY12" fmla="*/ 935668 h 935668"/>
              <a:gd name="connsiteX13" fmla="*/ 1157621 w 3173819"/>
              <a:gd name="connsiteY13" fmla="*/ 935668 h 935668"/>
              <a:gd name="connsiteX14" fmla="*/ 155948 w 3173819"/>
              <a:gd name="connsiteY14" fmla="*/ 935668 h 935668"/>
              <a:gd name="connsiteX15" fmla="*/ 0 w 3173819"/>
              <a:gd name="connsiteY15" fmla="*/ 779720 h 935668"/>
              <a:gd name="connsiteX16" fmla="*/ 0 w 3173819"/>
              <a:gd name="connsiteY16" fmla="*/ 461596 h 935668"/>
              <a:gd name="connsiteX17" fmla="*/ 0 w 3173819"/>
              <a:gd name="connsiteY17" fmla="*/ 155948 h 935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173819" h="935668" extrusionOk="0">
                <a:moveTo>
                  <a:pt x="0" y="155948"/>
                </a:moveTo>
                <a:cubicBezTo>
                  <a:pt x="-15048" y="60538"/>
                  <a:pt x="46145" y="8885"/>
                  <a:pt x="155948" y="0"/>
                </a:cubicBezTo>
                <a:cubicBezTo>
                  <a:pt x="447162" y="-13864"/>
                  <a:pt x="495467" y="41702"/>
                  <a:pt x="785571" y="0"/>
                </a:cubicBezTo>
                <a:cubicBezTo>
                  <a:pt x="1075675" y="-41702"/>
                  <a:pt x="1109039" y="42858"/>
                  <a:pt x="1329336" y="0"/>
                </a:cubicBezTo>
                <a:cubicBezTo>
                  <a:pt x="1549633" y="-42858"/>
                  <a:pt x="1613111" y="31952"/>
                  <a:pt x="1844483" y="0"/>
                </a:cubicBezTo>
                <a:cubicBezTo>
                  <a:pt x="2075855" y="-31952"/>
                  <a:pt x="2284651" y="30393"/>
                  <a:pt x="2445486" y="0"/>
                </a:cubicBezTo>
                <a:cubicBezTo>
                  <a:pt x="2606321" y="-30393"/>
                  <a:pt x="2863978" y="17301"/>
                  <a:pt x="3017871" y="0"/>
                </a:cubicBezTo>
                <a:cubicBezTo>
                  <a:pt x="3117466" y="-21915"/>
                  <a:pt x="3172314" y="71143"/>
                  <a:pt x="3173819" y="155948"/>
                </a:cubicBezTo>
                <a:cubicBezTo>
                  <a:pt x="3200848" y="286279"/>
                  <a:pt x="3168854" y="335831"/>
                  <a:pt x="3173819" y="467834"/>
                </a:cubicBezTo>
                <a:cubicBezTo>
                  <a:pt x="3178784" y="599837"/>
                  <a:pt x="3137912" y="710812"/>
                  <a:pt x="3173819" y="779720"/>
                </a:cubicBezTo>
                <a:cubicBezTo>
                  <a:pt x="3151200" y="864554"/>
                  <a:pt x="3107569" y="925877"/>
                  <a:pt x="3017871" y="935668"/>
                </a:cubicBezTo>
                <a:cubicBezTo>
                  <a:pt x="2889072" y="988249"/>
                  <a:pt x="2634412" y="870481"/>
                  <a:pt x="2416867" y="935668"/>
                </a:cubicBezTo>
                <a:cubicBezTo>
                  <a:pt x="2199322" y="1000855"/>
                  <a:pt x="1958275" y="883964"/>
                  <a:pt x="1787244" y="935668"/>
                </a:cubicBezTo>
                <a:cubicBezTo>
                  <a:pt x="1616213" y="987372"/>
                  <a:pt x="1383688" y="883220"/>
                  <a:pt x="1157621" y="935668"/>
                </a:cubicBezTo>
                <a:cubicBezTo>
                  <a:pt x="931554" y="988116"/>
                  <a:pt x="651243" y="899825"/>
                  <a:pt x="155948" y="935668"/>
                </a:cubicBezTo>
                <a:cubicBezTo>
                  <a:pt x="58686" y="925177"/>
                  <a:pt x="-1080" y="864234"/>
                  <a:pt x="0" y="779720"/>
                </a:cubicBezTo>
                <a:cubicBezTo>
                  <a:pt x="-5545" y="640053"/>
                  <a:pt x="28527" y="609735"/>
                  <a:pt x="0" y="461596"/>
                </a:cubicBezTo>
                <a:cubicBezTo>
                  <a:pt x="-28527" y="313457"/>
                  <a:pt x="3675" y="225582"/>
                  <a:pt x="0" y="155948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E7CAA6E-1788-ACD8-1054-92323EEC688D}"/>
              </a:ext>
            </a:extLst>
          </p:cNvPr>
          <p:cNvSpPr txBox="1"/>
          <p:nvPr/>
        </p:nvSpPr>
        <p:spPr>
          <a:xfrm>
            <a:off x="1329070" y="1329145"/>
            <a:ext cx="9542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latin typeface="MV Boli" panose="02000500030200090000" pitchFamily="2" charset="0"/>
                <a:cs typeface="MV Boli" panose="02000500030200090000" pitchFamily="2" charset="0"/>
              </a:rPr>
              <a:t>We can obtain all PSPs simultaneously</a:t>
            </a:r>
            <a:r>
              <a:rPr lang="en-US" altLang="zh-CN" sz="3600" dirty="0">
                <a:cs typeface="MV Boli" panose="02000500030200090000" pitchFamily="2" charset="0"/>
              </a:rPr>
              <a:t>.</a:t>
            </a:r>
            <a:endParaRPr lang="zh-CN" altLang="en-US" sz="3600" dirty="0">
              <a:cs typeface="MV Boli" panose="02000500030200090000" pitchFamily="2" charset="0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F4775C65-487E-9F9D-B48F-D32A26915BF8}"/>
              </a:ext>
            </a:extLst>
          </p:cNvPr>
          <p:cNvSpPr txBox="1"/>
          <p:nvPr/>
        </p:nvSpPr>
        <p:spPr>
          <a:xfrm>
            <a:off x="483781" y="247923"/>
            <a:ext cx="11600643" cy="76260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US" altLang="zh-CN" sz="4900" spc="-7" dirty="0">
                <a:latin typeface="Century Gothic" panose="020B0502020202020204" pitchFamily="34" charset="0"/>
                <a:cs typeface="Verdana"/>
              </a:rPr>
              <a:t>2. Methodology</a:t>
            </a:r>
            <a:r>
              <a:rPr lang="en-US" altLang="zh-CN" sz="4900" b="1" spc="-7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533126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FAF55-8E11-E7E4-CE74-322988331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B97643-35D5-4E06-88E6-9CDCB6AA565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76234" y="6356350"/>
            <a:ext cx="2743200" cy="365125"/>
          </a:xfrm>
        </p:spPr>
        <p:txBody>
          <a:bodyPr/>
          <a:lstStyle/>
          <a:p>
            <a:fld id="{7D9746E3-72C1-4DB0-B13C-D2E6526B9F79}" type="slidenum">
              <a:rPr lang="zh-CN" altLang="en-US" smtClean="0"/>
              <a:t>14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DA6764-2C3B-94B8-4FFE-64707B459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45" y="1387550"/>
            <a:ext cx="5617488" cy="374878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6A3E88D-65B5-1ABF-C810-A85567F947FF}"/>
              </a:ext>
            </a:extLst>
          </p:cNvPr>
          <p:cNvSpPr txBox="1"/>
          <p:nvPr/>
        </p:nvSpPr>
        <p:spPr>
          <a:xfrm>
            <a:off x="643127" y="5295819"/>
            <a:ext cx="4539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The average number of output tokens used to reach an answer (number of model runs).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0F5E5A-8D93-ADFF-A75E-2FC0C205DAE6}"/>
              </a:ext>
            </a:extLst>
          </p:cNvPr>
          <p:cNvSpPr txBox="1"/>
          <p:nvPr/>
        </p:nvSpPr>
        <p:spPr>
          <a:xfrm>
            <a:off x="6651905" y="5742095"/>
            <a:ext cx="4323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Average T Flops</a:t>
            </a:r>
            <a:endParaRPr lang="zh-CN" altLang="en-US" sz="2000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EC99D992-14D9-57C5-3A05-A752FF2B73E9}"/>
              </a:ext>
            </a:extLst>
          </p:cNvPr>
          <p:cNvSpPr txBox="1"/>
          <p:nvPr/>
        </p:nvSpPr>
        <p:spPr>
          <a:xfrm>
            <a:off x="483781" y="247923"/>
            <a:ext cx="11600643" cy="76260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US" altLang="zh-CN" sz="4900" spc="-7" dirty="0">
                <a:latin typeface="Century Gothic" panose="020B0502020202020204" pitchFamily="34" charset="0"/>
                <a:cs typeface="Verdana"/>
              </a:rPr>
              <a:t>3. Experiments:  </a:t>
            </a:r>
            <a:r>
              <a:rPr lang="en-US" altLang="zh-CN" sz="4900" b="1" spc="-7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Efficiency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6A6492F-FF83-741A-0BA9-FC2F4D4C2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8511" y="1434764"/>
            <a:ext cx="6295003" cy="439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47046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B5D35-6C1C-F2DA-D37F-BCECA16F1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8974C7-2EF0-28C2-1904-41C3230DA4F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76234" y="6356350"/>
            <a:ext cx="2743200" cy="365125"/>
          </a:xfrm>
        </p:spPr>
        <p:txBody>
          <a:bodyPr/>
          <a:lstStyle/>
          <a:p>
            <a:fld id="{7D9746E3-72C1-4DB0-B13C-D2E6526B9F79}" type="slidenum">
              <a:rPr lang="zh-CN" altLang="en-US" smtClean="0"/>
              <a:t>15</a:t>
            </a:fld>
            <a:endParaRPr lang="zh-CN" altLang="en-US" dirty="0"/>
          </a:p>
        </p:txBody>
      </p:sp>
      <p:pic>
        <p:nvPicPr>
          <p:cNvPr id="6" name="图片 5" descr="图表, 折线图&#10;&#10;AI 生成的内容可能不正确。">
            <a:extLst>
              <a:ext uri="{FF2B5EF4-FFF2-40B4-BE49-F238E27FC236}">
                <a16:creationId xmlns:a16="http://schemas.microsoft.com/office/drawing/2014/main" id="{05464BCB-3390-74DA-8D0C-0D2D31774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397" y="2028234"/>
            <a:ext cx="5330141" cy="3962105"/>
          </a:xfrm>
          <a:prstGeom prst="rect">
            <a:avLst/>
          </a:prstGeom>
        </p:spPr>
      </p:pic>
      <p:pic>
        <p:nvPicPr>
          <p:cNvPr id="13" name="图片 12" descr="图表, 折线图&#10;&#10;AI 生成的内容可能不正确。">
            <a:extLst>
              <a:ext uri="{FF2B5EF4-FFF2-40B4-BE49-F238E27FC236}">
                <a16:creationId xmlns:a16="http://schemas.microsoft.com/office/drawing/2014/main" id="{CE20039E-C18F-76D2-461E-39EFAA1961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638" y="2028233"/>
            <a:ext cx="5333945" cy="3962106"/>
          </a:xfrm>
          <a:prstGeom prst="rect">
            <a:avLst/>
          </a:prstGeom>
        </p:spPr>
      </p:pic>
      <p:sp>
        <p:nvSpPr>
          <p:cNvPr id="2" name="object 5">
            <a:extLst>
              <a:ext uri="{FF2B5EF4-FFF2-40B4-BE49-F238E27FC236}">
                <a16:creationId xmlns:a16="http://schemas.microsoft.com/office/drawing/2014/main" id="{A52E4609-454D-BDFF-BCAD-E258F43F9A9C}"/>
              </a:ext>
            </a:extLst>
          </p:cNvPr>
          <p:cNvSpPr txBox="1"/>
          <p:nvPr/>
        </p:nvSpPr>
        <p:spPr>
          <a:xfrm>
            <a:off x="542260" y="150627"/>
            <a:ext cx="11649740" cy="1529479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US" altLang="zh-CN" sz="4900" spc="-7" dirty="0">
                <a:latin typeface="Century Gothic" panose="020B0502020202020204" pitchFamily="34" charset="0"/>
                <a:cs typeface="Verdana"/>
              </a:rPr>
              <a:t>3. Experiments:  </a:t>
            </a:r>
          </a:p>
          <a:p>
            <a:pPr marL="8467">
              <a:spcBef>
                <a:spcPts val="67"/>
              </a:spcBef>
            </a:pPr>
            <a:r>
              <a:rPr lang="en-US" altLang="zh-CN" sz="4900" b="1" spc="-7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Robustness &amp; Acc Improved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E82B6C7-48E1-FC0C-D5D0-DBF8242F1049}"/>
                  </a:ext>
                </a:extLst>
              </p:cNvPr>
              <p:cNvSpPr txBox="1"/>
              <p:nvPr/>
            </p:nvSpPr>
            <p:spPr>
              <a:xfrm>
                <a:off x="3277489" y="5841485"/>
                <a:ext cx="2798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E82B6C7-48E1-FC0C-D5D0-DBF8242F1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89" y="5841485"/>
                <a:ext cx="279820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CA818AD-3385-6792-4EEA-6E932D557E1C}"/>
                  </a:ext>
                </a:extLst>
              </p:cNvPr>
              <p:cNvSpPr txBox="1"/>
              <p:nvPr/>
            </p:nvSpPr>
            <p:spPr>
              <a:xfrm>
                <a:off x="9160838" y="5841484"/>
                <a:ext cx="27982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dirty="0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CA818AD-3385-6792-4EEA-6E932D557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0838" y="5841484"/>
                <a:ext cx="27982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80730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AEAD8-8F13-D0C9-B719-7069C62BE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9B0F8A-0C69-D6FE-8B3F-C06AD510FAE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76234" y="6356350"/>
            <a:ext cx="2743200" cy="365125"/>
          </a:xfrm>
        </p:spPr>
        <p:txBody>
          <a:bodyPr/>
          <a:lstStyle/>
          <a:p>
            <a:fld id="{7D9746E3-72C1-4DB0-B13C-D2E6526B9F79}" type="slidenum">
              <a:rPr lang="zh-CN" altLang="en-US" smtClean="0"/>
              <a:t>16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C11BB3F-EAAE-5171-B6B8-9FCAC4897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839" y="1878562"/>
            <a:ext cx="7598340" cy="493159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2A388A3-2B3C-7E99-400F-9BB126F3D51B}"/>
              </a:ext>
            </a:extLst>
          </p:cNvPr>
          <p:cNvSpPr txBox="1"/>
          <p:nvPr/>
        </p:nvSpPr>
        <p:spPr>
          <a:xfrm>
            <a:off x="3992527" y="2700212"/>
            <a:ext cx="26348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         w/o </a:t>
            </a:r>
            <a:endParaRPr lang="zh-CN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47768D36-BE1C-CE8E-650F-05789F348C28}"/>
              </a:ext>
            </a:extLst>
          </p:cNvPr>
          <p:cNvSpPr txBox="1"/>
          <p:nvPr/>
        </p:nvSpPr>
        <p:spPr>
          <a:xfrm>
            <a:off x="489256" y="150627"/>
            <a:ext cx="11600643" cy="1529479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US" altLang="zh-CN" sz="4900" spc="-7" dirty="0">
                <a:latin typeface="Century Gothic" panose="020B0502020202020204" pitchFamily="34" charset="0"/>
                <a:cs typeface="Verdana"/>
              </a:rPr>
              <a:t>3. Experiments:  </a:t>
            </a:r>
          </a:p>
          <a:p>
            <a:pPr marL="8467">
              <a:spcBef>
                <a:spcPts val="67"/>
              </a:spcBef>
            </a:pPr>
            <a:r>
              <a:rPr lang="en-US" altLang="zh-CN" sz="4900" b="1" spc="-7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Acc w/wo Prompt Comparable 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DF25F97-8BF1-AC3F-7A30-DAB31EBBB498}"/>
              </a:ext>
            </a:extLst>
          </p:cNvPr>
          <p:cNvSpPr txBox="1"/>
          <p:nvPr/>
        </p:nvSpPr>
        <p:spPr>
          <a:xfrm>
            <a:off x="6898763" y="2708615"/>
            <a:ext cx="2634856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w/         w/o </a:t>
            </a:r>
            <a:endParaRPr lang="zh-CN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20830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C9176-B242-15D2-F4F9-1AA237357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ECB315-6FBA-6FD9-33AF-E9D0BE3EC33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76234" y="6356350"/>
            <a:ext cx="2743200" cy="365125"/>
          </a:xfrm>
        </p:spPr>
        <p:txBody>
          <a:bodyPr/>
          <a:lstStyle/>
          <a:p>
            <a:fld id="{7D9746E3-72C1-4DB0-B13C-D2E6526B9F79}" type="slidenum">
              <a:rPr lang="zh-CN" altLang="en-US" smtClean="0"/>
              <a:t>17</a:t>
            </a:fld>
            <a:endParaRPr lang="zh-CN" altLang="en-US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FB4D361-B6B4-9E34-1085-41E144F9A0BC}"/>
              </a:ext>
            </a:extLst>
          </p:cNvPr>
          <p:cNvSpPr txBox="1"/>
          <p:nvPr/>
        </p:nvSpPr>
        <p:spPr>
          <a:xfrm>
            <a:off x="164932" y="112619"/>
            <a:ext cx="12158447" cy="60914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marR="2540">
              <a:lnSpc>
                <a:spcPts val="1465"/>
              </a:lnSpc>
              <a:spcBef>
                <a:spcPts val="127"/>
              </a:spcBef>
            </a:pPr>
            <a:r>
              <a:rPr lang="en-US" altLang="zh-CN" sz="1400" spc="35" dirty="0">
                <a:latin typeface="Verdana"/>
                <a:cs typeface="Verdana"/>
              </a:rPr>
              <a:t>Beyond the Next Token: Towards Prompt-Robust Zero-Shot Classification via Efficient Multi-Token Prediction</a:t>
            </a:r>
          </a:p>
          <a:p>
            <a:pPr marL="6350" marR="2540">
              <a:lnSpc>
                <a:spcPts val="1465"/>
              </a:lnSpc>
              <a:spcBef>
                <a:spcPts val="127"/>
              </a:spcBef>
            </a:pPr>
            <a:endParaRPr lang="en-US" altLang="zh-CN" sz="1400" spc="35" dirty="0">
              <a:latin typeface="Verdana"/>
              <a:cs typeface="Verdana"/>
            </a:endParaRPr>
          </a:p>
          <a:p>
            <a:pPr marL="6350" marR="2540">
              <a:lnSpc>
                <a:spcPts val="1465"/>
              </a:lnSpc>
              <a:spcBef>
                <a:spcPts val="127"/>
              </a:spcBef>
            </a:pPr>
            <a:endParaRPr lang="en-US" altLang="zh-CN" sz="1400" spc="35" dirty="0">
              <a:latin typeface="Verdana"/>
              <a:cs typeface="Verdana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384331B-AD5E-BA14-382D-72AB502B1A38}"/>
              </a:ext>
            </a:extLst>
          </p:cNvPr>
          <p:cNvCxnSpPr>
            <a:cxnSpLocks/>
          </p:cNvCxnSpPr>
          <p:nvPr/>
        </p:nvCxnSpPr>
        <p:spPr>
          <a:xfrm>
            <a:off x="-21020" y="384462"/>
            <a:ext cx="10347434" cy="0"/>
          </a:xfrm>
          <a:prstGeom prst="line">
            <a:avLst/>
          </a:prstGeom>
          <a:ln w="19050">
            <a:solidFill>
              <a:schemeClr val="bg2">
                <a:lumMod val="75000"/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bject 5">
            <a:extLst>
              <a:ext uri="{FF2B5EF4-FFF2-40B4-BE49-F238E27FC236}">
                <a16:creationId xmlns:a16="http://schemas.microsoft.com/office/drawing/2014/main" id="{BBCE08CE-8484-48EC-297C-29614FFC44E9}"/>
              </a:ext>
            </a:extLst>
          </p:cNvPr>
          <p:cNvSpPr txBox="1"/>
          <p:nvPr/>
        </p:nvSpPr>
        <p:spPr>
          <a:xfrm>
            <a:off x="313660" y="667732"/>
            <a:ext cx="4820128" cy="624103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US" altLang="zh-CN" sz="4000" spc="-7" dirty="0">
                <a:latin typeface="Gill Sans MT" panose="020B0502020104020203" pitchFamily="34" charset="0"/>
                <a:cs typeface="Verdana"/>
              </a:rPr>
              <a:t>4.  Conclusion:</a:t>
            </a:r>
            <a:endParaRPr lang="en-US" altLang="zh-CN" sz="4000" b="1" spc="-7" dirty="0">
              <a:latin typeface="Gill Sans MT" panose="020B0502020104020203" pitchFamily="34" charset="0"/>
              <a:cs typeface="Verdana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7F9279A-208E-830E-3E8E-A6878B9B47CF}"/>
              </a:ext>
            </a:extLst>
          </p:cNvPr>
          <p:cNvSpPr txBox="1"/>
          <p:nvPr/>
        </p:nvSpPr>
        <p:spPr>
          <a:xfrm>
            <a:off x="1174899" y="1674556"/>
            <a:ext cx="989891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/>
              <a:t>         can generate multiple subsequent token predictions in a single run.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/>
              <a:t>A narrow focus on next-token prediction may contribute to prompt brittleness. Considering more tokens can enhance robustness and achieve higher accuracy.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3200" dirty="0"/>
              <a:t>         performs comparably with and without prompts, reducing reliance on prompt engineering.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8D905A0-643E-2114-D95D-30839C9AD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50" y="1116421"/>
            <a:ext cx="1694124" cy="15093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F73A4C-78DE-A6D2-C713-89F5B584C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50" y="4527701"/>
            <a:ext cx="1694124" cy="150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16246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33" y="303906"/>
            <a:ext cx="3324225" cy="1362075"/>
          </a:xfrm>
          <a:prstGeom prst="rect">
            <a:avLst/>
          </a:prstGeom>
        </p:spPr>
      </p:pic>
      <p:sp>
        <p:nvSpPr>
          <p:cNvPr id="5" name="TextBox 8">
            <a:extLst>
              <a:ext uri="{FF2B5EF4-FFF2-40B4-BE49-F238E27FC236}">
                <a16:creationId xmlns:a16="http://schemas.microsoft.com/office/drawing/2014/main" id="{82ECD6CD-4FC2-1171-72F1-46C0BB1516A6}"/>
              </a:ext>
            </a:extLst>
          </p:cNvPr>
          <p:cNvSpPr txBox="1"/>
          <p:nvPr/>
        </p:nvSpPr>
        <p:spPr>
          <a:xfrm>
            <a:off x="3175869" y="4164975"/>
            <a:ext cx="5840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latin typeface="Book Antiqua" panose="02040602050305030304" pitchFamily="18" charset="0"/>
                <a:ea typeface="仿宋" panose="02010609060101010101" pitchFamily="49" charset="-122"/>
                <a:cs typeface="Arial" panose="020B0604020202020204" pitchFamily="34" charset="0"/>
              </a:rPr>
              <a:t>Qian </a:t>
            </a:r>
            <a:r>
              <a:rPr lang="en-US" altLang="zh-CN" sz="3200" b="1" dirty="0" err="1">
                <a:latin typeface="Book Antiqua" panose="02040602050305030304" pitchFamily="18" charset="0"/>
                <a:ea typeface="仿宋" panose="02010609060101010101" pitchFamily="49" charset="-122"/>
                <a:cs typeface="Arial" panose="020B0604020202020204" pitchFamily="34" charset="0"/>
              </a:rPr>
              <a:t>Junlang</a:t>
            </a:r>
            <a:endParaRPr lang="en-US" altLang="zh-CN" sz="2800" b="1" dirty="0">
              <a:latin typeface="Book Antiqua" panose="02040602050305030304" pitchFamily="18" charset="0"/>
              <a:ea typeface="仿宋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FB13DE-116D-D25D-97CD-A5143909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46E3-72C1-4DB0-B13C-D2E6526B9F79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object 3">
            <a:extLst>
              <a:ext uri="{FF2B5EF4-FFF2-40B4-BE49-F238E27FC236}">
                <a16:creationId xmlns:a16="http://schemas.microsoft.com/office/drawing/2014/main" id="{F5D4B4CF-CB1B-94C2-B80C-2D36C4167EFE}"/>
              </a:ext>
            </a:extLst>
          </p:cNvPr>
          <p:cNvSpPr txBox="1"/>
          <p:nvPr/>
        </p:nvSpPr>
        <p:spPr>
          <a:xfrm>
            <a:off x="7788166" y="861391"/>
            <a:ext cx="3397013" cy="1013290"/>
          </a:xfrm>
          <a:prstGeom prst="rect">
            <a:avLst/>
          </a:prstGeom>
        </p:spPr>
        <p:txBody>
          <a:bodyPr vert="horz" wrap="square" lIns="0" tIns="16192" rIns="0" bIns="0" rtlCol="0">
            <a:spAutoFit/>
          </a:bodyPr>
          <a:lstStyle/>
          <a:p>
            <a:pPr marL="6350" marR="2540" algn="r">
              <a:lnSpc>
                <a:spcPts val="1465"/>
              </a:lnSpc>
              <a:spcBef>
                <a:spcPts val="127"/>
              </a:spcBef>
            </a:pPr>
            <a:r>
              <a:rPr lang="en-US" sz="1200" spc="35" dirty="0">
                <a:latin typeface="Verdana"/>
                <a:cs typeface="Verdana"/>
              </a:rPr>
              <a:t>Beyond the Next Token: Towards </a:t>
            </a:r>
          </a:p>
          <a:p>
            <a:pPr marL="6350" marR="2540" algn="r">
              <a:lnSpc>
                <a:spcPts val="1465"/>
              </a:lnSpc>
              <a:spcBef>
                <a:spcPts val="127"/>
              </a:spcBef>
            </a:pPr>
            <a:r>
              <a:rPr lang="en-US" sz="1200" spc="35" dirty="0">
                <a:latin typeface="Verdana"/>
                <a:cs typeface="Verdana"/>
              </a:rPr>
              <a:t>Prompt-Robust Zero-Shot Classification</a:t>
            </a:r>
          </a:p>
          <a:p>
            <a:pPr marL="6350" marR="2540" algn="r">
              <a:lnSpc>
                <a:spcPts val="1465"/>
              </a:lnSpc>
              <a:spcBef>
                <a:spcPts val="127"/>
              </a:spcBef>
            </a:pPr>
            <a:r>
              <a:rPr lang="en-US" sz="1200" spc="35" dirty="0">
                <a:latin typeface="Verdana"/>
                <a:cs typeface="Verdana"/>
              </a:rPr>
              <a:t>via Efficient Multi-Token Prediction</a:t>
            </a:r>
          </a:p>
          <a:p>
            <a:pPr marL="6350" marR="2540" algn="r">
              <a:lnSpc>
                <a:spcPts val="1465"/>
              </a:lnSpc>
              <a:spcBef>
                <a:spcPts val="127"/>
              </a:spcBef>
            </a:pPr>
            <a:endParaRPr lang="en-US" sz="1200" spc="35" dirty="0">
              <a:latin typeface="Verdana"/>
              <a:cs typeface="Verdana"/>
            </a:endParaRPr>
          </a:p>
          <a:p>
            <a:pPr marL="6350" marR="2540" algn="r">
              <a:lnSpc>
                <a:spcPts val="1465"/>
              </a:lnSpc>
              <a:spcBef>
                <a:spcPts val="127"/>
              </a:spcBef>
            </a:pPr>
            <a:endParaRPr lang="en-US" sz="1200" dirty="0">
              <a:latin typeface="Verdana"/>
              <a:cs typeface="Verdana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95535D8C-4A06-7191-143E-290F11873C0A}"/>
              </a:ext>
            </a:extLst>
          </p:cNvPr>
          <p:cNvSpPr/>
          <p:nvPr/>
        </p:nvSpPr>
        <p:spPr>
          <a:xfrm>
            <a:off x="7914290" y="767722"/>
            <a:ext cx="3281400" cy="255233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0973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067CFA30-97C3-B43A-5E27-5A3176385DCE}"/>
              </a:ext>
            </a:extLst>
          </p:cNvPr>
          <p:cNvSpPr txBox="1"/>
          <p:nvPr/>
        </p:nvSpPr>
        <p:spPr>
          <a:xfrm>
            <a:off x="9558334" y="484364"/>
            <a:ext cx="1626845" cy="60914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algn="r">
              <a:spcBef>
                <a:spcPts val="50"/>
              </a:spcBef>
            </a:pPr>
            <a:r>
              <a:rPr lang="en-US" sz="1250" b="1" spc="38" dirty="0">
                <a:latin typeface="Century Gothic"/>
                <a:cs typeface="Century Gothic"/>
              </a:rPr>
              <a:t>1 May 2025</a:t>
            </a:r>
          </a:p>
          <a:p>
            <a:pPr marL="6350" algn="r">
              <a:spcBef>
                <a:spcPts val="50"/>
              </a:spcBef>
            </a:pPr>
            <a:endParaRPr lang="en-US" sz="1250" b="1" spc="38" dirty="0">
              <a:latin typeface="Century Gothic"/>
              <a:cs typeface="Century Gothic"/>
            </a:endParaRPr>
          </a:p>
          <a:p>
            <a:pPr marL="6350" algn="r">
              <a:spcBef>
                <a:spcPts val="50"/>
              </a:spcBef>
            </a:pPr>
            <a:endParaRPr lang="en-US" sz="1250" dirty="0">
              <a:latin typeface="Century Gothic"/>
              <a:cs typeface="Century Gothic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EADFE659-8C95-F132-66F1-9E3A8A85CBAE}"/>
              </a:ext>
            </a:extLst>
          </p:cNvPr>
          <p:cNvSpPr txBox="1"/>
          <p:nvPr/>
        </p:nvSpPr>
        <p:spPr>
          <a:xfrm>
            <a:off x="2335922" y="2698141"/>
            <a:ext cx="752015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</a:t>
            </a:r>
            <a:r>
              <a:rPr lang="en-US" altLang="zh-CN" sz="7600" b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hank you!</a:t>
            </a:r>
            <a:endParaRPr lang="en-SG" sz="7600" dirty="0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467F576A-5E5A-4B28-73D5-E57B4F17BA44}"/>
              </a:ext>
            </a:extLst>
          </p:cNvPr>
          <p:cNvSpPr txBox="1"/>
          <p:nvPr/>
        </p:nvSpPr>
        <p:spPr>
          <a:xfrm>
            <a:off x="138482" y="6273392"/>
            <a:ext cx="2743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  <a:hlinkClick r:id="rId5"/>
              </a:rPr>
              <a:t>junlang001@e.ntu.edu.sg</a:t>
            </a:r>
            <a:endParaRPr lang="en-US" sz="16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  <a:p>
            <a:pPr algn="r"/>
            <a:endParaRPr lang="en-US" sz="1600" b="1" dirty="0"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CCA25C2-38D3-951D-7E22-18AF66033417}"/>
              </a:ext>
            </a:extLst>
          </p:cNvPr>
          <p:cNvCxnSpPr>
            <a:cxnSpLocks/>
          </p:cNvCxnSpPr>
          <p:nvPr/>
        </p:nvCxnSpPr>
        <p:spPr>
          <a:xfrm>
            <a:off x="-52552" y="6265578"/>
            <a:ext cx="2934234" cy="0"/>
          </a:xfrm>
          <a:prstGeom prst="line">
            <a:avLst/>
          </a:prstGeom>
          <a:ln w="19050">
            <a:solidFill>
              <a:schemeClr val="bg2">
                <a:lumMod val="75000"/>
                <a:alpha val="53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64769236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833" y="303906"/>
            <a:ext cx="3324225" cy="136207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8FB13DE-116D-D25D-97CD-A51439093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746E3-72C1-4DB0-B13C-D2E6526B9F7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34E20C3-D979-12B1-D8CD-75CAF2840A02}"/>
              </a:ext>
            </a:extLst>
          </p:cNvPr>
          <p:cNvSpPr txBox="1"/>
          <p:nvPr/>
        </p:nvSpPr>
        <p:spPr>
          <a:xfrm>
            <a:off x="7788166" y="861391"/>
            <a:ext cx="3397013" cy="1013290"/>
          </a:xfrm>
          <a:prstGeom prst="rect">
            <a:avLst/>
          </a:prstGeom>
        </p:spPr>
        <p:txBody>
          <a:bodyPr vert="horz" wrap="square" lIns="0" tIns="16192" rIns="0" bIns="0" rtlCol="0">
            <a:spAutoFit/>
          </a:bodyPr>
          <a:lstStyle/>
          <a:p>
            <a:pPr marL="6350" marR="2540" algn="r">
              <a:lnSpc>
                <a:spcPts val="1465"/>
              </a:lnSpc>
              <a:spcBef>
                <a:spcPts val="127"/>
              </a:spcBef>
            </a:pPr>
            <a:r>
              <a:rPr lang="en-US" sz="1200" spc="35" dirty="0">
                <a:latin typeface="Verdana"/>
                <a:cs typeface="Verdana"/>
              </a:rPr>
              <a:t>Beyond the Next Token: Towards </a:t>
            </a:r>
          </a:p>
          <a:p>
            <a:pPr marL="6350" marR="2540" algn="r">
              <a:lnSpc>
                <a:spcPts val="1465"/>
              </a:lnSpc>
              <a:spcBef>
                <a:spcPts val="127"/>
              </a:spcBef>
            </a:pPr>
            <a:r>
              <a:rPr lang="en-US" sz="1200" spc="35" dirty="0">
                <a:latin typeface="Verdana"/>
                <a:cs typeface="Verdana"/>
              </a:rPr>
              <a:t>Prompt-Robust Zero-Shot Classification</a:t>
            </a:r>
          </a:p>
          <a:p>
            <a:pPr marL="6350" marR="2540" algn="r">
              <a:lnSpc>
                <a:spcPts val="1465"/>
              </a:lnSpc>
              <a:spcBef>
                <a:spcPts val="127"/>
              </a:spcBef>
            </a:pPr>
            <a:r>
              <a:rPr lang="en-US" sz="1200" spc="35" dirty="0">
                <a:latin typeface="Verdana"/>
                <a:cs typeface="Verdana"/>
              </a:rPr>
              <a:t>via Efficient Multi-Token Prediction</a:t>
            </a:r>
          </a:p>
          <a:p>
            <a:pPr marL="6350" marR="2540" algn="r">
              <a:lnSpc>
                <a:spcPts val="1465"/>
              </a:lnSpc>
              <a:spcBef>
                <a:spcPts val="127"/>
              </a:spcBef>
            </a:pPr>
            <a:endParaRPr lang="en-US" sz="1200" spc="35" dirty="0">
              <a:latin typeface="Verdana"/>
              <a:cs typeface="Verdana"/>
            </a:endParaRPr>
          </a:p>
          <a:p>
            <a:pPr marL="6350" marR="2540" algn="r">
              <a:lnSpc>
                <a:spcPts val="1465"/>
              </a:lnSpc>
              <a:spcBef>
                <a:spcPts val="127"/>
              </a:spcBef>
            </a:pPr>
            <a:endParaRPr lang="en-US" sz="1200" dirty="0">
              <a:latin typeface="Verdana"/>
              <a:cs typeface="Verdan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CD58629-6089-3FF5-4F3E-C48F512E2C17}"/>
              </a:ext>
            </a:extLst>
          </p:cNvPr>
          <p:cNvSpPr/>
          <p:nvPr/>
        </p:nvSpPr>
        <p:spPr>
          <a:xfrm>
            <a:off x="7914290" y="767722"/>
            <a:ext cx="3281400" cy="255233"/>
          </a:xfrm>
          <a:custGeom>
            <a:avLst/>
            <a:gdLst/>
            <a:ahLst/>
            <a:cxnLst/>
            <a:rect l="l" t="t" r="r" b="b"/>
            <a:pathLst>
              <a:path w="1410335">
                <a:moveTo>
                  <a:pt x="0" y="0"/>
                </a:moveTo>
                <a:lnTo>
                  <a:pt x="1409733" y="0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C9534CB-559A-A9C5-654C-8B92E59340E6}"/>
              </a:ext>
            </a:extLst>
          </p:cNvPr>
          <p:cNvSpPr txBox="1"/>
          <p:nvPr/>
        </p:nvSpPr>
        <p:spPr>
          <a:xfrm>
            <a:off x="9558334" y="484364"/>
            <a:ext cx="1626845" cy="60914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 algn="r">
              <a:spcBef>
                <a:spcPts val="50"/>
              </a:spcBef>
            </a:pPr>
            <a:r>
              <a:rPr lang="en-US" sz="1250" b="1" spc="38" dirty="0">
                <a:latin typeface="Century Gothic"/>
                <a:cs typeface="Century Gothic"/>
              </a:rPr>
              <a:t>NAACL 2025</a:t>
            </a:r>
          </a:p>
          <a:p>
            <a:pPr marL="6350" algn="r">
              <a:spcBef>
                <a:spcPts val="50"/>
              </a:spcBef>
            </a:pPr>
            <a:endParaRPr lang="en-US" sz="1250" b="1" spc="38" dirty="0">
              <a:latin typeface="Century Gothic"/>
              <a:cs typeface="Century Gothic"/>
            </a:endParaRPr>
          </a:p>
          <a:p>
            <a:pPr marL="6350" algn="r">
              <a:spcBef>
                <a:spcPts val="50"/>
              </a:spcBef>
            </a:pPr>
            <a:endParaRPr lang="en-US" sz="1250" dirty="0">
              <a:latin typeface="Century Gothic"/>
              <a:cs typeface="Century Gothic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426ED45-7BA2-01B7-9E77-CDF70109C222}"/>
              </a:ext>
            </a:extLst>
          </p:cNvPr>
          <p:cNvGrpSpPr/>
          <p:nvPr/>
        </p:nvGrpSpPr>
        <p:grpSpPr>
          <a:xfrm>
            <a:off x="1790770" y="5058414"/>
            <a:ext cx="8525133" cy="885193"/>
            <a:chOff x="2651301" y="4879744"/>
            <a:chExt cx="8525133" cy="885193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F19E628-DD0D-F79F-D385-900F74026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2820" y="4906376"/>
              <a:ext cx="7963614" cy="858561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BAF1222E-6C39-EFC7-FD28-C6C0023E455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1301" y="4906376"/>
              <a:ext cx="858560" cy="858561"/>
            </a:xfrm>
            <a:prstGeom prst="rect">
              <a:avLst/>
            </a:prstGeom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3FAF332-5199-B2A7-2F99-B88B5630E8A4}"/>
                </a:ext>
              </a:extLst>
            </p:cNvPr>
            <p:cNvSpPr txBox="1"/>
            <p:nvPr/>
          </p:nvSpPr>
          <p:spPr>
            <a:xfrm>
              <a:off x="3715255" y="5101600"/>
              <a:ext cx="57808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2800" dirty="0">
                  <a:latin typeface="Book Antiqua" panose="02040602050305030304" pitchFamily="18" charset="0"/>
                </a:rPr>
                <a:t>Conclusion</a:t>
              </a:r>
            </a:p>
          </p:txBody>
        </p:sp>
        <p:sp>
          <p:nvSpPr>
            <p:cNvPr id="37" name="object 19">
              <a:extLst>
                <a:ext uri="{FF2B5EF4-FFF2-40B4-BE49-F238E27FC236}">
                  <a16:creationId xmlns:a16="http://schemas.microsoft.com/office/drawing/2014/main" id="{F3A909DA-733F-A07E-6052-4FEA7F298F71}"/>
                </a:ext>
              </a:extLst>
            </p:cNvPr>
            <p:cNvSpPr txBox="1"/>
            <p:nvPr/>
          </p:nvSpPr>
          <p:spPr>
            <a:xfrm>
              <a:off x="2797027" y="4879744"/>
              <a:ext cx="614907" cy="745076"/>
            </a:xfrm>
            <a:prstGeom prst="rect">
              <a:avLst/>
            </a:prstGeom>
          </p:spPr>
          <p:txBody>
            <a:bodyPr vert="horz" wrap="square" lIns="0" tIns="6350" rIns="0" bIns="0" rtlCol="0">
              <a:spAutoFit/>
            </a:bodyPr>
            <a:lstStyle/>
            <a:p>
              <a:pPr marL="6350" algn="ctr">
                <a:spcBef>
                  <a:spcPts val="50"/>
                </a:spcBef>
              </a:pPr>
              <a:r>
                <a:rPr sz="4800" b="1" spc="240" dirty="0">
                  <a:solidFill>
                    <a:srgbClr val="FFFFFF"/>
                  </a:solidFill>
                  <a:latin typeface="Candara" panose="020E0502030303020204" pitchFamily="34" charset="0"/>
                  <a:cs typeface="Calibri"/>
                </a:rPr>
                <a:t>4</a:t>
              </a:r>
              <a:endParaRPr sz="4800" dirty="0">
                <a:latin typeface="Candara" panose="020E0502030303020204" pitchFamily="34" charset="0"/>
                <a:cs typeface="Calibri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77D092D-4A1E-B9A5-4509-936069DE4662}"/>
              </a:ext>
            </a:extLst>
          </p:cNvPr>
          <p:cNvGrpSpPr/>
          <p:nvPr/>
        </p:nvGrpSpPr>
        <p:grpSpPr>
          <a:xfrm>
            <a:off x="1790770" y="4095144"/>
            <a:ext cx="8525133" cy="870515"/>
            <a:chOff x="2651301" y="3958514"/>
            <a:chExt cx="8525133" cy="870515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4392DF80-8FDD-0891-6DC9-78B352555A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2819" y="3970468"/>
              <a:ext cx="7963615" cy="858561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170B9817-5864-2E20-4F3F-5A66A1709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1301" y="3970468"/>
              <a:ext cx="858562" cy="858561"/>
            </a:xfrm>
            <a:prstGeom prst="rect">
              <a:avLst/>
            </a:prstGeom>
          </p:spPr>
        </p:pic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55B066B1-9E57-CDF0-45AD-F3692255A66D}"/>
                </a:ext>
              </a:extLst>
            </p:cNvPr>
            <p:cNvSpPr txBox="1"/>
            <p:nvPr/>
          </p:nvSpPr>
          <p:spPr>
            <a:xfrm>
              <a:off x="3715255" y="4173978"/>
              <a:ext cx="5507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2800" dirty="0">
                  <a:latin typeface="Book Antiqua" panose="02040602050305030304" pitchFamily="18" charset="0"/>
                </a:rPr>
                <a:t>Experiment</a:t>
              </a:r>
            </a:p>
          </p:txBody>
        </p:sp>
        <p:sp>
          <p:nvSpPr>
            <p:cNvPr id="38" name="object 19">
              <a:extLst>
                <a:ext uri="{FF2B5EF4-FFF2-40B4-BE49-F238E27FC236}">
                  <a16:creationId xmlns:a16="http://schemas.microsoft.com/office/drawing/2014/main" id="{7EDFC4F9-1916-8E8D-9CE1-E4B5033B8D82}"/>
                </a:ext>
              </a:extLst>
            </p:cNvPr>
            <p:cNvSpPr txBox="1"/>
            <p:nvPr/>
          </p:nvSpPr>
          <p:spPr>
            <a:xfrm>
              <a:off x="2803002" y="3958514"/>
              <a:ext cx="614907" cy="745076"/>
            </a:xfrm>
            <a:prstGeom prst="rect">
              <a:avLst/>
            </a:prstGeom>
          </p:spPr>
          <p:txBody>
            <a:bodyPr vert="horz" wrap="square" lIns="0" tIns="6350" rIns="0" bIns="0" rtlCol="0">
              <a:spAutoFit/>
            </a:bodyPr>
            <a:lstStyle/>
            <a:p>
              <a:pPr marL="6350" algn="ctr">
                <a:spcBef>
                  <a:spcPts val="50"/>
                </a:spcBef>
              </a:pPr>
              <a:r>
                <a:rPr lang="en-US" sz="4800" b="1" spc="240" dirty="0">
                  <a:solidFill>
                    <a:srgbClr val="FFFFFF"/>
                  </a:solidFill>
                  <a:latin typeface="Candara" panose="020E0502030303020204" pitchFamily="34" charset="0"/>
                  <a:cs typeface="Calibri"/>
                </a:rPr>
                <a:t>3</a:t>
              </a:r>
              <a:endParaRPr sz="4800" dirty="0">
                <a:latin typeface="Candara" panose="020E0502030303020204" pitchFamily="34" charset="0"/>
                <a:cs typeface="Calibri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1C8A8E50-0697-A74F-CADA-7CAD460BA4CA}"/>
              </a:ext>
            </a:extLst>
          </p:cNvPr>
          <p:cNvGrpSpPr/>
          <p:nvPr/>
        </p:nvGrpSpPr>
        <p:grpSpPr>
          <a:xfrm>
            <a:off x="1790766" y="2130452"/>
            <a:ext cx="8525138" cy="858561"/>
            <a:chOff x="2651297" y="2130452"/>
            <a:chExt cx="8525138" cy="858561"/>
          </a:xfrm>
        </p:grpSpPr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E3E2D07A-3F9D-C76B-B35D-BD5B5E8F4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2819" y="2130452"/>
              <a:ext cx="7963616" cy="858561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3BC30723-498D-A77D-BA24-A65AEFB1E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1297" y="2130452"/>
              <a:ext cx="858560" cy="858561"/>
            </a:xfrm>
            <a:prstGeom prst="rect">
              <a:avLst/>
            </a:prstGeom>
          </p:spPr>
        </p:pic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286706AF-3317-D94F-9C3E-9EBD32066F53}"/>
                </a:ext>
              </a:extLst>
            </p:cNvPr>
            <p:cNvSpPr txBox="1"/>
            <p:nvPr/>
          </p:nvSpPr>
          <p:spPr>
            <a:xfrm>
              <a:off x="3715255" y="2324777"/>
              <a:ext cx="7408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2800" dirty="0">
                  <a:latin typeface="Book Antiqua" panose="02040602050305030304" pitchFamily="18" charset="0"/>
                </a:rPr>
                <a:t>Introduction: Background &amp; Our Hypothesis</a:t>
              </a:r>
            </a:p>
          </p:txBody>
        </p:sp>
        <p:sp>
          <p:nvSpPr>
            <p:cNvPr id="40" name="object 19">
              <a:extLst>
                <a:ext uri="{FF2B5EF4-FFF2-40B4-BE49-F238E27FC236}">
                  <a16:creationId xmlns:a16="http://schemas.microsoft.com/office/drawing/2014/main" id="{8D30DAD4-E4DA-448C-58EA-78B7F01B2E80}"/>
                </a:ext>
              </a:extLst>
            </p:cNvPr>
            <p:cNvSpPr txBox="1"/>
            <p:nvPr/>
          </p:nvSpPr>
          <p:spPr>
            <a:xfrm>
              <a:off x="2785074" y="2142402"/>
              <a:ext cx="614907" cy="745076"/>
            </a:xfrm>
            <a:prstGeom prst="rect">
              <a:avLst/>
            </a:prstGeom>
          </p:spPr>
          <p:txBody>
            <a:bodyPr vert="horz" wrap="square" lIns="0" tIns="6350" rIns="0" bIns="0" rtlCol="0">
              <a:spAutoFit/>
            </a:bodyPr>
            <a:lstStyle/>
            <a:p>
              <a:pPr marL="6350" algn="ctr">
                <a:spcBef>
                  <a:spcPts val="50"/>
                </a:spcBef>
              </a:pPr>
              <a:r>
                <a:rPr lang="en-US" sz="4800" b="1" spc="240" dirty="0">
                  <a:solidFill>
                    <a:srgbClr val="FFFFFF"/>
                  </a:solidFill>
                  <a:latin typeface="Candara" panose="020E0502030303020204" pitchFamily="34" charset="0"/>
                  <a:cs typeface="Calibri"/>
                </a:rPr>
                <a:t>1</a:t>
              </a:r>
              <a:endParaRPr sz="4800" dirty="0">
                <a:latin typeface="Candara" panose="020E0502030303020204" pitchFamily="34" charset="0"/>
                <a:cs typeface="Calibri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D1E6599-91EB-C5AD-FB6B-8554C0D18371}"/>
              </a:ext>
            </a:extLst>
          </p:cNvPr>
          <p:cNvGrpSpPr/>
          <p:nvPr/>
        </p:nvGrpSpPr>
        <p:grpSpPr>
          <a:xfrm>
            <a:off x="1790770" y="2731785"/>
            <a:ext cx="8525134" cy="1599244"/>
            <a:chOff x="2651301" y="2658215"/>
            <a:chExt cx="8525134" cy="1599244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41259634-6AFF-6A4D-734D-330898AE1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212819" y="3050890"/>
              <a:ext cx="7963616" cy="858561"/>
            </a:xfrm>
            <a:prstGeom prst="rect">
              <a:avLst/>
            </a:prstGeom>
          </p:spPr>
        </p:pic>
        <p:pic>
          <p:nvPicPr>
            <p:cNvPr id="24" name="图片 23">
              <a:extLst>
                <a:ext uri="{FF2B5EF4-FFF2-40B4-BE49-F238E27FC236}">
                  <a16:creationId xmlns:a16="http://schemas.microsoft.com/office/drawing/2014/main" id="{55526A78-0BAC-3F45-C987-F66DAE9F44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1301" y="3050890"/>
              <a:ext cx="858560" cy="858561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F28A335-C8B4-256C-8B6B-75026BB4BA18}"/>
                </a:ext>
              </a:extLst>
            </p:cNvPr>
            <p:cNvSpPr txBox="1"/>
            <p:nvPr/>
          </p:nvSpPr>
          <p:spPr>
            <a:xfrm>
              <a:off x="3715255" y="3244784"/>
              <a:ext cx="57860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SG" sz="2800" dirty="0">
                  <a:latin typeface="Book Antiqua" panose="02040602050305030304" pitchFamily="18" charset="0"/>
                </a:rPr>
                <a:t>Methodology: Challenge &amp;</a:t>
              </a:r>
              <a:endParaRPr lang="zh-CN" altLang="zh-CN" sz="2800" dirty="0">
                <a:effectLst/>
                <a:latin typeface="Book Antiqua" panose="0204060205030503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39" name="object 19">
              <a:extLst>
                <a:ext uri="{FF2B5EF4-FFF2-40B4-BE49-F238E27FC236}">
                  <a16:creationId xmlns:a16="http://schemas.microsoft.com/office/drawing/2014/main" id="{92F69746-E1DB-0B3C-443C-91ECAE66FF1B}"/>
                </a:ext>
              </a:extLst>
            </p:cNvPr>
            <p:cNvSpPr txBox="1"/>
            <p:nvPr/>
          </p:nvSpPr>
          <p:spPr>
            <a:xfrm>
              <a:off x="2791050" y="3068817"/>
              <a:ext cx="614907" cy="745076"/>
            </a:xfrm>
            <a:prstGeom prst="rect">
              <a:avLst/>
            </a:prstGeom>
          </p:spPr>
          <p:txBody>
            <a:bodyPr vert="horz" wrap="square" lIns="0" tIns="6350" rIns="0" bIns="0" rtlCol="0">
              <a:spAutoFit/>
            </a:bodyPr>
            <a:lstStyle/>
            <a:p>
              <a:pPr marL="6350" algn="ctr">
                <a:spcBef>
                  <a:spcPts val="50"/>
                </a:spcBef>
              </a:pPr>
              <a:r>
                <a:rPr lang="en-US" sz="4800" b="1" spc="240" dirty="0">
                  <a:solidFill>
                    <a:srgbClr val="FFFFFF"/>
                  </a:solidFill>
                  <a:latin typeface="Candara" panose="020E0502030303020204" pitchFamily="34" charset="0"/>
                  <a:cs typeface="Calibri"/>
                </a:rPr>
                <a:t>2</a:t>
              </a:r>
              <a:endParaRPr sz="4800" dirty="0">
                <a:latin typeface="Candara" panose="020E0502030303020204" pitchFamily="34" charset="0"/>
                <a:cs typeface="Calibri"/>
              </a:endParaRPr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F2B898DF-22D4-D1BE-0089-41AB35A5F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60724" y="2658215"/>
              <a:ext cx="1795070" cy="1599244"/>
            </a:xfrm>
            <a:prstGeom prst="rect">
              <a:avLst/>
            </a:prstGeom>
          </p:spPr>
        </p:pic>
      </p:grpSp>
      <p:pic>
        <p:nvPicPr>
          <p:cNvPr id="19" name="Picture 2">
            <a:extLst>
              <a:ext uri="{FF2B5EF4-FFF2-40B4-BE49-F238E27FC236}">
                <a16:creationId xmlns:a16="http://schemas.microsoft.com/office/drawing/2014/main" id="{639BC7E2-30DE-CF4B-86ED-BD722A6676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2928" y="264689"/>
            <a:ext cx="633507" cy="609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357995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3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EAAFB-0C59-A210-E221-620787987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1382917-C588-832B-1109-78AF164E43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76234" y="6356350"/>
            <a:ext cx="2743200" cy="365125"/>
          </a:xfrm>
        </p:spPr>
        <p:txBody>
          <a:bodyPr/>
          <a:lstStyle/>
          <a:p>
            <a:fld id="{7D9746E3-72C1-4DB0-B13C-D2E6526B9F79}" type="slidenum">
              <a:rPr lang="zh-CN" altLang="en-US" smtClean="0"/>
              <a:t>3</a:t>
            </a:fld>
            <a:endParaRPr lang="zh-CN" altLang="en-US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113B5BC-130C-9AC7-E58C-4F843F054B17}"/>
              </a:ext>
            </a:extLst>
          </p:cNvPr>
          <p:cNvGrpSpPr/>
          <p:nvPr/>
        </p:nvGrpSpPr>
        <p:grpSpPr>
          <a:xfrm>
            <a:off x="800848" y="1376629"/>
            <a:ext cx="11017244" cy="2191968"/>
            <a:chOff x="800848" y="696145"/>
            <a:chExt cx="5168630" cy="2191968"/>
          </a:xfrm>
        </p:grpSpPr>
        <p:sp>
          <p:nvSpPr>
            <p:cNvPr id="2" name="object 5">
              <a:extLst>
                <a:ext uri="{FF2B5EF4-FFF2-40B4-BE49-F238E27FC236}">
                  <a16:creationId xmlns:a16="http://schemas.microsoft.com/office/drawing/2014/main" id="{986CED61-CFBE-1551-5965-9A98E83B7F24}"/>
                </a:ext>
              </a:extLst>
            </p:cNvPr>
            <p:cNvSpPr txBox="1"/>
            <p:nvPr/>
          </p:nvSpPr>
          <p:spPr>
            <a:xfrm>
              <a:off x="800848" y="696145"/>
              <a:ext cx="4332940" cy="624103"/>
            </a:xfrm>
            <a:prstGeom prst="rect">
              <a:avLst/>
            </a:prstGeom>
          </p:spPr>
          <p:txBody>
            <a:bodyPr vert="horz" wrap="square" lIns="0" tIns="8467" rIns="0" bIns="0" rtlCol="0">
              <a:spAutoFit/>
            </a:bodyPr>
            <a:lstStyle/>
            <a:p>
              <a:pPr marL="579967" indent="-571500">
                <a:spcBef>
                  <a:spcPts val="67"/>
                </a:spcBef>
                <a:buFont typeface="Wingdings" panose="05000000000000000000" pitchFamily="2" charset="2"/>
                <a:buChar char="Ø"/>
              </a:pPr>
              <a:r>
                <a:rPr lang="en-US" altLang="zh-CN" sz="4000" spc="-7" dirty="0">
                  <a:latin typeface="Gill Sans MT" panose="020B0502020104020203" pitchFamily="34" charset="0"/>
                  <a:cs typeface="Verdana"/>
                </a:rPr>
                <a:t>Zero-Shot Text Classification:</a:t>
              </a:r>
              <a:endParaRPr lang="en-US" altLang="zh-CN" sz="4000" b="1" spc="-7" dirty="0">
                <a:latin typeface="Gill Sans MT" panose="020B0502020104020203" pitchFamily="34" charset="0"/>
                <a:cs typeface="Verdana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D9B94CA-B3B4-3BB9-3504-DE3FDC712861}"/>
                </a:ext>
              </a:extLst>
            </p:cNvPr>
            <p:cNvSpPr txBox="1"/>
            <p:nvPr/>
          </p:nvSpPr>
          <p:spPr>
            <a:xfrm>
              <a:off x="928943" y="1503118"/>
              <a:ext cx="504053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Zero-shot text classification aims to categorize text without additional data. Current methods predominantly rely on </a:t>
              </a:r>
              <a:r>
                <a:rPr lang="en-US" altLang="zh-CN" sz="2800" b="1" dirty="0"/>
                <a:t>next-token</a:t>
              </a:r>
              <a:r>
                <a:rPr lang="en-US" altLang="zh-CN" sz="2800" dirty="0"/>
                <a:t> prediction to classify.</a:t>
              </a:r>
              <a:endParaRPr lang="zh-CN" altLang="en-US" sz="2800" dirty="0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id="{A832C781-D8B0-A665-2415-F5D17290F4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872" y="3413751"/>
            <a:ext cx="8017457" cy="3151663"/>
          </a:xfrm>
          <a:prstGeom prst="rect">
            <a:avLst/>
          </a:prstGeom>
        </p:spPr>
      </p:pic>
      <p:sp>
        <p:nvSpPr>
          <p:cNvPr id="3" name="object 5">
            <a:extLst>
              <a:ext uri="{FF2B5EF4-FFF2-40B4-BE49-F238E27FC236}">
                <a16:creationId xmlns:a16="http://schemas.microsoft.com/office/drawing/2014/main" id="{BF24B6CD-E2E5-4DFB-3DC7-23B394DF91EF}"/>
              </a:ext>
            </a:extLst>
          </p:cNvPr>
          <p:cNvSpPr txBox="1"/>
          <p:nvPr/>
        </p:nvSpPr>
        <p:spPr>
          <a:xfrm>
            <a:off x="372409" y="247923"/>
            <a:ext cx="11712015" cy="76260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US" altLang="zh-CN" sz="4900" spc="-7" dirty="0">
                <a:latin typeface="Century Gothic" panose="020B0502020202020204" pitchFamily="34" charset="0"/>
                <a:cs typeface="Verdana"/>
              </a:rPr>
              <a:t>1. Background</a:t>
            </a:r>
            <a:endParaRPr lang="en-US" altLang="zh-CN" sz="4900" b="1" spc="-7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2743704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E4E89-CE09-EE4C-5E3F-AD9AD2211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BFAAAE42-C315-2B16-9992-F0A6EA80499F}"/>
              </a:ext>
            </a:extLst>
          </p:cNvPr>
          <p:cNvSpPr/>
          <p:nvPr/>
        </p:nvSpPr>
        <p:spPr>
          <a:xfrm>
            <a:off x="8362628" y="2195064"/>
            <a:ext cx="3759371" cy="2534550"/>
          </a:xfrm>
          <a:custGeom>
            <a:avLst/>
            <a:gdLst/>
            <a:ahLst/>
            <a:cxnLst/>
            <a:rect l="l" t="t" r="r" b="b"/>
            <a:pathLst>
              <a:path w="17383125" h="7639050">
                <a:moveTo>
                  <a:pt x="17158187" y="7639049"/>
                </a:moveTo>
                <a:lnTo>
                  <a:pt x="224884" y="7639049"/>
                </a:lnTo>
                <a:lnTo>
                  <a:pt x="179644" y="7634468"/>
                </a:lnTo>
                <a:lnTo>
                  <a:pt x="137469" y="7621336"/>
                </a:lnTo>
                <a:lnTo>
                  <a:pt x="99274" y="7600567"/>
                </a:lnTo>
                <a:lnTo>
                  <a:pt x="65973" y="7573076"/>
                </a:lnTo>
                <a:lnTo>
                  <a:pt x="38481" y="7539776"/>
                </a:lnTo>
                <a:lnTo>
                  <a:pt x="17712" y="7501581"/>
                </a:lnTo>
                <a:lnTo>
                  <a:pt x="4580" y="7459407"/>
                </a:lnTo>
                <a:lnTo>
                  <a:pt x="0" y="7414167"/>
                </a:lnTo>
                <a:lnTo>
                  <a:pt x="0" y="224882"/>
                </a:lnTo>
                <a:lnTo>
                  <a:pt x="4580" y="179642"/>
                </a:lnTo>
                <a:lnTo>
                  <a:pt x="17712" y="137467"/>
                </a:lnTo>
                <a:lnTo>
                  <a:pt x="38481" y="99273"/>
                </a:lnTo>
                <a:lnTo>
                  <a:pt x="65973" y="65973"/>
                </a:lnTo>
                <a:lnTo>
                  <a:pt x="99274" y="38481"/>
                </a:lnTo>
                <a:lnTo>
                  <a:pt x="137469" y="17712"/>
                </a:lnTo>
                <a:lnTo>
                  <a:pt x="179644" y="4580"/>
                </a:lnTo>
                <a:lnTo>
                  <a:pt x="224884" y="0"/>
                </a:lnTo>
                <a:lnTo>
                  <a:pt x="17158187" y="0"/>
                </a:lnTo>
                <a:lnTo>
                  <a:pt x="17203427" y="4580"/>
                </a:lnTo>
                <a:lnTo>
                  <a:pt x="17245602" y="17712"/>
                </a:lnTo>
                <a:lnTo>
                  <a:pt x="17283797" y="38481"/>
                </a:lnTo>
                <a:lnTo>
                  <a:pt x="17317097" y="65973"/>
                </a:lnTo>
                <a:lnTo>
                  <a:pt x="17344590" y="99273"/>
                </a:lnTo>
                <a:lnTo>
                  <a:pt x="17365359" y="137467"/>
                </a:lnTo>
                <a:lnTo>
                  <a:pt x="17378491" y="179642"/>
                </a:lnTo>
                <a:lnTo>
                  <a:pt x="17383071" y="224882"/>
                </a:lnTo>
                <a:lnTo>
                  <a:pt x="17383071" y="7414167"/>
                </a:lnTo>
                <a:lnTo>
                  <a:pt x="17378491" y="7459407"/>
                </a:lnTo>
                <a:lnTo>
                  <a:pt x="17365359" y="7501581"/>
                </a:lnTo>
                <a:lnTo>
                  <a:pt x="17344590" y="7539776"/>
                </a:lnTo>
                <a:lnTo>
                  <a:pt x="17317097" y="7573076"/>
                </a:lnTo>
                <a:lnTo>
                  <a:pt x="17283797" y="7600567"/>
                </a:lnTo>
                <a:lnTo>
                  <a:pt x="17245602" y="7621336"/>
                </a:lnTo>
                <a:lnTo>
                  <a:pt x="17203427" y="7634468"/>
                </a:lnTo>
                <a:lnTo>
                  <a:pt x="17158187" y="763904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 sz="90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25B54F-7C99-28F2-1001-B46726D50E9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76234" y="6356350"/>
            <a:ext cx="2743200" cy="365125"/>
          </a:xfrm>
        </p:spPr>
        <p:txBody>
          <a:bodyPr/>
          <a:lstStyle/>
          <a:p>
            <a:fld id="{7D9746E3-72C1-4DB0-B13C-D2E6526B9F79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F7F18388-BD07-FADC-F0F8-2FD196CC2BF1}"/>
              </a:ext>
            </a:extLst>
          </p:cNvPr>
          <p:cNvSpPr txBox="1"/>
          <p:nvPr/>
        </p:nvSpPr>
        <p:spPr>
          <a:xfrm>
            <a:off x="372409" y="247923"/>
            <a:ext cx="11712015" cy="76260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US" altLang="zh-CN" sz="4900" spc="-7" dirty="0">
                <a:latin typeface="Century Gothic" panose="020B0502020202020204" pitchFamily="34" charset="0"/>
                <a:cs typeface="Verdana"/>
              </a:rPr>
              <a:t>1. Background: </a:t>
            </a:r>
            <a:r>
              <a:rPr lang="en-US" altLang="zh-CN" sz="4900" b="1" spc="-7" dirty="0">
                <a:latin typeface="Verdana"/>
                <a:cs typeface="Verdana"/>
              </a:rPr>
              <a:t>Prompt Brittleness</a:t>
            </a:r>
          </a:p>
        </p:txBody>
      </p:sp>
      <p:sp>
        <p:nvSpPr>
          <p:cNvPr id="118" name="TextBox 14">
            <a:extLst>
              <a:ext uri="{FF2B5EF4-FFF2-40B4-BE49-F238E27FC236}">
                <a16:creationId xmlns:a16="http://schemas.microsoft.com/office/drawing/2014/main" id="{7679ACFF-E7F8-C6D6-7F2B-C7AFFCAEF471}"/>
              </a:ext>
            </a:extLst>
          </p:cNvPr>
          <p:cNvSpPr txBox="1"/>
          <p:nvPr/>
        </p:nvSpPr>
        <p:spPr>
          <a:xfrm flipH="1">
            <a:off x="2677624" y="5982811"/>
            <a:ext cx="814303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 anchorCtr="0">
            <a:spAutoFit/>
          </a:bodyPr>
          <a:lstStyle/>
          <a:p>
            <a:r>
              <a:rPr lang="en-SG" sz="1400" b="1" u="sng" dirty="0">
                <a:solidFill>
                  <a:srgbClr val="C00000"/>
                </a:solidFill>
              </a:rPr>
              <a:t>Reference</a:t>
            </a:r>
            <a:r>
              <a:rPr lang="en-US" sz="1400" b="1" u="sng" dirty="0">
                <a:solidFill>
                  <a:srgbClr val="C00000"/>
                </a:solidFill>
              </a:rPr>
              <a:t>:</a:t>
            </a:r>
            <a:endParaRPr lang="en-SG" sz="1400" b="1" u="sng" dirty="0">
              <a:solidFill>
                <a:srgbClr val="C0000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hlinkClick r:id="rId3"/>
              </a:rPr>
              <a:t>Quantifying Language Models' Sensitivity to Spurious Features in Prompt Design (Melanie </a:t>
            </a:r>
            <a:r>
              <a:rPr lang="en-US" sz="1400" dirty="0" err="1">
                <a:hlinkClick r:id="rId3"/>
              </a:rPr>
              <a:t>Sclar</a:t>
            </a:r>
            <a:r>
              <a:rPr lang="en-US" sz="1400" dirty="0">
                <a:hlinkClick r:id="rId3"/>
              </a:rPr>
              <a:t> et al.)</a:t>
            </a:r>
            <a:endParaRPr lang="en-US" sz="1400" dirty="0"/>
          </a:p>
          <a:p>
            <a:pPr marL="342900" indent="-342900">
              <a:buFont typeface="+mj-lt"/>
              <a:buAutoNum type="arabicPeriod"/>
            </a:pPr>
            <a:r>
              <a:rPr lang="en-SG" sz="1400" dirty="0">
                <a:hlinkClick r:id="rId4"/>
              </a:rPr>
              <a:t>Why Johnny Can’t Prompt (J.D. </a:t>
            </a:r>
            <a:r>
              <a:rPr lang="en-SG" sz="1400" dirty="0" err="1">
                <a:hlinkClick r:id="rId4"/>
              </a:rPr>
              <a:t>Zamfirescu</a:t>
            </a:r>
            <a:r>
              <a:rPr lang="en-SG" sz="1400" dirty="0">
                <a:hlinkClick r:id="rId4"/>
              </a:rPr>
              <a:t>-Pereira et al.)</a:t>
            </a:r>
            <a:endParaRPr lang="en-SG" sz="1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149B11F-9E17-183C-0F2A-8BD07571B011}"/>
              </a:ext>
            </a:extLst>
          </p:cNvPr>
          <p:cNvSpPr txBox="1"/>
          <p:nvPr/>
        </p:nvSpPr>
        <p:spPr>
          <a:xfrm>
            <a:off x="8441458" y="2379063"/>
            <a:ext cx="362635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latin typeface="MV Boli" panose="02000500030200090000" pitchFamily="2" charset="0"/>
                <a:cs typeface="MV Boli" panose="02000500030200090000" pitchFamily="2" charset="0"/>
              </a:rPr>
              <a:t>Outputs of</a:t>
            </a:r>
            <a:r>
              <a:rPr lang="zh-CN" altLang="en-US" sz="2800"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lang="en-US" altLang="zh-CN" sz="2800" dirty="0">
                <a:latin typeface="MV Boli" panose="02000500030200090000" pitchFamily="2" charset="0"/>
                <a:cs typeface="MV Boli" panose="02000500030200090000" pitchFamily="2" charset="0"/>
              </a:rPr>
              <a:t>LMs are highly </a:t>
            </a:r>
            <a:r>
              <a:rPr lang="en-US" altLang="zh-CN" sz="2800" b="1" dirty="0">
                <a:solidFill>
                  <a:srgbClr val="FF0000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sensitive to minor modifications in prompt </a:t>
            </a:r>
            <a:r>
              <a:rPr lang="en-US" altLang="zh-CN" sz="2800" dirty="0">
                <a:latin typeface="MV Boli" panose="02000500030200090000" pitchFamily="2" charset="0"/>
                <a:cs typeface="MV Boli" panose="02000500030200090000" pitchFamily="2" charset="0"/>
              </a:rPr>
              <a:t>wording or format</a:t>
            </a:r>
            <a:r>
              <a:rPr lang="en-US" altLang="zh-CN" sz="2800" dirty="0">
                <a:cs typeface="MV Boli" panose="02000500030200090000" pitchFamily="2" charset="0"/>
              </a:rPr>
              <a:t>.</a:t>
            </a:r>
            <a:endParaRPr lang="zh-CN" altLang="en-US" sz="2800" dirty="0">
              <a:cs typeface="MV Boli" panose="02000500030200090000" pitchFamily="2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1E69339-637A-7305-ABFD-A2ADFE7A82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22183"/>
            <a:ext cx="8295838" cy="46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435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A313C-AD2B-4A55-EB9F-A74C8E2AF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3803A9-97BD-92D4-B0D2-B021D10D53A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76234" y="6356350"/>
            <a:ext cx="2743200" cy="365125"/>
          </a:xfrm>
        </p:spPr>
        <p:txBody>
          <a:bodyPr/>
          <a:lstStyle/>
          <a:p>
            <a:fld id="{7D9746E3-72C1-4DB0-B13C-D2E6526B9F79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3665ACB-5C8F-669F-EAF2-DB43EC272A85}"/>
              </a:ext>
            </a:extLst>
          </p:cNvPr>
          <p:cNvSpPr txBox="1"/>
          <p:nvPr/>
        </p:nvSpPr>
        <p:spPr>
          <a:xfrm>
            <a:off x="800848" y="1050666"/>
            <a:ext cx="4332940" cy="624103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US" altLang="zh-CN" sz="4000" spc="-7" dirty="0">
                <a:latin typeface="Gill Sans MT" panose="020B0502020104020203" pitchFamily="34" charset="0"/>
                <a:cs typeface="Verdana"/>
              </a:rPr>
              <a:t>Intuitions:</a:t>
            </a:r>
            <a:endParaRPr lang="en-US" altLang="zh-CN" sz="4000" b="1" spc="-7" dirty="0">
              <a:latin typeface="Gill Sans MT" panose="020B0502020104020203" pitchFamily="34" charset="0"/>
              <a:cs typeface="Verdan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08A0BF-DD57-FC76-52D1-464E2F0695BE}"/>
              </a:ext>
            </a:extLst>
          </p:cNvPr>
          <p:cNvSpPr txBox="1"/>
          <p:nvPr/>
        </p:nvSpPr>
        <p:spPr>
          <a:xfrm>
            <a:off x="1141506" y="1752623"/>
            <a:ext cx="100285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Since the next token </a:t>
            </a:r>
            <a:r>
              <a:rPr lang="en-US" altLang="zh-CN" sz="2800" b="1" dirty="0"/>
              <a:t>directly follows </a:t>
            </a:r>
            <a:r>
              <a:rPr lang="en-US" altLang="zh-CN" sz="2800" dirty="0"/>
              <a:t>the input, it would be inevitably impacted by the prompt, whereas later tokens are likely less sensitive;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7711590-7929-E528-FB1F-659330EB1B66}"/>
              </a:ext>
            </a:extLst>
          </p:cNvPr>
          <p:cNvSpPr txBox="1"/>
          <p:nvPr/>
        </p:nvSpPr>
        <p:spPr>
          <a:xfrm>
            <a:off x="1129545" y="3101051"/>
            <a:ext cx="10028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800" dirty="0"/>
              <a:t>Language models </a:t>
            </a:r>
            <a:r>
              <a:rPr lang="en-US" altLang="zh-CN" sz="2800" b="1" dirty="0"/>
              <a:t>may not immediately provide the answer </a:t>
            </a:r>
            <a:r>
              <a:rPr lang="en-US" altLang="zh-CN" sz="2800" dirty="0"/>
              <a:t>as the next token. </a:t>
            </a:r>
          </a:p>
        </p:txBody>
      </p:sp>
      <p:graphicFrame>
        <p:nvGraphicFramePr>
          <p:cNvPr id="85" name="表格 84">
            <a:extLst>
              <a:ext uri="{FF2B5EF4-FFF2-40B4-BE49-F238E27FC236}">
                <a16:creationId xmlns:a16="http://schemas.microsoft.com/office/drawing/2014/main" id="{33743B16-3CC1-4F2B-9A4C-D20960C3B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396534"/>
              </p:ext>
            </p:extLst>
          </p:nvPr>
        </p:nvGraphicFramePr>
        <p:xfrm>
          <a:off x="1361854" y="4124053"/>
          <a:ext cx="10255102" cy="202259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23187">
                  <a:extLst>
                    <a:ext uri="{9D8B030D-6E8A-4147-A177-3AD203B41FA5}">
                      <a16:colId xmlns:a16="http://schemas.microsoft.com/office/drawing/2014/main" val="3190603523"/>
                    </a:ext>
                  </a:extLst>
                </a:gridCol>
                <a:gridCol w="9031915">
                  <a:extLst>
                    <a:ext uri="{9D8B030D-6E8A-4147-A177-3AD203B41FA5}">
                      <a16:colId xmlns:a16="http://schemas.microsoft.com/office/drawing/2014/main" val="3684109422"/>
                    </a:ext>
                  </a:extLst>
                </a:gridCol>
              </a:tblGrid>
              <a:tr h="396608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Input:</a:t>
                      </a:r>
                    </a:p>
                    <a:p>
                      <a:pPr algn="r" fontAlgn="b"/>
                      <a:r>
                        <a:rPr lang="en-US" altLang="zh-CN" sz="2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Output: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44000" marR="144000" marT="363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My ACL paper is accepted. It is _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a very </a:t>
                      </a:r>
                      <a:r>
                        <a:rPr lang="en-US" altLang="zh-CN" sz="22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good</a:t>
                      </a:r>
                      <a:r>
                        <a:rPr lang="en-US" altLang="zh-CN" sz="2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paper.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44000" marR="144000" marT="36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52485"/>
                  </a:ext>
                </a:extLst>
              </a:tr>
              <a:tr h="396608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Input:</a:t>
                      </a:r>
                    </a:p>
                    <a:p>
                      <a:pPr algn="r" fontAlgn="b"/>
                      <a:r>
                        <a:rPr lang="en-US" altLang="zh-CN" sz="2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Output: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44000" marR="144000" marT="363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My legs are broken. I am _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in a lot of </a:t>
                      </a:r>
                      <a:r>
                        <a:rPr lang="en-US" altLang="zh-CN" sz="22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pain</a:t>
                      </a:r>
                      <a:r>
                        <a:rPr lang="en-US" altLang="zh-CN" sz="2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.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44000" marR="144000" marT="36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8230779"/>
                  </a:ext>
                </a:extLst>
              </a:tr>
              <a:tr h="396608">
                <a:tc>
                  <a:txBody>
                    <a:bodyPr/>
                    <a:lstStyle/>
                    <a:p>
                      <a:pPr algn="r" fontAlgn="b"/>
                      <a:r>
                        <a:rPr lang="en-US" sz="2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Input:</a:t>
                      </a:r>
                    </a:p>
                    <a:p>
                      <a:pPr algn="r" fontAlgn="b"/>
                      <a:r>
                        <a:rPr lang="en-US" altLang="zh-CN" sz="2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Output:</a:t>
                      </a:r>
                      <a:endParaRPr lang="en-US" sz="22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44000" marR="144000" marT="3637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 had my first job this year. It is _</a:t>
                      </a:r>
                    </a:p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200" b="0" u="none" strike="noStrike" dirty="0">
                          <a:solidFill>
                            <a:srgbClr val="00B0F0"/>
                          </a:solidFill>
                          <a:effectLst/>
                        </a:rPr>
                        <a:t>a part-time job at a local restaurant. I am a waitress. I </a:t>
                      </a:r>
                      <a:r>
                        <a:rPr lang="en-US" altLang="zh-CN" sz="2200" b="0" u="none" strike="noStrike" dirty="0">
                          <a:solidFill>
                            <a:srgbClr val="FF0000"/>
                          </a:solidFill>
                          <a:effectLst/>
                        </a:rPr>
                        <a:t>like</a:t>
                      </a:r>
                      <a:r>
                        <a:rPr lang="en-US" altLang="zh-CN" sz="2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my job very much.</a:t>
                      </a:r>
                      <a:endParaRPr lang="en-US" altLang="zh-CN" sz="22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144000" marR="144000" marT="363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020551"/>
                  </a:ext>
                </a:extLst>
              </a:tr>
            </a:tbl>
          </a:graphicData>
        </a:graphic>
      </p:graphicFrame>
      <p:sp>
        <p:nvSpPr>
          <p:cNvPr id="2" name="object 5">
            <a:extLst>
              <a:ext uri="{FF2B5EF4-FFF2-40B4-BE49-F238E27FC236}">
                <a16:creationId xmlns:a16="http://schemas.microsoft.com/office/drawing/2014/main" id="{D508A546-75E7-E14E-8936-D4EAC882B22B}"/>
              </a:ext>
            </a:extLst>
          </p:cNvPr>
          <p:cNvSpPr txBox="1"/>
          <p:nvPr/>
        </p:nvSpPr>
        <p:spPr>
          <a:xfrm>
            <a:off x="372409" y="247923"/>
            <a:ext cx="11712015" cy="76260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US" altLang="zh-CN" sz="4900" spc="-7" dirty="0">
                <a:latin typeface="Century Gothic" panose="020B0502020202020204" pitchFamily="34" charset="0"/>
                <a:cs typeface="Verdana"/>
              </a:rPr>
              <a:t>1. Background: </a:t>
            </a:r>
            <a:r>
              <a:rPr lang="en-US" altLang="zh-CN" sz="4900" b="1" spc="-7" dirty="0">
                <a:latin typeface="Verdana"/>
                <a:cs typeface="Verdana"/>
              </a:rPr>
              <a:t>Prompt Brittleness</a:t>
            </a:r>
          </a:p>
        </p:txBody>
      </p:sp>
    </p:spTree>
    <p:extLst>
      <p:ext uri="{BB962C8B-B14F-4D97-AF65-F5344CB8AC3E}">
        <p14:creationId xmlns:p14="http://schemas.microsoft.com/office/powerpoint/2010/main" val="4168479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50B44-D350-AB2B-17C1-ECDF99651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478856-F2AA-44D1-9BA3-A72E76ABF3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76234" y="6356350"/>
            <a:ext cx="2743200" cy="365125"/>
          </a:xfrm>
        </p:spPr>
        <p:txBody>
          <a:bodyPr/>
          <a:lstStyle/>
          <a:p>
            <a:fld id="{7D9746E3-72C1-4DB0-B13C-D2E6526B9F79}" type="slidenum">
              <a:rPr lang="zh-CN" altLang="en-US" smtClean="0"/>
              <a:t>6</a:t>
            </a:fld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C3EA2380-F84F-E78A-5967-8CF13B6AF631}"/>
              </a:ext>
            </a:extLst>
          </p:cNvPr>
          <p:cNvGrpSpPr/>
          <p:nvPr/>
        </p:nvGrpSpPr>
        <p:grpSpPr>
          <a:xfrm>
            <a:off x="800848" y="1156828"/>
            <a:ext cx="11203309" cy="1257107"/>
            <a:chOff x="800848" y="4546566"/>
            <a:chExt cx="11203309" cy="1257107"/>
          </a:xfrm>
        </p:grpSpPr>
        <p:sp>
          <p:nvSpPr>
            <p:cNvPr id="3" name="object 5">
              <a:extLst>
                <a:ext uri="{FF2B5EF4-FFF2-40B4-BE49-F238E27FC236}">
                  <a16:creationId xmlns:a16="http://schemas.microsoft.com/office/drawing/2014/main" id="{E82883B8-920A-C6C6-3937-18520BFAA303}"/>
                </a:ext>
              </a:extLst>
            </p:cNvPr>
            <p:cNvSpPr txBox="1"/>
            <p:nvPr/>
          </p:nvSpPr>
          <p:spPr>
            <a:xfrm>
              <a:off x="800848" y="4546566"/>
              <a:ext cx="4332940" cy="624103"/>
            </a:xfrm>
            <a:prstGeom prst="rect">
              <a:avLst/>
            </a:prstGeom>
          </p:spPr>
          <p:txBody>
            <a:bodyPr vert="horz" wrap="square" lIns="0" tIns="8467" rIns="0" bIns="0" rtlCol="0">
              <a:spAutoFit/>
            </a:bodyPr>
            <a:lstStyle/>
            <a:p>
              <a:pPr marL="8467">
                <a:spcBef>
                  <a:spcPts val="67"/>
                </a:spcBef>
              </a:pPr>
              <a:r>
                <a:rPr lang="en-US" altLang="zh-CN" sz="4000" spc="-7" dirty="0">
                  <a:latin typeface="Gill Sans MT" panose="020B0502020104020203" pitchFamily="34" charset="0"/>
                  <a:cs typeface="Verdana"/>
                </a:rPr>
                <a:t>Hypothesis:</a:t>
              </a:r>
              <a:endParaRPr lang="en-US" altLang="zh-CN" sz="4000" b="1" spc="-7" dirty="0">
                <a:latin typeface="Gill Sans MT" panose="020B0502020104020203" pitchFamily="34" charset="0"/>
                <a:cs typeface="Verdana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AC5DF5C-F454-8A4F-79EC-3AAFD35EB5FC}"/>
                </a:ext>
              </a:extLst>
            </p:cNvPr>
            <p:cNvSpPr txBox="1"/>
            <p:nvPr/>
          </p:nvSpPr>
          <p:spPr>
            <a:xfrm>
              <a:off x="1054888" y="5280453"/>
              <a:ext cx="109492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/>
                <a:t>The sole reliance on the </a:t>
              </a:r>
              <a:r>
                <a:rPr lang="en-US" altLang="zh-CN" sz="2800" b="1" dirty="0"/>
                <a:t>next token </a:t>
              </a:r>
              <a:r>
                <a:rPr lang="en-US" altLang="zh-CN" sz="2800" dirty="0"/>
                <a:t>may contribute to </a:t>
              </a:r>
              <a:r>
                <a:rPr lang="en-US" altLang="zh-CN" sz="2800" b="1" dirty="0"/>
                <a:t>prompt brittleness</a:t>
              </a:r>
              <a:r>
                <a:rPr lang="en-US" altLang="zh-CN" sz="2800" dirty="0"/>
                <a:t>.</a:t>
              </a:r>
              <a:endParaRPr lang="zh-CN" altLang="en-US" sz="2800" dirty="0"/>
            </a:p>
          </p:txBody>
        </p:sp>
      </p:grpSp>
      <p:sp>
        <p:nvSpPr>
          <p:cNvPr id="2" name="object 5">
            <a:extLst>
              <a:ext uri="{FF2B5EF4-FFF2-40B4-BE49-F238E27FC236}">
                <a16:creationId xmlns:a16="http://schemas.microsoft.com/office/drawing/2014/main" id="{5E6FA447-CDDF-B6CF-E490-7A5371E59DAF}"/>
              </a:ext>
            </a:extLst>
          </p:cNvPr>
          <p:cNvSpPr txBox="1"/>
          <p:nvPr/>
        </p:nvSpPr>
        <p:spPr>
          <a:xfrm>
            <a:off x="372409" y="247923"/>
            <a:ext cx="11712015" cy="76260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US" altLang="zh-CN" sz="4900" spc="-7" dirty="0">
                <a:latin typeface="Century Gothic" panose="020B0502020202020204" pitchFamily="34" charset="0"/>
                <a:cs typeface="Verdana"/>
              </a:rPr>
              <a:t>1. Background: </a:t>
            </a:r>
            <a:r>
              <a:rPr lang="en-US" altLang="zh-CN" sz="4900" b="1" spc="-7" dirty="0">
                <a:latin typeface="Verdana"/>
                <a:cs typeface="Verdana"/>
              </a:rPr>
              <a:t>Prompt Brittleness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827C49D-B632-2245-A107-F2C898F1E2EB}"/>
              </a:ext>
            </a:extLst>
          </p:cNvPr>
          <p:cNvGrpSpPr/>
          <p:nvPr/>
        </p:nvGrpSpPr>
        <p:grpSpPr>
          <a:xfrm>
            <a:off x="800848" y="2495721"/>
            <a:ext cx="9616160" cy="4265188"/>
            <a:chOff x="800848" y="2495721"/>
            <a:chExt cx="9616160" cy="4265188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DC75DC4-3571-E41F-AC42-F233C4CADF1B}"/>
                </a:ext>
              </a:extLst>
            </p:cNvPr>
            <p:cNvGrpSpPr/>
            <p:nvPr/>
          </p:nvGrpSpPr>
          <p:grpSpPr>
            <a:xfrm>
              <a:off x="800848" y="2495721"/>
              <a:ext cx="9616160" cy="4265188"/>
              <a:chOff x="800848" y="2336232"/>
              <a:chExt cx="9616160" cy="4265188"/>
            </a:xfrm>
          </p:grpSpPr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FE310B69-F5AE-5A3A-0620-9F1455436CB8}"/>
                  </a:ext>
                </a:extLst>
              </p:cNvPr>
              <p:cNvSpPr txBox="1"/>
              <p:nvPr/>
            </p:nvSpPr>
            <p:spPr>
              <a:xfrm>
                <a:off x="800848" y="2336232"/>
                <a:ext cx="4332940" cy="624103"/>
              </a:xfrm>
              <a:prstGeom prst="rect">
                <a:avLst/>
              </a:prstGeom>
            </p:spPr>
            <p:txBody>
              <a:bodyPr vert="horz" wrap="square" lIns="0" tIns="8467" rIns="0" bIns="0" rtlCol="0">
                <a:spAutoFit/>
              </a:bodyPr>
              <a:lstStyle/>
              <a:p>
                <a:pPr marL="8467">
                  <a:spcBef>
                    <a:spcPts val="67"/>
                  </a:spcBef>
                </a:pPr>
                <a:r>
                  <a:rPr lang="en-US" altLang="zh-CN" sz="4000" spc="-7" dirty="0">
                    <a:latin typeface="Gill Sans MT" panose="020B0502020104020203" pitchFamily="34" charset="0"/>
                    <a:cs typeface="Verdana"/>
                  </a:rPr>
                  <a:t>Some Evidence:</a:t>
                </a:r>
                <a:endParaRPr lang="en-US" altLang="zh-CN" sz="4000" b="1" spc="-7" dirty="0">
                  <a:latin typeface="Gill Sans MT" panose="020B0502020104020203" pitchFamily="34" charset="0"/>
                  <a:cs typeface="Verdana"/>
                </a:endParaRPr>
              </a:p>
            </p:txBody>
          </p:sp>
          <p:pic>
            <p:nvPicPr>
              <p:cNvPr id="16" name="图片 15" descr="图表&#10;&#10;AI 生成的内容可能不正确。">
                <a:extLst>
                  <a:ext uri="{FF2B5EF4-FFF2-40B4-BE49-F238E27FC236}">
                    <a16:creationId xmlns:a16="http://schemas.microsoft.com/office/drawing/2014/main" id="{11AE3552-6E95-2F46-9703-E90A1CF9E8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2374" y="3120314"/>
                <a:ext cx="8474634" cy="3481106"/>
              </a:xfrm>
              <a:prstGeom prst="rect">
                <a:avLst/>
              </a:prstGeom>
            </p:spPr>
          </p:pic>
        </p:grp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019F657-0C30-4498-C697-A2E1B52870E2}"/>
                </a:ext>
              </a:extLst>
            </p:cNvPr>
            <p:cNvSpPr txBox="1"/>
            <p:nvPr/>
          </p:nvSpPr>
          <p:spPr>
            <a:xfrm>
              <a:off x="1065188" y="4699589"/>
              <a:ext cx="8665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Acc</a:t>
              </a:r>
              <a:endParaRPr lang="zh-CN" alt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93518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C2D3C-1D97-A763-D64A-AF6ABC0E4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74EBF0-2A8D-F154-6F2A-7A1AC28EE52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76234" y="6356350"/>
            <a:ext cx="2743200" cy="365125"/>
          </a:xfrm>
        </p:spPr>
        <p:txBody>
          <a:bodyPr/>
          <a:lstStyle/>
          <a:p>
            <a:fld id="{7D9746E3-72C1-4DB0-B13C-D2E6526B9F79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107B47F7-1E46-BE51-86C7-3B724738367D}"/>
              </a:ext>
            </a:extLst>
          </p:cNvPr>
          <p:cNvSpPr txBox="1"/>
          <p:nvPr/>
        </p:nvSpPr>
        <p:spPr>
          <a:xfrm>
            <a:off x="483781" y="247923"/>
            <a:ext cx="11600643" cy="76260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US" altLang="zh-CN" sz="4900" spc="-7" dirty="0">
                <a:latin typeface="Century Gothic" panose="020B0502020202020204" pitchFamily="34" charset="0"/>
                <a:cs typeface="Verdana"/>
              </a:rPr>
              <a:t>2. Challenge: </a:t>
            </a:r>
            <a:r>
              <a:rPr lang="en-US" altLang="zh-CN" sz="4900" b="1" spc="-7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Only One Token Out 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DE6015F-9673-09EC-FE9D-5E78693970D9}"/>
              </a:ext>
            </a:extLst>
          </p:cNvPr>
          <p:cNvGrpSpPr/>
          <p:nvPr/>
        </p:nvGrpSpPr>
        <p:grpSpPr>
          <a:xfrm>
            <a:off x="28353" y="3110055"/>
            <a:ext cx="12381752" cy="1012958"/>
            <a:chOff x="28353" y="3080926"/>
            <a:chExt cx="12381752" cy="1102985"/>
          </a:xfrm>
        </p:grpSpPr>
        <p:sp>
          <p:nvSpPr>
            <p:cNvPr id="17" name="object 7">
              <a:extLst>
                <a:ext uri="{FF2B5EF4-FFF2-40B4-BE49-F238E27FC236}">
                  <a16:creationId xmlns:a16="http://schemas.microsoft.com/office/drawing/2014/main" id="{D32120FC-A1FF-4BD0-8472-64F1D836CAFF}"/>
                </a:ext>
              </a:extLst>
            </p:cNvPr>
            <p:cNvSpPr/>
            <p:nvPr/>
          </p:nvSpPr>
          <p:spPr>
            <a:xfrm>
              <a:off x="28353" y="3080926"/>
              <a:ext cx="12135294" cy="1102985"/>
            </a:xfrm>
            <a:custGeom>
              <a:avLst/>
              <a:gdLst/>
              <a:ahLst/>
              <a:cxnLst/>
              <a:rect l="l" t="t" r="r" b="b"/>
              <a:pathLst>
                <a:path w="4352925" h="8620125">
                  <a:moveTo>
                    <a:pt x="4352924" y="112527"/>
                  </a:moveTo>
                  <a:lnTo>
                    <a:pt x="4352924" y="8507547"/>
                  </a:lnTo>
                  <a:lnTo>
                    <a:pt x="4344115" y="8551437"/>
                  </a:lnTo>
                  <a:lnTo>
                    <a:pt x="4320059" y="8587196"/>
                  </a:lnTo>
                  <a:lnTo>
                    <a:pt x="4284315" y="8611262"/>
                  </a:lnTo>
                  <a:lnTo>
                    <a:pt x="4240443" y="8620075"/>
                  </a:lnTo>
                  <a:lnTo>
                    <a:pt x="112481" y="8620075"/>
                  </a:lnTo>
                  <a:lnTo>
                    <a:pt x="68609" y="8611262"/>
                  </a:lnTo>
                  <a:lnTo>
                    <a:pt x="32865" y="8587196"/>
                  </a:lnTo>
                  <a:lnTo>
                    <a:pt x="8809" y="8551437"/>
                  </a:lnTo>
                  <a:lnTo>
                    <a:pt x="0" y="8507547"/>
                  </a:lnTo>
                  <a:lnTo>
                    <a:pt x="0" y="112527"/>
                  </a:lnTo>
                  <a:lnTo>
                    <a:pt x="8809" y="68637"/>
                  </a:lnTo>
                  <a:lnTo>
                    <a:pt x="32865" y="32878"/>
                  </a:lnTo>
                  <a:lnTo>
                    <a:pt x="68609" y="8813"/>
                  </a:lnTo>
                  <a:lnTo>
                    <a:pt x="112481" y="0"/>
                  </a:lnTo>
                  <a:lnTo>
                    <a:pt x="4240443" y="0"/>
                  </a:lnTo>
                  <a:lnTo>
                    <a:pt x="4284315" y="8813"/>
                  </a:lnTo>
                  <a:lnTo>
                    <a:pt x="4320059" y="32878"/>
                  </a:lnTo>
                  <a:lnTo>
                    <a:pt x="4344115" y="68637"/>
                  </a:lnTo>
                  <a:lnTo>
                    <a:pt x="4352924" y="112527"/>
                  </a:ln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lIns="0" tIns="0" rIns="0" bIns="0" rtlCol="0"/>
            <a:lstStyle/>
            <a:p>
              <a:endParaRPr sz="90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BF0B9EC-A25E-0068-5365-823A5E7BDFB7}"/>
                </a:ext>
              </a:extLst>
            </p:cNvPr>
            <p:cNvSpPr txBox="1"/>
            <p:nvPr/>
          </p:nvSpPr>
          <p:spPr>
            <a:xfrm>
              <a:off x="246458" y="3171351"/>
              <a:ext cx="12163647" cy="1005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700" dirty="0">
                  <a:latin typeface="MV Boli" panose="02000500030200090000" pitchFamily="2" charset="0"/>
                  <a:cs typeface="MV Boli" panose="02000500030200090000" pitchFamily="2" charset="0"/>
                </a:rPr>
                <a:t>Current auto-regressive language models predict </a:t>
              </a:r>
              <a:r>
                <a:rPr lang="en-US" altLang="zh-CN" sz="2700" dirty="0">
                  <a:solidFill>
                    <a:srgbClr val="C000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only the next token</a:t>
              </a:r>
              <a:r>
                <a:rPr lang="en-US" altLang="zh-CN" sz="2700" dirty="0">
                  <a:cs typeface="MV Boli" panose="02000500030200090000" pitchFamily="2" charset="0"/>
                </a:rPr>
                <a:t>.</a:t>
              </a:r>
              <a:r>
                <a:rPr lang="en-US" altLang="zh-CN" sz="2700" dirty="0">
                  <a:latin typeface="MV Boli" panose="02000500030200090000" pitchFamily="2" charset="0"/>
                  <a:cs typeface="MV Boli" panose="02000500030200090000" pitchFamily="2" charset="0"/>
                </a:rPr>
                <a:t> </a:t>
              </a:r>
            </a:p>
            <a:p>
              <a:r>
                <a:rPr lang="en-US" altLang="zh-CN" sz="2700" dirty="0">
                  <a:latin typeface="MV Boli" panose="02000500030200090000" pitchFamily="2" charset="0"/>
                  <a:cs typeface="MV Boli" panose="02000500030200090000" pitchFamily="2" charset="0"/>
                </a:rPr>
                <a:t>To generate multiple tokens, the model </a:t>
              </a:r>
              <a:r>
                <a:rPr lang="en-US" altLang="zh-CN" sz="2700" b="1" dirty="0">
                  <a:solidFill>
                    <a:srgbClr val="C00000"/>
                  </a:solidFill>
                  <a:latin typeface="MV Boli" panose="02000500030200090000" pitchFamily="2" charset="0"/>
                  <a:cs typeface="MV Boli" panose="02000500030200090000" pitchFamily="2" charset="0"/>
                </a:rPr>
                <a:t>run repeatedly for each token</a:t>
              </a:r>
              <a:r>
                <a:rPr lang="en-US" altLang="zh-CN" sz="2700" dirty="0">
                  <a:cs typeface="MV Boli" panose="02000500030200090000" pitchFamily="2" charset="0"/>
                </a:rPr>
                <a:t>.</a:t>
              </a:r>
            </a:p>
          </p:txBody>
        </p:sp>
      </p:grpSp>
      <p:sp>
        <p:nvSpPr>
          <p:cNvPr id="21" name="TextBox 14">
            <a:extLst>
              <a:ext uri="{FF2B5EF4-FFF2-40B4-BE49-F238E27FC236}">
                <a16:creationId xmlns:a16="http://schemas.microsoft.com/office/drawing/2014/main" id="{47E102F9-67EC-9AE4-8D67-439134EB3552}"/>
              </a:ext>
            </a:extLst>
          </p:cNvPr>
          <p:cNvSpPr txBox="1"/>
          <p:nvPr/>
        </p:nvSpPr>
        <p:spPr>
          <a:xfrm flipH="1">
            <a:off x="2677624" y="5982811"/>
            <a:ext cx="8143034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b" anchorCtr="0">
            <a:spAutoFit/>
          </a:bodyPr>
          <a:lstStyle/>
          <a:p>
            <a:r>
              <a:rPr lang="en-SG" sz="1400" b="1" u="sng" dirty="0">
                <a:solidFill>
                  <a:srgbClr val="C00000"/>
                </a:solidFill>
              </a:rPr>
              <a:t>Note:</a:t>
            </a:r>
          </a:p>
          <a:p>
            <a:r>
              <a:rPr lang="en-US" sz="1400" dirty="0"/>
              <a:t>Exceptions exist: Some language models like DeepSeek-V3 can predict up to four tokens but is still insufficient for our needs (more than ten tokens). Therefore, these models are not included in our study.</a:t>
            </a:r>
            <a:endParaRPr lang="en-SG" sz="1400" dirty="0"/>
          </a:p>
        </p:txBody>
      </p:sp>
      <p:pic>
        <p:nvPicPr>
          <p:cNvPr id="23" name="图片 22" descr="图示&#10;&#10;AI 生成的内容可能不正确。">
            <a:extLst>
              <a:ext uri="{FF2B5EF4-FFF2-40B4-BE49-F238E27FC236}">
                <a16:creationId xmlns:a16="http://schemas.microsoft.com/office/drawing/2014/main" id="{5FF8D08D-A6D5-D393-E274-EE70E9CC6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360" y="4176907"/>
            <a:ext cx="8669382" cy="1799929"/>
          </a:xfrm>
          <a:prstGeom prst="rect">
            <a:avLst/>
          </a:prstGeom>
        </p:spPr>
      </p:pic>
      <p:pic>
        <p:nvPicPr>
          <p:cNvPr id="33" name="图形 32">
            <a:extLst>
              <a:ext uri="{FF2B5EF4-FFF2-40B4-BE49-F238E27FC236}">
                <a16:creationId xmlns:a16="http://schemas.microsoft.com/office/drawing/2014/main" id="{72E7A276-F76C-915C-D093-64A38FB90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5426" y="964015"/>
            <a:ext cx="9286871" cy="218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34006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82B92-C1C4-0625-A1D8-40D6A84E2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440637-554E-BD66-5684-15C6185285A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76234" y="6356350"/>
            <a:ext cx="2743200" cy="365125"/>
          </a:xfrm>
        </p:spPr>
        <p:txBody>
          <a:bodyPr/>
          <a:lstStyle/>
          <a:p>
            <a:fld id="{7D9746E3-72C1-4DB0-B13C-D2E6526B9F79}" type="slidenum">
              <a:rPr lang="zh-CN" altLang="en-US" smtClean="0"/>
              <a:t>8</a:t>
            </a:fld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955D5EA-EF7D-1369-B913-C7E7532FA19A}"/>
              </a:ext>
            </a:extLst>
          </p:cNvPr>
          <p:cNvCxnSpPr>
            <a:cxnSpLocks/>
          </p:cNvCxnSpPr>
          <p:nvPr/>
        </p:nvCxnSpPr>
        <p:spPr>
          <a:xfrm>
            <a:off x="6197611" y="1896060"/>
            <a:ext cx="0" cy="2911371"/>
          </a:xfrm>
          <a:prstGeom prst="line">
            <a:avLst/>
          </a:prstGeom>
          <a:ln w="44450" cap="rnd">
            <a:solidFill>
              <a:schemeClr val="tx1"/>
            </a:solidFill>
            <a:prstDash val="lg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5AD63092-C3BE-D614-ECB4-A2F14E726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74" y="2098527"/>
            <a:ext cx="5462215" cy="2035018"/>
          </a:xfrm>
          <a:prstGeom prst="rect">
            <a:avLst/>
          </a:prstGeom>
        </p:spPr>
      </p:pic>
      <p:sp>
        <p:nvSpPr>
          <p:cNvPr id="14" name="object 6">
            <a:extLst>
              <a:ext uri="{FF2B5EF4-FFF2-40B4-BE49-F238E27FC236}">
                <a16:creationId xmlns:a16="http://schemas.microsoft.com/office/drawing/2014/main" id="{E8F44DA8-3C1D-8A08-3E4C-584A1020BF9E}"/>
              </a:ext>
            </a:extLst>
          </p:cNvPr>
          <p:cNvSpPr/>
          <p:nvPr/>
        </p:nvSpPr>
        <p:spPr>
          <a:xfrm>
            <a:off x="1541183" y="4843757"/>
            <a:ext cx="3457903" cy="790480"/>
          </a:xfrm>
          <a:custGeom>
            <a:avLst/>
            <a:gdLst/>
            <a:ahLst/>
            <a:cxnLst/>
            <a:rect l="l" t="t" r="r" b="b"/>
            <a:pathLst>
              <a:path w="3886200" h="1914525">
                <a:moveTo>
                  <a:pt x="3732222" y="1914524"/>
                </a:moveTo>
                <a:lnTo>
                  <a:pt x="153941" y="1914524"/>
                </a:lnTo>
                <a:lnTo>
                  <a:pt x="105359" y="1906647"/>
                </a:lnTo>
                <a:lnTo>
                  <a:pt x="63109" y="1884726"/>
                </a:lnTo>
                <a:lnTo>
                  <a:pt x="29757" y="1851329"/>
                </a:lnTo>
                <a:lnTo>
                  <a:pt x="7866" y="1809023"/>
                </a:lnTo>
                <a:lnTo>
                  <a:pt x="0" y="1760375"/>
                </a:lnTo>
                <a:lnTo>
                  <a:pt x="0" y="154149"/>
                </a:lnTo>
                <a:lnTo>
                  <a:pt x="7866" y="105501"/>
                </a:lnTo>
                <a:lnTo>
                  <a:pt x="29757" y="63194"/>
                </a:lnTo>
                <a:lnTo>
                  <a:pt x="63109" y="29798"/>
                </a:lnTo>
                <a:lnTo>
                  <a:pt x="105359" y="7877"/>
                </a:lnTo>
                <a:lnTo>
                  <a:pt x="153941" y="0"/>
                </a:lnTo>
                <a:lnTo>
                  <a:pt x="3732222" y="0"/>
                </a:lnTo>
                <a:lnTo>
                  <a:pt x="3780804" y="7877"/>
                </a:lnTo>
                <a:lnTo>
                  <a:pt x="3823054" y="29798"/>
                </a:lnTo>
                <a:lnTo>
                  <a:pt x="3856405" y="63194"/>
                </a:lnTo>
                <a:lnTo>
                  <a:pt x="3878297" y="105501"/>
                </a:lnTo>
                <a:lnTo>
                  <a:pt x="3886163" y="154149"/>
                </a:lnTo>
                <a:lnTo>
                  <a:pt x="3886163" y="1760375"/>
                </a:lnTo>
                <a:lnTo>
                  <a:pt x="3878297" y="1809023"/>
                </a:lnTo>
                <a:lnTo>
                  <a:pt x="3856405" y="1851329"/>
                </a:lnTo>
                <a:lnTo>
                  <a:pt x="3823054" y="1884726"/>
                </a:lnTo>
                <a:lnTo>
                  <a:pt x="3780804" y="1906647"/>
                </a:lnTo>
                <a:lnTo>
                  <a:pt x="3732222" y="1914524"/>
                </a:lnTo>
                <a:close/>
              </a:path>
            </a:pathLst>
          </a:custGeom>
          <a:solidFill>
            <a:srgbClr val="FFF2E2">
              <a:alpha val="69799"/>
            </a:srgbClr>
          </a:solidFill>
        </p:spPr>
        <p:txBody>
          <a:bodyPr wrap="square" lIns="0" tIns="0" rIns="0" bIns="0" rtlCol="0"/>
          <a:lstStyle/>
          <a:p>
            <a:endParaRPr sz="9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924B6F48-8517-EE74-1ACF-560CB06D5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464" y="1973404"/>
            <a:ext cx="4602731" cy="2286479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8CC550B3-E0D2-03C0-A5DD-9D215EC5FA40}"/>
              </a:ext>
            </a:extLst>
          </p:cNvPr>
          <p:cNvSpPr txBox="1"/>
          <p:nvPr/>
        </p:nvSpPr>
        <p:spPr>
          <a:xfrm>
            <a:off x="1811852" y="4985187"/>
            <a:ext cx="2968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prompt brittleness</a:t>
            </a:r>
            <a:endParaRPr lang="zh-CN" altLang="en-US" sz="2800" b="1" dirty="0"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E4F85B91-25E1-8BA2-72D7-B45595DAC2AB}"/>
              </a:ext>
            </a:extLst>
          </p:cNvPr>
          <p:cNvSpPr/>
          <p:nvPr/>
        </p:nvSpPr>
        <p:spPr>
          <a:xfrm>
            <a:off x="7390024" y="4843757"/>
            <a:ext cx="3260793" cy="790480"/>
          </a:xfrm>
          <a:custGeom>
            <a:avLst/>
            <a:gdLst/>
            <a:ahLst/>
            <a:cxnLst/>
            <a:rect l="l" t="t" r="r" b="b"/>
            <a:pathLst>
              <a:path w="3886200" h="1914525">
                <a:moveTo>
                  <a:pt x="3732222" y="1914524"/>
                </a:moveTo>
                <a:lnTo>
                  <a:pt x="153941" y="1914524"/>
                </a:lnTo>
                <a:lnTo>
                  <a:pt x="105359" y="1906647"/>
                </a:lnTo>
                <a:lnTo>
                  <a:pt x="63109" y="1884726"/>
                </a:lnTo>
                <a:lnTo>
                  <a:pt x="29757" y="1851329"/>
                </a:lnTo>
                <a:lnTo>
                  <a:pt x="7866" y="1809023"/>
                </a:lnTo>
                <a:lnTo>
                  <a:pt x="0" y="1760375"/>
                </a:lnTo>
                <a:lnTo>
                  <a:pt x="0" y="154149"/>
                </a:lnTo>
                <a:lnTo>
                  <a:pt x="7866" y="105501"/>
                </a:lnTo>
                <a:lnTo>
                  <a:pt x="29757" y="63194"/>
                </a:lnTo>
                <a:lnTo>
                  <a:pt x="63109" y="29798"/>
                </a:lnTo>
                <a:lnTo>
                  <a:pt x="105359" y="7877"/>
                </a:lnTo>
                <a:lnTo>
                  <a:pt x="153941" y="0"/>
                </a:lnTo>
                <a:lnTo>
                  <a:pt x="3732222" y="0"/>
                </a:lnTo>
                <a:lnTo>
                  <a:pt x="3780804" y="7877"/>
                </a:lnTo>
                <a:lnTo>
                  <a:pt x="3823054" y="29798"/>
                </a:lnTo>
                <a:lnTo>
                  <a:pt x="3856405" y="63194"/>
                </a:lnTo>
                <a:lnTo>
                  <a:pt x="3878297" y="105501"/>
                </a:lnTo>
                <a:lnTo>
                  <a:pt x="3886163" y="154149"/>
                </a:lnTo>
                <a:lnTo>
                  <a:pt x="3886163" y="1760375"/>
                </a:lnTo>
                <a:lnTo>
                  <a:pt x="3878297" y="1809023"/>
                </a:lnTo>
                <a:lnTo>
                  <a:pt x="3856405" y="1851329"/>
                </a:lnTo>
                <a:lnTo>
                  <a:pt x="3823054" y="1884726"/>
                </a:lnTo>
                <a:lnTo>
                  <a:pt x="3780804" y="1906647"/>
                </a:lnTo>
                <a:lnTo>
                  <a:pt x="3732222" y="1914524"/>
                </a:lnTo>
                <a:close/>
              </a:path>
            </a:pathLst>
          </a:custGeom>
          <a:solidFill>
            <a:srgbClr val="FFF2E2">
              <a:alpha val="69799"/>
            </a:srgbClr>
          </a:solidFill>
        </p:spPr>
        <p:txBody>
          <a:bodyPr wrap="square" lIns="0" tIns="0" rIns="0" bIns="0" rtlCol="0"/>
          <a:lstStyle/>
          <a:p>
            <a:endParaRPr sz="9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C8A495C-B69E-E497-6024-C39F52713EA8}"/>
              </a:ext>
            </a:extLst>
          </p:cNvPr>
          <p:cNvSpPr txBox="1"/>
          <p:nvPr/>
        </p:nvSpPr>
        <p:spPr>
          <a:xfrm>
            <a:off x="7660692" y="4985187"/>
            <a:ext cx="2968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path randomness</a:t>
            </a:r>
            <a:endParaRPr lang="zh-CN" altLang="en-US" sz="2800" b="1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25B2C63-9A7D-48BD-F96D-76049EFD9BDB}"/>
              </a:ext>
            </a:extLst>
          </p:cNvPr>
          <p:cNvSpPr txBox="1"/>
          <p:nvPr/>
        </p:nvSpPr>
        <p:spPr>
          <a:xfrm>
            <a:off x="483781" y="477887"/>
            <a:ext cx="11600643" cy="76260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US" altLang="zh-CN" sz="4900" spc="-7" dirty="0">
                <a:latin typeface="Century Gothic" panose="020B0502020202020204" pitchFamily="34" charset="0"/>
                <a:cs typeface="Verdana"/>
              </a:rPr>
              <a:t>2. Challenge: </a:t>
            </a:r>
            <a:r>
              <a:rPr lang="en-US" altLang="zh-CN" sz="4900" b="1" spc="-7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Only One Token Out </a:t>
            </a:r>
          </a:p>
        </p:txBody>
      </p:sp>
    </p:spTree>
    <p:extLst>
      <p:ext uri="{BB962C8B-B14F-4D97-AF65-F5344CB8AC3E}">
        <p14:creationId xmlns:p14="http://schemas.microsoft.com/office/powerpoint/2010/main" val="125366543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4FFC6-2B79-B1F4-2D8F-385D2E2D2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3EFDBC-EC5C-54ED-E05B-5EA2A8A87A7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576234" y="6356350"/>
            <a:ext cx="2743200" cy="365125"/>
          </a:xfrm>
        </p:spPr>
        <p:txBody>
          <a:bodyPr/>
          <a:lstStyle/>
          <a:p>
            <a:fld id="{7D9746E3-72C1-4DB0-B13C-D2E6526B9F79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720D95-73BE-4832-C163-06E674D05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878" y="3545487"/>
            <a:ext cx="8496362" cy="26432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82D102B-DCF5-14C8-7286-0DD405A3EAE6}"/>
              </a:ext>
            </a:extLst>
          </p:cNvPr>
          <p:cNvSpPr txBox="1"/>
          <p:nvPr/>
        </p:nvSpPr>
        <p:spPr>
          <a:xfrm>
            <a:off x="633505" y="2135043"/>
            <a:ext cx="110445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MV Boli" panose="02000500030200090000" pitchFamily="2" charset="0"/>
                <a:cs typeface="MV Boli" panose="02000500030200090000" pitchFamily="2" charset="0"/>
              </a:rPr>
              <a:t>Can we utilize the entire token probability distribution across multiple positions simultaneously to enhance robustness?</a:t>
            </a:r>
            <a:endParaRPr lang="zh-CN" altLang="en-US" sz="3200"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19FFBDCD-6305-A951-1974-7F6AE84A7043}"/>
              </a:ext>
            </a:extLst>
          </p:cNvPr>
          <p:cNvSpPr txBox="1"/>
          <p:nvPr/>
        </p:nvSpPr>
        <p:spPr>
          <a:xfrm>
            <a:off x="800848" y="1227399"/>
            <a:ext cx="4332940" cy="624103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US" altLang="zh-CN" sz="4000" spc="-7" dirty="0">
                <a:latin typeface="Gill Sans MT" panose="020B0502020104020203" pitchFamily="34" charset="0"/>
                <a:cs typeface="Verdana"/>
              </a:rPr>
              <a:t>Methodology:</a:t>
            </a:r>
            <a:endParaRPr lang="en-US" altLang="zh-CN" sz="4000" b="1" spc="-7" dirty="0">
              <a:latin typeface="Gill Sans MT" panose="020B0502020104020203" pitchFamily="34" charset="0"/>
              <a:cs typeface="Verdana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9BA9AE1-966E-BFC3-D2EA-3E2C8BC354EF}"/>
              </a:ext>
            </a:extLst>
          </p:cNvPr>
          <p:cNvSpPr txBox="1"/>
          <p:nvPr/>
        </p:nvSpPr>
        <p:spPr>
          <a:xfrm>
            <a:off x="483781" y="247923"/>
            <a:ext cx="11600643" cy="762602"/>
          </a:xfrm>
          <a:prstGeom prst="rect">
            <a:avLst/>
          </a:prstGeom>
        </p:spPr>
        <p:txBody>
          <a:bodyPr vert="horz" wrap="square" lIns="0" tIns="8467" rIns="0" bIns="0" rtlCol="0">
            <a:spAutoFit/>
          </a:bodyPr>
          <a:lstStyle/>
          <a:p>
            <a:pPr marL="8467">
              <a:spcBef>
                <a:spcPts val="67"/>
              </a:spcBef>
            </a:pPr>
            <a:r>
              <a:rPr lang="en-US" altLang="zh-CN" sz="4900" spc="-7" dirty="0">
                <a:latin typeface="Century Gothic" panose="020B0502020202020204" pitchFamily="34" charset="0"/>
                <a:cs typeface="Verdana"/>
              </a:rPr>
              <a:t>2. Challenge: </a:t>
            </a:r>
            <a:r>
              <a:rPr lang="en-US" altLang="zh-CN" sz="4900" b="1" spc="-7" dirty="0">
                <a:latin typeface="Verdana" panose="020B0604030504040204" pitchFamily="34" charset="0"/>
                <a:ea typeface="Verdana" panose="020B0604030504040204" pitchFamily="34" charset="0"/>
                <a:cs typeface="Verdana"/>
              </a:rPr>
              <a:t>Only One Token Out </a:t>
            </a:r>
          </a:p>
        </p:txBody>
      </p:sp>
    </p:spTree>
    <p:extLst>
      <p:ext uri="{BB962C8B-B14F-4D97-AF65-F5344CB8AC3E}">
        <p14:creationId xmlns:p14="http://schemas.microsoft.com/office/powerpoint/2010/main" val="1543272997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1846</TotalTime>
  <Words>812</Words>
  <Application>Microsoft Office PowerPoint</Application>
  <PresentationFormat>宽屏</PresentationFormat>
  <Paragraphs>133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5" baseType="lpstr">
      <vt:lpstr>DengXian</vt:lpstr>
      <vt:lpstr>DengXian</vt:lpstr>
      <vt:lpstr>宋体</vt:lpstr>
      <vt:lpstr>Arial</vt:lpstr>
      <vt:lpstr>Book Antiqua</vt:lpstr>
      <vt:lpstr>Calibri</vt:lpstr>
      <vt:lpstr>Calibri Light</vt:lpstr>
      <vt:lpstr>Cambria Math</vt:lpstr>
      <vt:lpstr>Candara</vt:lpstr>
      <vt:lpstr>Century Gothic</vt:lpstr>
      <vt:lpstr>Georgia</vt:lpstr>
      <vt:lpstr>Gill Sans MT</vt:lpstr>
      <vt:lpstr>MV Boli</vt:lpstr>
      <vt:lpstr>Times New Roman</vt:lpstr>
      <vt:lpstr>Verdana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钱 隽朗</dc:creator>
  <cp:lastModifiedBy>隽朗 钱</cp:lastModifiedBy>
  <cp:revision>44</cp:revision>
  <dcterms:created xsi:type="dcterms:W3CDTF">2022-08-26T03:29:18Z</dcterms:created>
  <dcterms:modified xsi:type="dcterms:W3CDTF">2025-05-01T02:06:42Z</dcterms:modified>
</cp:coreProperties>
</file>