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7" r:id="rId2"/>
    <p:sldId id="601" r:id="rId3"/>
    <p:sldId id="618" r:id="rId4"/>
    <p:sldId id="619" r:id="rId5"/>
    <p:sldId id="623" r:id="rId6"/>
    <p:sldId id="624" r:id="rId7"/>
    <p:sldId id="625" r:id="rId8"/>
    <p:sldId id="627" r:id="rId9"/>
    <p:sldId id="628" r:id="rId10"/>
    <p:sldId id="612" r:id="rId11"/>
    <p:sldId id="602" r:id="rId12"/>
    <p:sldId id="603" r:id="rId13"/>
    <p:sldId id="604" r:id="rId14"/>
    <p:sldId id="605" r:id="rId15"/>
    <p:sldId id="607" r:id="rId16"/>
    <p:sldId id="608" r:id="rId17"/>
    <p:sldId id="613" r:id="rId18"/>
    <p:sldId id="609" r:id="rId19"/>
    <p:sldId id="614" r:id="rId20"/>
    <p:sldId id="610" r:id="rId21"/>
    <p:sldId id="615" r:id="rId22"/>
    <p:sldId id="611" r:id="rId23"/>
    <p:sldId id="616" r:id="rId24"/>
    <p:sldId id="617" r:id="rId25"/>
    <p:sldId id="260" r:id="rId26"/>
  </p:sldIdLst>
  <p:sldSz cx="9721850" cy="61214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2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  <a:srgbClr val="595959"/>
    <a:srgbClr val="C05350"/>
    <a:srgbClr val="AF5647"/>
    <a:srgbClr val="7030A0"/>
    <a:srgbClr val="99CC00"/>
    <a:srgbClr val="404040"/>
    <a:srgbClr val="FF6600"/>
    <a:srgbClr val="99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1" autoAdjust="0"/>
    <p:restoredTop sz="97125" autoAdjust="0"/>
  </p:normalViewPr>
  <p:slideViewPr>
    <p:cSldViewPr>
      <p:cViewPr varScale="1">
        <p:scale>
          <a:sx n="126" d="100"/>
          <a:sy n="126" d="100"/>
        </p:scale>
        <p:origin x="528" y="80"/>
      </p:cViewPr>
      <p:guideLst>
        <p:guide orient="horz" pos="1932"/>
        <p:guide pos="3062"/>
      </p:guideLst>
    </p:cSldViewPr>
  </p:slideViewPr>
  <p:outlineViewPr>
    <p:cViewPr>
      <p:scale>
        <a:sx n="33" d="100"/>
        <a:sy n="33" d="100"/>
      </p:scale>
      <p:origin x="0" y="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D8BAB68-110A-4E75-A101-08D7A6D2E8EE}" type="datetimeFigureOut">
              <a:rPr lang="zh-TW" altLang="en-US"/>
              <a:t>2022/4/13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8A2C4EF-4726-430E-84C5-AD31C5297125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554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8591FD6-F46D-4921-935B-22A3C6411B71}" type="datetimeFigureOut">
              <a:rPr lang="zh-TW" altLang="en-US"/>
              <a:t>2022/4/13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5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415A109-D0A5-41D2-8EB1-67630F711416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2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C1FC6F0-E98C-400D-9C1E-84E4B2952FD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38237106-F2ED-405E-BC33-CC3CF42620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C1FC6F0-E98C-400D-9C1E-84E4B2952F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CBEBBE8-DB03-434D-A011-6139F7B7226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93075" y="37084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2014.12.14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53088" y="3937000"/>
            <a:ext cx="3476625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132638" y="4424363"/>
            <a:ext cx="1985962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104188" y="37211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67438" y="39497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143750" y="44370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pic>
        <p:nvPicPr>
          <p:cNvPr id="1032" name="圖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408988" y="40259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472238" y="42545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448550" y="47418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8093075" y="37084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2014.12.14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5653088" y="3937000"/>
            <a:ext cx="3476625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8" name="Text Box 4"/>
          <p:cNvSpPr txBox="1">
            <a:spLocks noChangeArrowheads="1"/>
          </p:cNvSpPr>
          <p:nvPr userDrawn="1"/>
        </p:nvSpPr>
        <p:spPr bwMode="auto">
          <a:xfrm>
            <a:off x="7132638" y="4424363"/>
            <a:ext cx="1985962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19" name="Text Box 4"/>
          <p:cNvSpPr txBox="1">
            <a:spLocks noChangeArrowheads="1"/>
          </p:cNvSpPr>
          <p:nvPr userDrawn="1"/>
        </p:nvSpPr>
        <p:spPr bwMode="auto">
          <a:xfrm>
            <a:off x="8104188" y="37211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 userDrawn="1"/>
        </p:nvSpPr>
        <p:spPr bwMode="auto">
          <a:xfrm>
            <a:off x="6167438" y="39497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>
            <a:off x="7143750" y="44370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pic>
        <p:nvPicPr>
          <p:cNvPr id="22" name="圖片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"/>
          <p:cNvSpPr txBox="1">
            <a:spLocks noChangeArrowheads="1"/>
          </p:cNvSpPr>
          <p:nvPr userDrawn="1"/>
        </p:nvSpPr>
        <p:spPr bwMode="auto">
          <a:xfrm>
            <a:off x="8256588" y="38735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 userDrawn="1"/>
        </p:nvSpPr>
        <p:spPr bwMode="auto">
          <a:xfrm>
            <a:off x="6319838" y="41021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296150" y="45894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7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90925" y="4726231"/>
            <a:ext cx="9540000" cy="1197860"/>
            <a:chOff x="-1325" y="4726231"/>
            <a:chExt cx="9720000" cy="1197860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-1325" y="4726231"/>
              <a:ext cx="9720000" cy="534670"/>
            </a:xfrm>
            <a:prstGeom prst="rect">
              <a:avLst/>
            </a:prstGeom>
            <a:noFill/>
            <a:ln>
              <a:noFill/>
            </a:ln>
          </p:spPr>
          <p:txBody>
            <a:bodyPr lIns="104306" tIns="52153" rIns="104306" bIns="5215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defRPr/>
              </a:pPr>
              <a:r>
                <a:rPr kumimoji="0" lang="zh-TW" altLang="en-US" sz="28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evenim MT" panose="02010502060101010101" pitchFamily="2" charset="-79"/>
                  <a:sym typeface="+mn-ea"/>
                </a:rPr>
                <a:t>生產技術處二部一課</a:t>
              </a:r>
              <a:endParaRPr kumimoji="0" lang="en-US" altLang="zh-TW" sz="2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evenim MT" panose="02010502060101010101" pitchFamily="2" charset="-79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-1325" y="5266231"/>
              <a:ext cx="9720000" cy="657860"/>
            </a:xfrm>
            <a:prstGeom prst="rect">
              <a:avLst/>
            </a:prstGeom>
            <a:noFill/>
            <a:ln>
              <a:noFill/>
            </a:ln>
          </p:spPr>
          <p:txBody>
            <a:bodyPr lIns="104306" tIns="52153" rIns="104306" bIns="5215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zh-TW" b="1" dirty="0" smtClean="0">
                  <a:solidFill>
                    <a:srgbClr val="FFFFFF"/>
                  </a:solidFill>
                  <a:ea typeface="微軟正黑體" panose="020B0604030504040204" pitchFamily="34" charset="-120"/>
                  <a:cs typeface="Levenim MT" panose="02010502060101010101" pitchFamily="2" charset="-79"/>
                </a:rPr>
                <a:t>2022.04.12</a:t>
              </a:r>
            </a:p>
            <a:p>
              <a:pPr algn="r" eaLnBrk="1" hangingPunct="1">
                <a:defRPr/>
              </a:pPr>
              <a:r>
                <a:rPr kumimoji="0" lang="en-US" altLang="zh-TW" b="1" dirty="0" smtClean="0">
                  <a:solidFill>
                    <a:srgbClr val="FFFFFF"/>
                  </a:solidFill>
                  <a:ea typeface="微軟正黑體" panose="020B0604030504040204" pitchFamily="34" charset="-120"/>
                  <a:cs typeface="Levenim MT" panose="02010502060101010101" pitchFamily="2" charset="-79"/>
                </a:rPr>
                <a:t>Andy Chien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治具繪製和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學習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</a:t>
            </a:r>
            <a:r>
              <a:rPr lang="zh-TW" altLang="en-US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程式語言學習與自動化工具開發</a:t>
            </a:r>
            <a:endParaRPr lang="en-US" altLang="zh-CN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 smtClean="0">
                <a:ea typeface="標楷體" panose="03000509000000000000" pitchFamily="65" charset="-120"/>
              </a:rPr>
              <a:t>功能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 smtClean="0">
                <a:ea typeface="標楷體" panose="03000509000000000000" pitchFamily="65" charset="-120"/>
              </a:rPr>
              <a:t>優點</a:t>
            </a:r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填寫健康聲明自動化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84461" y="1044476"/>
            <a:ext cx="5569473" cy="1577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每天自動</a:t>
            </a:r>
            <a:r>
              <a:rPr lang="zh-TW" altLang="en-US" sz="1400" dirty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填寫健康聲明，</a:t>
            </a: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並且根據</a:t>
            </a:r>
            <a:r>
              <a:rPr lang="zh-TW" altLang="en-US" sz="1400" dirty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不同的所在地填寫不同的</a:t>
            </a: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位置</a:t>
            </a: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r>
              <a:rPr lang="zh-TW" altLang="en-US" sz="1400" dirty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可以在沒</a:t>
            </a:r>
            <a:r>
              <a:rPr lang="en-US" altLang="zh-TW" sz="1400" dirty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python</a:t>
            </a:r>
            <a:r>
              <a:rPr lang="zh-TW" altLang="en-US" sz="1400" dirty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的環境下</a:t>
            </a: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運作</a:t>
            </a: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自動化下載所需的</a:t>
            </a:r>
            <a:r>
              <a:rPr lang="en-US" altLang="zh-TW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driver</a:t>
            </a: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程式</a:t>
            </a: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r>
              <a:rPr lang="zh-TW" altLang="en-US" sz="1400" dirty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自動</a:t>
            </a: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檢查所需的</a:t>
            </a:r>
            <a:r>
              <a:rPr lang="en-US" altLang="zh-TW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driver</a:t>
            </a: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程式版本並更新為最新版</a:t>
            </a: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r>
              <a:rPr lang="en-US" altLang="zh-TW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UI</a:t>
            </a: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登入，並檢查使用者輸入的使用者名稱和密碼是否正確</a:t>
            </a: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產生</a:t>
            </a:r>
            <a:r>
              <a:rPr lang="en-US" altLang="zh-TW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log</a:t>
            </a: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檔方便維護</a:t>
            </a: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4461" y="3168712"/>
            <a:ext cx="3415037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減少每天處理重複的例行公事的時間</a:t>
            </a: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在背景作業不會影響到現在的工作</a:t>
            </a: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r>
              <a:rPr lang="zh-TW" altLang="en-US" sz="1400" dirty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全自動化</a:t>
            </a:r>
            <a:r>
              <a:rPr lang="zh-TW" altLang="en-US" sz="1400" dirty="0" smtClean="0">
                <a:solidFill>
                  <a:schemeClr val="bg2">
                    <a:lumMod val="1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Microsoft YaHei" panose="020B0503020204020204" pitchFamily="34" charset="-122"/>
              </a:rPr>
              <a:t>，使用簡單</a:t>
            </a: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  <a:p>
            <a:pPr marL="354013" lvl="1" indent="-354013">
              <a:spcBef>
                <a:spcPts val="300"/>
              </a:spcBef>
              <a:buFont typeface="+mj-lt"/>
              <a:buAutoNum type="arabicPeriod"/>
            </a:pPr>
            <a:endParaRPr lang="en-US" altLang="zh-TW" sz="1400" dirty="0" smtClean="0">
              <a:solidFill>
                <a:schemeClr val="bg2">
                  <a:lumMod val="1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8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填寫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健康聲明自動化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1647925" cy="423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600" dirty="0" smtClean="0">
                <a:ea typeface="標楷體" panose="03000509000000000000" pitchFamily="65" charset="-120"/>
              </a:rPr>
              <a:t>Login</a:t>
            </a:r>
            <a:r>
              <a:rPr lang="zh-TW" altLang="en-US" sz="1600" dirty="0" smtClean="0"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ea typeface="標楷體" panose="03000509000000000000" pitchFamily="65" charset="-120"/>
              </a:rPr>
              <a:t>功能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749" y="2153034"/>
            <a:ext cx="2520280" cy="15001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51" y="775992"/>
            <a:ext cx="2573698" cy="155667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55482" y="3780780"/>
            <a:ext cx="283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第一次使用需輸入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使用者名稱</a:t>
            </a: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與密碼方便後續作業</a:t>
            </a:r>
          </a:p>
        </p:txBody>
      </p:sp>
      <p:cxnSp>
        <p:nvCxnSpPr>
          <p:cNvPr id="12" name="肘形接點 11"/>
          <p:cNvCxnSpPr>
            <a:endCxn id="9" idx="1"/>
          </p:cNvCxnSpPr>
          <p:nvPr/>
        </p:nvCxnSpPr>
        <p:spPr>
          <a:xfrm flipV="1">
            <a:off x="3100029" y="1554328"/>
            <a:ext cx="2648922" cy="1371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691206" y="2415884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輸入錯誤會顯示警告視窗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42" y="3132708"/>
            <a:ext cx="2529947" cy="1558077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5697087" y="4737531"/>
            <a:ext cx="283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輸入正確會顯示成功並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離開</a:t>
            </a:r>
            <a:r>
              <a:rPr lang="en-US" altLang="zh-TW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UI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介面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cxnSp>
        <p:nvCxnSpPr>
          <p:cNvPr id="32" name="肘形接點 31"/>
          <p:cNvCxnSpPr/>
          <p:nvPr/>
        </p:nvCxnSpPr>
        <p:spPr>
          <a:xfrm>
            <a:off x="3088884" y="2925773"/>
            <a:ext cx="2671913" cy="1008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252413" y="684436"/>
            <a:ext cx="2448272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>
                <a:ea typeface="標楷體" panose="03000509000000000000" pitchFamily="65" charset="-120"/>
              </a:rPr>
              <a:t>自動</a:t>
            </a:r>
            <a:r>
              <a:rPr lang="zh-TW" altLang="en-US" sz="1600" dirty="0" smtClean="0">
                <a:ea typeface="標楷體" panose="03000509000000000000" pitchFamily="65" charset="-120"/>
              </a:rPr>
              <a:t>下載所需</a:t>
            </a:r>
            <a:r>
              <a:rPr lang="en-US" altLang="zh-TW" sz="1600" dirty="0" smtClean="0">
                <a:ea typeface="標楷體" panose="03000509000000000000" pitchFamily="65" charset="-120"/>
              </a:rPr>
              <a:t>driver</a:t>
            </a:r>
          </a:p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填寫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健康聲明自動化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421" y="1256180"/>
            <a:ext cx="3303708" cy="147616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2573" y="3649361"/>
            <a:ext cx="6624736" cy="136815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80405" y="270276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自動下載</a:t>
            </a:r>
            <a:r>
              <a:rPr lang="en-US" altLang="zh-TW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driver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並放到特定位置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08797" y="4932908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產生</a:t>
            </a:r>
            <a:r>
              <a:rPr lang="en-US" altLang="zh-TW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log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檔方便</a:t>
            </a:r>
            <a:r>
              <a:rPr lang="en-US" altLang="zh-TW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debug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12853" y="2595049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將</a:t>
            </a:r>
            <a:r>
              <a:rPr lang="en-US" altLang="zh-TW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driver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資訊寫入檔案中方便更新版本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53" y="1050044"/>
            <a:ext cx="4852422" cy="12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填寫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健康聲明自動化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252413" y="684436"/>
            <a:ext cx="2448272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 smtClean="0">
                <a:ea typeface="標楷體" panose="03000509000000000000" pitchFamily="65" charset="-120"/>
              </a:rPr>
              <a:t>自動填寫健康聲明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7" y="1088441"/>
            <a:ext cx="6048129" cy="35283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8477" y="2412628"/>
            <a:ext cx="115212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1548557" y="2628652"/>
            <a:ext cx="216024" cy="186424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72493" y="4591075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產生</a:t>
            </a:r>
            <a:r>
              <a:rPr lang="en-US" altLang="zh-TW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log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檔方便維護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44901" y="1332508"/>
            <a:ext cx="1224136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5310034" y="1790865"/>
            <a:ext cx="288032" cy="17202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824858" y="3583103"/>
            <a:ext cx="283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檢查今日是否已填寫，並偵測現在所在地點是否在公司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填寫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健康聲明自動化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6"/>
          <p:cNvSpPr>
            <a:spLocks noGrp="1"/>
          </p:cNvSpPr>
          <p:nvPr>
            <p:ph sz="quarter" idx="13"/>
          </p:nvPr>
        </p:nvSpPr>
        <p:spPr>
          <a:xfrm>
            <a:off x="252413" y="684436"/>
            <a:ext cx="2448272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 smtClean="0">
                <a:ea typeface="標楷體" panose="03000509000000000000" pitchFamily="65" charset="-120"/>
              </a:rPr>
              <a:t>無</a:t>
            </a:r>
            <a:r>
              <a:rPr lang="en-US" altLang="zh-TW" sz="1600" dirty="0" smtClean="0">
                <a:ea typeface="標楷體" panose="03000509000000000000" pitchFamily="65" charset="-120"/>
              </a:rPr>
              <a:t>python</a:t>
            </a:r>
            <a:r>
              <a:rPr lang="zh-TW" altLang="en-US" sz="1600" dirty="0" smtClean="0">
                <a:ea typeface="標楷體" panose="03000509000000000000" pitchFamily="65" charset="-120"/>
              </a:rPr>
              <a:t>環境下運作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8677" y="1116484"/>
            <a:ext cx="5400082" cy="3068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60725" y="3514234"/>
            <a:ext cx="115212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>
            <a:stCxn id="12" idx="0"/>
          </p:cNvCxnSpPr>
          <p:nvPr/>
        </p:nvCxnSpPr>
        <p:spPr>
          <a:xfrm flipH="1" flipV="1">
            <a:off x="3996829" y="3730258"/>
            <a:ext cx="612068" cy="105863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268637" y="4788892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打包成執行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檔使其可以在無</a:t>
            </a:r>
            <a:r>
              <a:rPr lang="en-US" altLang="zh-TW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python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的環境下運作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4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" y="1140890"/>
            <a:ext cx="6397824" cy="1257467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填寫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健康聲明自動化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6"/>
          <p:cNvSpPr>
            <a:spLocks noGrp="1"/>
          </p:cNvSpPr>
          <p:nvPr>
            <p:ph sz="quarter" idx="13"/>
          </p:nvPr>
        </p:nvSpPr>
        <p:spPr>
          <a:xfrm>
            <a:off x="252413" y="684436"/>
            <a:ext cx="2448272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 smtClean="0">
                <a:ea typeface="標楷體" panose="03000509000000000000" pitchFamily="65" charset="-120"/>
              </a:rPr>
              <a:t>寫入</a:t>
            </a:r>
            <a:r>
              <a:rPr lang="en-US" altLang="zh-TW" sz="1600" dirty="0" smtClean="0">
                <a:ea typeface="標楷體" panose="03000509000000000000" pitchFamily="65" charset="-120"/>
              </a:rPr>
              <a:t>window</a:t>
            </a:r>
            <a:r>
              <a:rPr lang="zh-TW" altLang="en-US" sz="1600" dirty="0">
                <a:ea typeface="標楷體" panose="03000509000000000000" pitchFamily="65" charset="-120"/>
              </a:rPr>
              <a:t>排程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45" y="1581758"/>
            <a:ext cx="3619946" cy="397411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12653" y="3547759"/>
            <a:ext cx="2833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使用腳本使其自動寫入</a:t>
            </a:r>
            <a:r>
              <a:rPr lang="en-US" altLang="zh-TW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window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排程器當中，每天</a:t>
            </a:r>
            <a:r>
              <a:rPr lang="en-US" altLang="zh-TW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10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點自動執行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132733" y="2345535"/>
            <a:ext cx="216024" cy="10942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17940" y="3056790"/>
            <a:ext cx="2379363" cy="147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076949" y="3130753"/>
            <a:ext cx="1940991" cy="7931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治具繪製和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學習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程式語言學習與自動化工具開發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自我評價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71678"/>
              </p:ext>
            </p:extLst>
          </p:nvPr>
        </p:nvGraphicFramePr>
        <p:xfrm>
          <a:off x="756469" y="1260500"/>
          <a:ext cx="8352928" cy="23517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52446254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1557725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優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劣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44729"/>
                  </a:ext>
                </a:extLst>
              </a:tr>
              <a:tr h="162018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TW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自主學習</a:t>
                      </a:r>
                      <a:endParaRPr lang="en-US" altLang="zh-TW" sz="18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TW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執行力還算可以</a:t>
                      </a:r>
                      <a:endParaRPr lang="en-US" altLang="zh-TW" sz="18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TW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平時有在做筆記</a:t>
                      </a:r>
                      <a:endParaRPr lang="en-US" altLang="zh-TW" sz="18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有時候表達會讓人不知所云</a:t>
                      </a:r>
                      <a:endParaRPr lang="en-US" altLang="zh-TW" sz="18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  <a:p>
                      <a:pPr marL="0" indent="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TW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 綜合整理能力弱</a:t>
                      </a:r>
                      <a:endParaRPr lang="en-US" altLang="zh-TW" sz="18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  <a:p>
                      <a:pPr marL="0" indent="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3.</a:t>
                      </a:r>
                      <a:r>
                        <a:rPr lang="zh-TW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目前學習程式時間尚短，對於程式敏感度低</a:t>
                      </a: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6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8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治具繪製和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學習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程式語言學習與自動化工具開發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治具繪製和學習</a:t>
            </a:r>
            <a:endParaRPr lang="en-US" altLang="zh-TW" sz="1800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</a:t>
            </a:r>
            <a:r>
              <a:rPr lang="zh-TW" altLang="en-US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程式語言學習與自動化工具開發</a:t>
            </a:r>
            <a:endParaRPr lang="en-US" altLang="zh-CN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/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遇到</a:t>
            </a:r>
            <a:r>
              <a:rPr lang="zh-TW" alt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的困難及需要協助的地方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TW" altLang="en-US" sz="1600" dirty="0" smtClean="0">
                <a:ea typeface="標楷體" panose="03000509000000000000" pitchFamily="65" charset="-120"/>
              </a:rPr>
              <a:t>目前</a:t>
            </a:r>
            <a:r>
              <a:rPr lang="zh-TW" altLang="en-US" sz="1600" dirty="0">
                <a:ea typeface="標楷體" panose="03000509000000000000" pitchFamily="65" charset="-120"/>
              </a:rPr>
              <a:t>遇到問題</a:t>
            </a:r>
            <a:r>
              <a:rPr lang="zh-TW" altLang="en-US" sz="1600" dirty="0" smtClean="0">
                <a:ea typeface="標楷體" panose="03000509000000000000" pitchFamily="65" charset="-120"/>
              </a:rPr>
              <a:t>沒人</a:t>
            </a:r>
            <a:r>
              <a:rPr lang="zh-TW" altLang="en-US" sz="1600" dirty="0">
                <a:ea typeface="標楷體" panose="03000509000000000000" pitchFamily="65" charset="-120"/>
              </a:rPr>
              <a:t>可以詢問</a:t>
            </a:r>
            <a:r>
              <a:rPr lang="zh-TW" altLang="en-US" sz="1600" dirty="0" smtClean="0">
                <a:ea typeface="標楷體" panose="03000509000000000000" pitchFamily="65" charset="-120"/>
              </a:rPr>
              <a:t>，公司網路查資料困難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TW" altLang="en-US" sz="1600" dirty="0" smtClean="0">
                <a:ea typeface="標楷體" panose="03000509000000000000" pitchFamily="65" charset="-120"/>
              </a:rPr>
              <a:t>對於</a:t>
            </a:r>
            <a:r>
              <a:rPr lang="en-US" altLang="zh-TW" sz="1600" dirty="0" smtClean="0">
                <a:ea typeface="標楷體" panose="03000509000000000000" pitchFamily="65" charset="-120"/>
              </a:rPr>
              <a:t>python</a:t>
            </a:r>
            <a:r>
              <a:rPr lang="zh-TW" altLang="en-US" sz="1600" dirty="0" smtClean="0">
                <a:ea typeface="標楷體" panose="03000509000000000000" pitchFamily="65" charset="-120"/>
              </a:rPr>
              <a:t>語言熟悉度不夠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5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治具繪製和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學習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程式語言學習與自動化工具開發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2022-2023Q1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最想學習的項目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TW" altLang="en-US" sz="1600" dirty="0">
                <a:ea typeface="標楷體" panose="03000509000000000000" pitchFamily="65" charset="-120"/>
              </a:rPr>
              <a:t>治</a:t>
            </a:r>
            <a:r>
              <a:rPr lang="zh-TW" altLang="en-US" sz="1600" dirty="0" smtClean="0">
                <a:ea typeface="標楷體" panose="03000509000000000000" pitchFamily="65" charset="-120"/>
              </a:rPr>
              <a:t>具</a:t>
            </a:r>
            <a:r>
              <a:rPr lang="zh-TW" altLang="en-US" sz="1600" dirty="0">
                <a:ea typeface="標楷體" panose="03000509000000000000" pitchFamily="65" charset="-120"/>
              </a:rPr>
              <a:t>以及硬體相關知識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TW" sz="1600" dirty="0" smtClean="0">
                <a:ea typeface="標楷體" panose="03000509000000000000" pitchFamily="65" charset="-120"/>
              </a:rPr>
              <a:t>Python</a:t>
            </a:r>
            <a:r>
              <a:rPr lang="zh-TW" altLang="en-US" sz="1600" dirty="0" smtClean="0">
                <a:ea typeface="標楷體" panose="03000509000000000000" pitchFamily="65" charset="-120"/>
              </a:rPr>
              <a:t>大數據分析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TW" sz="1600" dirty="0" smtClean="0">
                <a:ea typeface="標楷體" panose="03000509000000000000" pitchFamily="65" charset="-120"/>
              </a:rPr>
              <a:t>Python</a:t>
            </a:r>
            <a:r>
              <a:rPr lang="zh-TW" altLang="en-US" sz="1600" dirty="0" smtClean="0">
                <a:ea typeface="標楷體" panose="03000509000000000000" pitchFamily="65" charset="-120"/>
              </a:rPr>
              <a:t>自動化</a:t>
            </a:r>
            <a:endParaRPr lang="en-US" altLang="zh-TW" sz="1600" dirty="0" smtClean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5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治具繪製和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學習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程式語言學習與自動化工具開發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未來展望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u="sng" dirty="0" smtClean="0">
                <a:ea typeface="標楷體" panose="03000509000000000000" pitchFamily="65" charset="-120"/>
              </a:rPr>
              <a:t>提升表達問題的能力</a:t>
            </a:r>
            <a:endParaRPr lang="en-US" altLang="zh-TW" sz="1800" u="sng" dirty="0" smtClean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ea typeface="標楷體" panose="03000509000000000000" pitchFamily="65" charset="-120"/>
              </a:rPr>
              <a:t>有系統並且有邏輯的正確表達想說的問題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u="sng" dirty="0" smtClean="0">
                <a:ea typeface="標楷體" panose="03000509000000000000" pitchFamily="65" charset="-120"/>
              </a:rPr>
              <a:t>時間規劃</a:t>
            </a:r>
            <a:endParaRPr lang="en-US" altLang="zh-TW" sz="1800" u="sng" dirty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ea typeface="標楷體" panose="03000509000000000000" pitchFamily="65" charset="-120"/>
              </a:rPr>
              <a:t>定期排程工作時間並且妥善分配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u="sng" dirty="0" smtClean="0">
                <a:ea typeface="標楷體" panose="03000509000000000000" pitchFamily="65" charset="-120"/>
              </a:rPr>
              <a:t>硬體以及治具知識及流程熟悉</a:t>
            </a:r>
            <a:endParaRPr lang="en-US" altLang="zh-TW" sz="1800" u="sng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u="sng" dirty="0" smtClean="0">
                <a:ea typeface="標楷體" panose="03000509000000000000" pitchFamily="65" charset="-120"/>
              </a:rPr>
              <a:t>練習寫程式</a:t>
            </a:r>
            <a:endParaRPr lang="en-US" altLang="zh-TW" sz="1800" u="sng" dirty="0" smtClean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ea typeface="標楷體" panose="03000509000000000000" pitchFamily="65" charset="-120"/>
              </a:rPr>
              <a:t>培養寫程式的邏輯以及敏感度，未來對與其他程式語言都能快速上手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endParaRPr lang="en-US" altLang="zh-TW" sz="1800" u="sng" dirty="0"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endParaRPr lang="en-US" altLang="zh-TW" sz="1800" u="sng" dirty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	</a:t>
            </a:r>
          </a:p>
          <a:p>
            <a:pPr>
              <a:defRPr/>
            </a:pPr>
            <a:endParaRPr lang="en-US" altLang="zh-TW" sz="3200" dirty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600" dirty="0" smtClean="0">
                <a:ea typeface="標楷體" panose="03000509000000000000" pitchFamily="65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16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7B9D444-ACE4-472F-9DF7-4DBD0A6F21B5}" type="slidenum">
              <a:rPr lang="zh-TW" altLang="en-US" smtClean="0"/>
              <a:t>25</a:t>
            </a:fld>
            <a:endParaRPr lang="zh-TW" altLang="en-US" smtClean="0"/>
          </a:p>
        </p:txBody>
      </p:sp>
      <p:pic>
        <p:nvPicPr>
          <p:cNvPr id="29699" name="Picture 4" descr="C:\Users\anne_chou\Desktop\PPT template\G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2" y="-1"/>
            <a:ext cx="9717087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治具繪製和學習</a:t>
            </a:r>
            <a:endParaRPr lang="en-US" altLang="zh-TW" sz="1800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程式語言學習與自動化工具開發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BR1000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治具繪製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內容版面配置區 6"/>
          <p:cNvSpPr>
            <a:spLocks noGrp="1"/>
          </p:cNvSpPr>
          <p:nvPr>
            <p:ph sz="quarter" idx="13"/>
          </p:nvPr>
        </p:nvSpPr>
        <p:spPr>
          <a:xfrm>
            <a:off x="180405" y="633915"/>
            <a:ext cx="2232373" cy="423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 smtClean="0">
                <a:ea typeface="標楷體" panose="03000509000000000000" pitchFamily="65" charset="-120"/>
              </a:rPr>
              <a:t>板接治具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04541" y="4933626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治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具整體外觀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429" y="1298233"/>
            <a:ext cx="3338006" cy="361161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893" y="1404516"/>
            <a:ext cx="4104456" cy="2952328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6013053" y="4479373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治具內部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BR1000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治具繪製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內容版面配置區 6"/>
          <p:cNvSpPr>
            <a:spLocks noGrp="1"/>
          </p:cNvSpPr>
          <p:nvPr>
            <p:ph sz="quarter" idx="13"/>
          </p:nvPr>
        </p:nvSpPr>
        <p:spPr>
          <a:xfrm>
            <a:off x="180405" y="633915"/>
            <a:ext cx="2232373" cy="423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 smtClean="0">
                <a:ea typeface="標楷體" panose="03000509000000000000" pitchFamily="65" charset="-120"/>
              </a:rPr>
              <a:t>板接治具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61546" y="4091799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治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具內部針板區域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85061" y="4154831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治具內部各模組區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9" y="1583130"/>
            <a:ext cx="3996829" cy="23861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43" y="1044476"/>
            <a:ext cx="4857215" cy="28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BR1000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治具繪製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內容版面配置區 6"/>
          <p:cNvSpPr>
            <a:spLocks noGrp="1"/>
          </p:cNvSpPr>
          <p:nvPr>
            <p:ph sz="quarter" idx="13"/>
          </p:nvPr>
        </p:nvSpPr>
        <p:spPr>
          <a:xfrm>
            <a:off x="180405" y="633915"/>
            <a:ext cx="2232373" cy="423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600" dirty="0" smtClean="0">
                <a:ea typeface="標楷體" panose="03000509000000000000" pitchFamily="65" charset="-120"/>
              </a:rPr>
              <a:t>Final test </a:t>
            </a:r>
            <a:r>
              <a:rPr lang="zh-TW" altLang="en-US" sz="1600" dirty="0" smtClean="0">
                <a:ea typeface="標楷體" panose="03000509000000000000" pitchFamily="65" charset="-120"/>
              </a:rPr>
              <a:t>治具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76549" y="4582092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治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具整體外觀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85061" y="4512229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治具內部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453" y="1552429"/>
            <a:ext cx="2964101" cy="304643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833" y="1393769"/>
            <a:ext cx="3712308" cy="30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BR1000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治具繪製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276749" y="4856059"/>
            <a:ext cx="283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治</a:t>
            </a:r>
            <a:r>
              <a:rPr lang="zh-TW" altLang="en-US" sz="16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具主要模組區域</a:t>
            </a:r>
            <a:endParaRPr lang="zh-TW" altLang="en-US" sz="1600" dirty="0">
              <a:latin typeface="Arial Unicode MS" panose="020B0604020202020204" pitchFamily="34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3"/>
          </p:nvPr>
        </p:nvSpPr>
        <p:spPr>
          <a:xfrm>
            <a:off x="180405" y="657453"/>
            <a:ext cx="2232373" cy="423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600" dirty="0" smtClean="0">
                <a:ea typeface="標楷體" panose="03000509000000000000" pitchFamily="65" charset="-120"/>
              </a:rPr>
              <a:t>Final test </a:t>
            </a:r>
            <a:r>
              <a:rPr lang="zh-TW" altLang="en-US" sz="1600" dirty="0" smtClean="0">
                <a:ea typeface="標楷體" panose="03000509000000000000" pitchFamily="65" charset="-120"/>
              </a:rPr>
              <a:t>治具</a:t>
            </a: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407" y="1180108"/>
            <a:ext cx="2592288" cy="36292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51" y="1288724"/>
            <a:ext cx="4968552" cy="30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BR1000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治具繪製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內容版面配置區 6"/>
          <p:cNvSpPr>
            <a:spLocks noGrp="1"/>
          </p:cNvSpPr>
          <p:nvPr>
            <p:ph sz="quarter" idx="13"/>
          </p:nvPr>
        </p:nvSpPr>
        <p:spPr>
          <a:xfrm>
            <a:off x="180405" y="633915"/>
            <a:ext cx="2880320" cy="423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>
                <a:ea typeface="標楷體" panose="03000509000000000000" pitchFamily="65" charset="-120"/>
              </a:rPr>
              <a:t>治</a:t>
            </a:r>
            <a:r>
              <a:rPr lang="zh-TW" altLang="en-US" sz="1600" dirty="0" smtClean="0">
                <a:ea typeface="標楷體" panose="03000509000000000000" pitchFamily="65" charset="-120"/>
              </a:rPr>
              <a:t>具</a:t>
            </a:r>
            <a:r>
              <a:rPr lang="en-US" altLang="zh-TW" sz="1600" dirty="0" smtClean="0">
                <a:ea typeface="標楷體" panose="03000509000000000000" pitchFamily="65" charset="-120"/>
              </a:rPr>
              <a:t>design concept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" y="1362483"/>
            <a:ext cx="4592833" cy="28792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49" y="1332508"/>
            <a:ext cx="4479840" cy="28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BR1000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</a:rPr>
              <a:t>治具繪製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內容版面配置區 6"/>
          <p:cNvSpPr>
            <a:spLocks noGrp="1"/>
          </p:cNvSpPr>
          <p:nvPr>
            <p:ph sz="quarter" idx="13"/>
          </p:nvPr>
        </p:nvSpPr>
        <p:spPr>
          <a:xfrm>
            <a:off x="180405" y="633915"/>
            <a:ext cx="2880320" cy="423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600" dirty="0">
                <a:ea typeface="標楷體" panose="03000509000000000000" pitchFamily="65" charset="-120"/>
              </a:rPr>
              <a:t>治具</a:t>
            </a:r>
            <a:r>
              <a:rPr lang="en-US" altLang="zh-TW" sz="1600" dirty="0">
                <a:ea typeface="標楷體" panose="03000509000000000000" pitchFamily="65" charset="-120"/>
              </a:rPr>
              <a:t>design concept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" y="1404516"/>
            <a:ext cx="4617094" cy="288032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09" y="1166388"/>
            <a:ext cx="4752403" cy="29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W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5350"/>
        </a:solidFill>
        <a:ln>
          <a:solidFill>
            <a:srgbClr val="C05350"/>
          </a:solidFill>
        </a:ln>
      </a:spPr>
      <a:bodyPr spcFirstLastPara="0" vert="horz" wrap="square" lIns="60960" tIns="60960" rIns="60960" bIns="60960" numCol="1" spcCol="1270" anchor="ctr" anchorCtr="0">
        <a:noAutofit/>
      </a:bodyPr>
      <a:lstStyle>
        <a:defPPr algn="ctr" defTabSz="711200" fontAlgn="auto">
          <a:lnSpc>
            <a:spcPct val="90000"/>
          </a:lnSpc>
          <a:spcAft>
            <a:spcPct val="35000"/>
          </a:spcAft>
          <a:defRPr kumimoji="0" sz="1400" kern="0" dirty="0" smtClean="0">
            <a:solidFill>
              <a:prstClr val="white"/>
            </a:solidFill>
            <a:cs typeface="Arial" panose="020B0604020202020204" pitchFamily="34" charset="0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佈景主題W1</Template>
  <TotalTime>37478</TotalTime>
  <Words>749</Words>
  <Application>Microsoft Office PowerPoint</Application>
  <PresentationFormat>自訂</PresentationFormat>
  <Paragraphs>241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8" baseType="lpstr">
      <vt:lpstr>Arial Unicode MS</vt:lpstr>
      <vt:lpstr>Levenim MT</vt:lpstr>
      <vt:lpstr>Microsoft YaHei</vt:lpstr>
      <vt:lpstr>Myriad Pro Light</vt:lpstr>
      <vt:lpstr>文鼎新細黑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佈景主題W1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Chien(簡伯謙_Pegatron)</dc:creator>
  <cp:lastModifiedBy>Andy Chien(簡伯謙_Pegatron)</cp:lastModifiedBy>
  <cp:revision>2165</cp:revision>
  <dcterms:created xsi:type="dcterms:W3CDTF">2014-10-27T07:11:00Z</dcterms:created>
  <dcterms:modified xsi:type="dcterms:W3CDTF">2022-04-13T06:29:03Z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1028-10.8.2.6994</vt:lpwstr>
  </property>
</Properties>
</file>