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photoAlbum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FF28-B659-44A7-8FA2-D1487CF27ABE}" type="datetimeFigureOut">
              <a:rPr kumimoji="1" lang="ja-JP" altLang="en-US" smtClean="0"/>
              <a:pPr/>
              <a:t>2021/9/30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0DE7-5E6C-42DA-A187-A66B43840F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xuexi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314325"/>
            <a:ext cx="9144000" cy="62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xuexi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57158" y="642918"/>
            <a:ext cx="60007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有意识地提高如下能力</a:t>
            </a:r>
            <a:endParaRPr lang="en-US" altLang="zh-CN" sz="2500" b="1" dirty="0" smtClean="0"/>
          </a:p>
          <a:p>
            <a:endParaRPr lang="en-US" altLang="ja-JP" sz="25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1643042" y="3786190"/>
            <a:ext cx="2286016" cy="21431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自学能力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428992" y="1428736"/>
            <a:ext cx="2286016" cy="21431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调查</a:t>
            </a:r>
            <a:r>
              <a:rPr kumimoji="1" lang="zh-CN" altLang="en-US" sz="2800" dirty="0" smtClean="0"/>
              <a:t>能力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5429256" y="3714752"/>
            <a:ext cx="2286016" cy="21431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表达</a:t>
            </a:r>
            <a:r>
              <a:rPr kumimoji="1" lang="zh-CN" altLang="en-US" sz="2800" dirty="0" smtClean="0"/>
              <a:t>能力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画面に合わせる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スライド 1</vt:lpstr>
      <vt:lpstr>スライド 2</vt:lpstr>
      <vt:lpstr>スライド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computer13@ansin.co.jp</dc:creator>
  <cp:lastModifiedBy>computer13@ansin.co.jp</cp:lastModifiedBy>
  <cp:revision>4</cp:revision>
  <dcterms:created xsi:type="dcterms:W3CDTF">2021-09-30T00:35:58Z</dcterms:created>
  <dcterms:modified xsi:type="dcterms:W3CDTF">2021-09-30T00:44:20Z</dcterms:modified>
</cp:coreProperties>
</file>