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18F85-5F30-0644-A4BF-1A04F5AC6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C01D61-154F-1648-8F15-263E217A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F12AB-3AC0-5E4C-A5E0-581834C7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E6DFA-17B2-464F-8E13-3990BCD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3208E-1797-324D-8087-14DC89DE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57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0B6BB-272B-184B-A380-392DE7BD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A62B61-8166-724B-A729-39466305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AB285-2957-A04A-ACEC-6B1741AC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4AEC3-95DB-2946-826C-CDAC67FC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C968A-BE00-794E-9224-726DE548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7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433D9-CCCE-9946-BBA5-80C2C9B3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6BB9C-238F-C442-9505-888703E38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4C5F0-1B45-DB49-89BA-8ADFFD86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7D1F0-32C5-C442-99A8-9DC60D61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E679E-AB41-1144-965D-ABE9330B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25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6B316-113B-E04E-891A-C88FA558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25E13-7CDC-E344-B755-EC85831C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19E4A-D5A7-A247-BAB4-B0F354E1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F7505-9F44-BD4B-8856-563D004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5D6D-D123-EB41-8C86-1D1FDB2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7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8D3FE-B171-3C49-9BC8-8293BAFF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BF6F7-2013-6B4C-A4F9-40729472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9BC00-52E3-E842-913C-02889B83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331BF-B8B3-6847-A873-90E64CE9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B6BEF-7D9C-9441-BAC3-7EDA41DE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85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E599-E166-8C46-8BD4-256B7681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85B02-07CC-284B-9968-4A963946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965E4-BAEB-0848-8FA4-67A1D056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C88B7-ECBC-5247-956B-A9717775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8D302-A8CC-3A4F-A90B-213341EA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57B33-8582-8448-B318-A4F07480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26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814C6-71CA-904B-914A-BB199F24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55265-BC62-544F-965D-A59BD5AE3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303E8-AE0D-9F46-8F5D-EAACDA29F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783F5C-BCD7-1E42-A23A-2777C3485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80A4FA-9110-4140-8459-66BA6E379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B4D3A4-4CB8-564F-B6DE-C1C08067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7EED9-0407-E04B-95DF-F0614930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FB3F15-45E9-6746-BD66-CF1A49B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5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0B0F2-FE41-8947-BF67-962264C6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0C0F0F-86CF-124F-AE11-E1EAD1E3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7A969-71FF-D842-9E50-DB3B7748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3FC8B5-C8C6-E744-A826-BDFBD8FC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2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4997C6-7895-C44E-A8CF-DD584718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3A8E5-A493-6543-ADF9-CE994B3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B739E-34E0-DA47-B892-CB9BA035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78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FC966-6451-404D-8053-B2C01AEC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D1E78-CE55-8845-81D5-84685616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C00EC-8881-3B41-9F82-CEBD0E76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4F78D-D64D-B74A-B1AE-FA322046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00CC5-A4BC-6649-BF0C-46CD71D4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A3AE7-B49C-1D40-96B6-B4632B90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5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BDC3-E302-254F-A669-AF83DFB9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4AE449-FD0A-6E42-AAF4-5B44D6D86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48587-E3E9-CF42-B12C-6EDB1DAA7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8B604-1100-4345-8575-6F3B4304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EB4DE-E79B-104C-B5EF-29AB3252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B1B28-A78B-D44F-99F6-E712BF0B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20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3D08F-311A-9E43-A10E-65C7A9AA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195C4-2EB2-484B-864F-CAC7D467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973CA-8A5E-AF46-B077-AF3043527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9678-90E9-554D-B33C-F5574D890339}" type="datetimeFigureOut">
              <a:rPr kumimoji="1" lang="zh-CN" altLang="en-US" smtClean="0"/>
              <a:t>2019/8/17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1D012-BE52-5342-9DE3-6B73FDCE7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78D6D-71FD-8B43-AAF2-BF1384BE0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4AB2-E9A0-AA46-AED0-8AEC9C8A2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9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C95CBA7-F492-374E-9E99-91B9A346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70581"/>
              </p:ext>
            </p:extLst>
          </p:nvPr>
        </p:nvGraphicFramePr>
        <p:xfrm>
          <a:off x="297710" y="5744145"/>
          <a:ext cx="11308319" cy="42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480">
                  <a:extLst>
                    <a:ext uri="{9D8B030D-6E8A-4147-A177-3AD203B41FA5}">
                      <a16:colId xmlns:a16="http://schemas.microsoft.com/office/drawing/2014/main" val="3189118853"/>
                    </a:ext>
                  </a:extLst>
                </a:gridCol>
                <a:gridCol w="1256480">
                  <a:extLst>
                    <a:ext uri="{9D8B030D-6E8A-4147-A177-3AD203B41FA5}">
                      <a16:colId xmlns:a16="http://schemas.microsoft.com/office/drawing/2014/main" val="479791976"/>
                    </a:ext>
                  </a:extLst>
                </a:gridCol>
                <a:gridCol w="1105367">
                  <a:extLst>
                    <a:ext uri="{9D8B030D-6E8A-4147-A177-3AD203B41FA5}">
                      <a16:colId xmlns:a16="http://schemas.microsoft.com/office/drawing/2014/main" val="1732428637"/>
                    </a:ext>
                  </a:extLst>
                </a:gridCol>
                <a:gridCol w="1407593">
                  <a:extLst>
                    <a:ext uri="{9D8B030D-6E8A-4147-A177-3AD203B41FA5}">
                      <a16:colId xmlns:a16="http://schemas.microsoft.com/office/drawing/2014/main" val="1592723549"/>
                    </a:ext>
                  </a:extLst>
                </a:gridCol>
                <a:gridCol w="1256480">
                  <a:extLst>
                    <a:ext uri="{9D8B030D-6E8A-4147-A177-3AD203B41FA5}">
                      <a16:colId xmlns:a16="http://schemas.microsoft.com/office/drawing/2014/main" val="1243820972"/>
                    </a:ext>
                  </a:extLst>
                </a:gridCol>
                <a:gridCol w="1256480">
                  <a:extLst>
                    <a:ext uri="{9D8B030D-6E8A-4147-A177-3AD203B41FA5}">
                      <a16:colId xmlns:a16="http://schemas.microsoft.com/office/drawing/2014/main" val="709333644"/>
                    </a:ext>
                  </a:extLst>
                </a:gridCol>
                <a:gridCol w="1113453">
                  <a:extLst>
                    <a:ext uri="{9D8B030D-6E8A-4147-A177-3AD203B41FA5}">
                      <a16:colId xmlns:a16="http://schemas.microsoft.com/office/drawing/2014/main" val="2911523109"/>
                    </a:ext>
                  </a:extLst>
                </a:gridCol>
                <a:gridCol w="1118668">
                  <a:extLst>
                    <a:ext uri="{9D8B030D-6E8A-4147-A177-3AD203B41FA5}">
                      <a16:colId xmlns:a16="http://schemas.microsoft.com/office/drawing/2014/main" val="3885040054"/>
                    </a:ext>
                  </a:extLst>
                </a:gridCol>
                <a:gridCol w="1537318">
                  <a:extLst>
                    <a:ext uri="{9D8B030D-6E8A-4147-A177-3AD203B41FA5}">
                      <a16:colId xmlns:a16="http://schemas.microsoft.com/office/drawing/2014/main" val="3241911316"/>
                    </a:ext>
                  </a:extLst>
                </a:gridCol>
              </a:tblGrid>
              <a:tr h="4274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小程序管理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积分管理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运营管理</a:t>
                      </a: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技术支持管理</a:t>
                      </a: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教学管理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教师管理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系统管理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订单管理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CRM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4119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D474940-2951-274A-9C6C-6D83851FC597}"/>
              </a:ext>
            </a:extLst>
          </p:cNvPr>
          <p:cNvSpPr txBox="1"/>
          <p:nvPr/>
        </p:nvSpPr>
        <p:spPr>
          <a:xfrm>
            <a:off x="361507" y="5358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后台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D7F0EF-CD0F-6A40-A875-89EA0AEA4C2F}"/>
              </a:ext>
            </a:extLst>
          </p:cNvPr>
          <p:cNvSpPr/>
          <p:nvPr/>
        </p:nvSpPr>
        <p:spPr>
          <a:xfrm>
            <a:off x="361508" y="5677786"/>
            <a:ext cx="3542092" cy="544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209546-D78F-1E49-A751-941417756EFC}"/>
              </a:ext>
            </a:extLst>
          </p:cNvPr>
          <p:cNvSpPr/>
          <p:nvPr/>
        </p:nvSpPr>
        <p:spPr>
          <a:xfrm>
            <a:off x="3914773" y="5662317"/>
            <a:ext cx="7755054" cy="544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C25F66-B2A9-B545-9ABD-C7DF853D20B8}"/>
              </a:ext>
            </a:extLst>
          </p:cNvPr>
          <p:cNvSpPr/>
          <p:nvPr/>
        </p:nvSpPr>
        <p:spPr>
          <a:xfrm>
            <a:off x="261237" y="5358490"/>
            <a:ext cx="11569256" cy="1027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EF0AC7-8A78-5946-9CD0-5D73E1EF17B3}"/>
              </a:ext>
            </a:extLst>
          </p:cNvPr>
          <p:cNvSpPr txBox="1"/>
          <p:nvPr/>
        </p:nvSpPr>
        <p:spPr>
          <a:xfrm>
            <a:off x="304954" y="2614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应用终端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C2C3059-9897-EC4E-8F40-9C7364912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84963"/>
              </p:ext>
            </p:extLst>
          </p:nvPr>
        </p:nvGraphicFramePr>
        <p:xfrm>
          <a:off x="350875" y="2962957"/>
          <a:ext cx="2541182" cy="181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14">
                  <a:extLst>
                    <a:ext uri="{9D8B030D-6E8A-4147-A177-3AD203B41FA5}">
                      <a16:colId xmlns:a16="http://schemas.microsoft.com/office/drawing/2014/main" val="2935410365"/>
                    </a:ext>
                  </a:extLst>
                </a:gridCol>
                <a:gridCol w="1952468">
                  <a:extLst>
                    <a:ext uri="{9D8B030D-6E8A-4147-A177-3AD203B41FA5}">
                      <a16:colId xmlns:a16="http://schemas.microsoft.com/office/drawing/2014/main" val="1233933898"/>
                    </a:ext>
                  </a:extLst>
                </a:gridCol>
              </a:tblGrid>
              <a:tr h="8968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手机</a:t>
                      </a: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iOS</a:t>
                      </a:r>
                      <a:endParaRPr lang="zh-CN" altLang="en-US" sz="1800" dirty="0"/>
                    </a:p>
                    <a:p>
                      <a:pPr algn="ctr"/>
                      <a:r>
                        <a:rPr lang="en-US" altLang="zh-CN" sz="1800" dirty="0"/>
                        <a:t>Android</a:t>
                      </a:r>
                    </a:p>
                    <a:p>
                      <a:pPr algn="ctr"/>
                      <a:r>
                        <a:rPr lang="zh-CN" altLang="en-US" sz="1800" dirty="0"/>
                        <a:t>小程序</a:t>
                      </a:r>
                    </a:p>
                  </a:txBody>
                  <a:tcPr marL="83127" marR="83127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04944"/>
                  </a:ext>
                </a:extLst>
              </a:tr>
              <a:tr h="896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PC</a:t>
                      </a:r>
                      <a:endParaRPr lang="zh-CN" altLang="en-US" sz="1400" dirty="0"/>
                    </a:p>
                  </a:txBody>
                  <a:tcPr marL="83127" marR="8312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网页主站</a:t>
                      </a:r>
                      <a:endParaRPr lang="zh-CN" altLang="en-US" dirty="0"/>
                    </a:p>
                  </a:txBody>
                  <a:tcPr marL="83127" marR="83127" anchor="ctr"/>
                </a:tc>
                <a:extLst>
                  <a:ext uri="{0D108BD9-81ED-4DB2-BD59-A6C34878D82A}">
                    <a16:rowId xmlns:a16="http://schemas.microsoft.com/office/drawing/2014/main" val="356296780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CA1EC5F-3383-3F4C-A15A-6EAEEB84AC4A}"/>
              </a:ext>
            </a:extLst>
          </p:cNvPr>
          <p:cNvSpPr/>
          <p:nvPr/>
        </p:nvSpPr>
        <p:spPr>
          <a:xfrm>
            <a:off x="1" y="2614524"/>
            <a:ext cx="2977116" cy="2371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E9D4206E-C423-5A4B-8E19-3C52E85F2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1212" y="4500497"/>
            <a:ext cx="2095927" cy="515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D3FEDAD9-CD0D-814F-96E7-947DA652E1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43127" y="4687629"/>
            <a:ext cx="1964194" cy="326066"/>
          </a:xfrm>
          <a:prstGeom prst="bentConnector4">
            <a:avLst>
              <a:gd name="adj1" fmla="val 19812"/>
              <a:gd name="adj2" fmla="val 170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2EE52D36-DD14-9F4B-942C-4CDBC8412D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58998" y="4515256"/>
            <a:ext cx="1799851" cy="689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517DA5A-5A8A-DF43-9A2F-FE235F62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75349"/>
              </p:ext>
            </p:extLst>
          </p:nvPr>
        </p:nvGraphicFramePr>
        <p:xfrm>
          <a:off x="6134986" y="1422267"/>
          <a:ext cx="1951739" cy="286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739">
                  <a:extLst>
                    <a:ext uri="{9D8B030D-6E8A-4147-A177-3AD203B41FA5}">
                      <a16:colId xmlns:a16="http://schemas.microsoft.com/office/drawing/2014/main" val="806398488"/>
                    </a:ext>
                  </a:extLst>
                </a:gridCol>
              </a:tblGrid>
              <a:tr h="572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客服部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092428"/>
                  </a:ext>
                </a:extLst>
              </a:tr>
              <a:tr h="572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销售部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385644"/>
                  </a:ext>
                </a:extLst>
              </a:tr>
              <a:tr h="572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运营部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24252"/>
                  </a:ext>
                </a:extLst>
              </a:tr>
              <a:tr h="572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教学教研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142897"/>
                  </a:ext>
                </a:extLst>
              </a:tr>
              <a:tr h="572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学科服务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70149"/>
                  </a:ext>
                </a:extLst>
              </a:tr>
            </a:tbl>
          </a:graphicData>
        </a:graphic>
      </p:graphicFrame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C0051002-663B-A446-A913-483C2FE4340B}"/>
              </a:ext>
            </a:extLst>
          </p:cNvPr>
          <p:cNvCxnSpPr>
            <a:cxnSpLocks/>
            <a:endCxn id="2" idx="0"/>
          </p:cNvCxnSpPr>
          <p:nvPr/>
        </p:nvCxnSpPr>
        <p:spPr>
          <a:xfrm rot="5400000" flipH="1" flipV="1">
            <a:off x="3679775" y="2328782"/>
            <a:ext cx="4337595" cy="2524566"/>
          </a:xfrm>
          <a:prstGeom prst="bentConnector3">
            <a:avLst>
              <a:gd name="adj1" fmla="val 105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6ADF000E-D46F-234F-89CF-203C0C7A31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71181" y="4508939"/>
            <a:ext cx="2233317" cy="216321"/>
          </a:xfrm>
          <a:prstGeom prst="bentConnector3">
            <a:avLst>
              <a:gd name="adj1" fmla="val 99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77689E52-C4FB-1841-A479-A4DA6E1D02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62253" y="4521561"/>
            <a:ext cx="1340912" cy="1306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1BB8913F-AC1E-0644-9951-0856F4AFE3F6}"/>
              </a:ext>
            </a:extLst>
          </p:cNvPr>
          <p:cNvCxnSpPr>
            <a:cxnSpLocks/>
            <a:endCxn id="2" idx="2"/>
          </p:cNvCxnSpPr>
          <p:nvPr/>
        </p:nvCxnSpPr>
        <p:spPr>
          <a:xfrm rot="16200000" flipV="1">
            <a:off x="6369267" y="5028575"/>
            <a:ext cx="1710460" cy="227284"/>
          </a:xfrm>
          <a:prstGeom prst="bentConnector3">
            <a:avLst>
              <a:gd name="adj1" fmla="val 68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B62BF1B9-EA2D-6643-8A31-2376E7AEEE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98740" y="4870619"/>
            <a:ext cx="1585487" cy="418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7D2EBF61-AD0B-524C-8DCB-50FB5CBD670A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V="1">
            <a:off x="6099344" y="2433778"/>
            <a:ext cx="4528670" cy="2505647"/>
          </a:xfrm>
          <a:prstGeom prst="bentConnector3">
            <a:avLst>
              <a:gd name="adj1" fmla="val 10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BF0646C7-FF32-6448-ABAB-306DF5F826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9300" y="3382806"/>
            <a:ext cx="3478794" cy="1313757"/>
          </a:xfrm>
          <a:prstGeom prst="bentConnector3">
            <a:avLst>
              <a:gd name="adj1" fmla="val 100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BF215162-356E-7C41-A0D5-857BB6DC7F1A}"/>
              </a:ext>
            </a:extLst>
          </p:cNvPr>
          <p:cNvCxnSpPr>
            <a:cxnSpLocks/>
            <a:endCxn id="2" idx="3"/>
          </p:cNvCxnSpPr>
          <p:nvPr/>
        </p:nvCxnSpPr>
        <p:spPr>
          <a:xfrm rot="16200000" flipV="1">
            <a:off x="7236788" y="3704564"/>
            <a:ext cx="2905230" cy="1205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DD433486-5D52-3F4D-A5E3-0A99420ADB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3104" y="3363581"/>
            <a:ext cx="3478794" cy="1313757"/>
          </a:xfrm>
          <a:prstGeom prst="bentConnector3">
            <a:avLst>
              <a:gd name="adj1" fmla="val 100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D618C33-087F-D844-824D-EB12D6AE5DF8}"/>
              </a:ext>
            </a:extLst>
          </p:cNvPr>
          <p:cNvSpPr txBox="1"/>
          <p:nvPr/>
        </p:nvSpPr>
        <p:spPr>
          <a:xfrm>
            <a:off x="-86359" y="3868565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</a:t>
            </a:r>
            <a:endParaRPr kumimoji="1" lang="en-US" altLang="zh-CN" dirty="0"/>
          </a:p>
          <a:p>
            <a:r>
              <a:rPr kumimoji="1" lang="zh-CN" altLang="en-US" dirty="0"/>
              <a:t>据</a:t>
            </a:r>
            <a:endParaRPr kumimoji="1" lang="en-US" altLang="zh-CN" dirty="0"/>
          </a:p>
          <a:p>
            <a:r>
              <a:rPr kumimoji="1" lang="zh-CN" altLang="en-US" dirty="0"/>
              <a:t>支</a:t>
            </a:r>
            <a:endParaRPr kumimoji="1" lang="en-US" altLang="zh-CN" dirty="0"/>
          </a:p>
          <a:p>
            <a:r>
              <a:rPr kumimoji="1" lang="zh-CN" altLang="en-US" dirty="0"/>
              <a:t>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7761DA-9FA4-EB47-BF23-0DB8E16487E0}"/>
              </a:ext>
            </a:extLst>
          </p:cNvPr>
          <p:cNvSpPr txBox="1"/>
          <p:nvPr/>
        </p:nvSpPr>
        <p:spPr>
          <a:xfrm>
            <a:off x="4542817" y="2766924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</a:t>
            </a:r>
            <a:endParaRPr kumimoji="1" lang="en-US" altLang="zh-CN" dirty="0"/>
          </a:p>
          <a:p>
            <a:r>
              <a:rPr kumimoji="1" lang="zh-CN" altLang="en-US" dirty="0"/>
              <a:t>务</a:t>
            </a:r>
            <a:endParaRPr kumimoji="1" lang="en-US" altLang="zh-CN" dirty="0"/>
          </a:p>
          <a:p>
            <a:r>
              <a:rPr kumimoji="1" lang="zh-CN" altLang="en-US" dirty="0"/>
              <a:t>支</a:t>
            </a:r>
            <a:endParaRPr kumimoji="1" lang="en-US" altLang="zh-CN" dirty="0"/>
          </a:p>
          <a:p>
            <a:r>
              <a:rPr kumimoji="1" lang="zh-CN" altLang="en-US" dirty="0"/>
              <a:t>撑</a:t>
            </a:r>
          </a:p>
        </p:txBody>
      </p:sp>
    </p:spTree>
    <p:extLst>
      <p:ext uri="{BB962C8B-B14F-4D97-AF65-F5344CB8AC3E}">
        <p14:creationId xmlns:p14="http://schemas.microsoft.com/office/powerpoint/2010/main" val="161100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12</cp:revision>
  <dcterms:created xsi:type="dcterms:W3CDTF">2019-08-16T02:59:40Z</dcterms:created>
  <dcterms:modified xsi:type="dcterms:W3CDTF">2019-08-17T01:11:52Z</dcterms:modified>
</cp:coreProperties>
</file>