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73" r:id="rId4"/>
    <p:sldId id="257"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71" r:id="rId22"/>
    <p:sldId id="291" r:id="rId23"/>
    <p:sldId id="272" r:id="rId24"/>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E2EA7-DE80-644B-B137-6568038A77B9}" v="2206" dt="2022-08-16T11:14:34.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8"/>
    <p:restoredTop sz="94509"/>
  </p:normalViewPr>
  <p:slideViewPr>
    <p:cSldViewPr snapToGrid="0">
      <p:cViewPr varScale="1">
        <p:scale>
          <a:sx n="127" d="100"/>
          <a:sy n="127" d="100"/>
        </p:scale>
        <p:origin x="4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钱 霖奕" userId="d928a817aa094823" providerId="LiveId" clId="{554E2EA7-DE80-644B-B137-6568038A77B9}"/>
    <pc:docChg chg="undo redo custSel addSld delSld modSld sldOrd modMainMaster addSection delSection">
      <pc:chgData name="钱 霖奕" userId="d928a817aa094823" providerId="LiveId" clId="{554E2EA7-DE80-644B-B137-6568038A77B9}" dt="2022-08-16T11:51:32.654" v="12431" actId="207"/>
      <pc:docMkLst>
        <pc:docMk/>
      </pc:docMkLst>
      <pc:sldChg chg="modSp new mod setBg">
        <pc:chgData name="钱 霖奕" userId="d928a817aa094823" providerId="LiveId" clId="{554E2EA7-DE80-644B-B137-6568038A77B9}" dt="2022-08-13T07:45:33.754" v="4329" actId="20577"/>
        <pc:sldMkLst>
          <pc:docMk/>
          <pc:sldMk cId="3417333337" sldId="256"/>
        </pc:sldMkLst>
        <pc:spChg chg="mod">
          <ac:chgData name="钱 霖奕" userId="d928a817aa094823" providerId="LiveId" clId="{554E2EA7-DE80-644B-B137-6568038A77B9}" dt="2022-08-13T07:45:33.754" v="4329" actId="20577"/>
          <ac:spMkLst>
            <pc:docMk/>
            <pc:sldMk cId="3417333337" sldId="256"/>
            <ac:spMk id="2" creationId="{EF6E78A2-575B-3AB0-7A5D-3ED95283F8AC}"/>
          </ac:spMkLst>
        </pc:spChg>
        <pc:spChg chg="mod">
          <ac:chgData name="钱 霖奕" userId="d928a817aa094823" providerId="LiveId" clId="{554E2EA7-DE80-644B-B137-6568038A77B9}" dt="2022-08-13T07:44:05.216" v="4261" actId="2711"/>
          <ac:spMkLst>
            <pc:docMk/>
            <pc:sldMk cId="3417333337" sldId="256"/>
            <ac:spMk id="3" creationId="{DCF5F7B3-B42C-66B5-4559-6417F63E5DCB}"/>
          </ac:spMkLst>
        </pc:spChg>
      </pc:sldChg>
      <pc:sldChg chg="modSp add mod">
        <pc:chgData name="钱 霖奕" userId="d928a817aa094823" providerId="LiveId" clId="{554E2EA7-DE80-644B-B137-6568038A77B9}" dt="2022-08-16T11:51:32.654" v="12431" actId="207"/>
        <pc:sldMkLst>
          <pc:docMk/>
          <pc:sldMk cId="2177846880" sldId="257"/>
        </pc:sldMkLst>
        <pc:spChg chg="mod">
          <ac:chgData name="钱 霖奕" userId="d928a817aa094823" providerId="LiveId" clId="{554E2EA7-DE80-644B-B137-6568038A77B9}" dt="2022-08-13T07:47:45.324" v="4365" actId="20577"/>
          <ac:spMkLst>
            <pc:docMk/>
            <pc:sldMk cId="2177846880" sldId="257"/>
            <ac:spMk id="2" creationId="{EF6E78A2-575B-3AB0-7A5D-3ED95283F8AC}"/>
          </ac:spMkLst>
        </pc:spChg>
        <pc:spChg chg="mod">
          <ac:chgData name="钱 霖奕" userId="d928a817aa094823" providerId="LiveId" clId="{554E2EA7-DE80-644B-B137-6568038A77B9}" dt="2022-08-16T11:51:32.654" v="12431" actId="207"/>
          <ac:spMkLst>
            <pc:docMk/>
            <pc:sldMk cId="2177846880" sldId="257"/>
            <ac:spMk id="3" creationId="{DCF5F7B3-B42C-66B5-4559-6417F63E5DCB}"/>
          </ac:spMkLst>
        </pc:spChg>
      </pc:sldChg>
      <pc:sldChg chg="new del">
        <pc:chgData name="钱 霖奕" userId="d928a817aa094823" providerId="LiveId" clId="{554E2EA7-DE80-644B-B137-6568038A77B9}" dt="2022-08-04T10:34:43.663" v="122" actId="2696"/>
        <pc:sldMkLst>
          <pc:docMk/>
          <pc:sldMk cId="3333335131" sldId="257"/>
        </pc:sldMkLst>
      </pc:sldChg>
      <pc:sldChg chg="addSp delSp modSp new del mod ord">
        <pc:chgData name="钱 霖奕" userId="d928a817aa094823" providerId="LiveId" clId="{554E2EA7-DE80-644B-B137-6568038A77B9}" dt="2022-08-13T12:46:19.341" v="7697" actId="2696"/>
        <pc:sldMkLst>
          <pc:docMk/>
          <pc:sldMk cId="2648827817" sldId="258"/>
        </pc:sldMkLst>
        <pc:spChg chg="mod">
          <ac:chgData name="钱 霖奕" userId="d928a817aa094823" providerId="LiveId" clId="{554E2EA7-DE80-644B-B137-6568038A77B9}" dt="2022-08-04T15:14:27.955" v="181" actId="20577"/>
          <ac:spMkLst>
            <pc:docMk/>
            <pc:sldMk cId="2648827817" sldId="258"/>
            <ac:spMk id="2" creationId="{17100002-0DDB-06AE-F478-05FAF55BC157}"/>
          </ac:spMkLst>
        </pc:spChg>
        <pc:spChg chg="del mod">
          <ac:chgData name="钱 霖奕" userId="d928a817aa094823" providerId="LiveId" clId="{554E2EA7-DE80-644B-B137-6568038A77B9}" dt="2022-08-04T15:27:19.464" v="195"/>
          <ac:spMkLst>
            <pc:docMk/>
            <pc:sldMk cId="2648827817" sldId="258"/>
            <ac:spMk id="3" creationId="{7141E171-64A9-EA18-3E55-0477D5191ABA}"/>
          </ac:spMkLst>
        </pc:spChg>
        <pc:spChg chg="add mod">
          <ac:chgData name="钱 霖奕" userId="d928a817aa094823" providerId="LiveId" clId="{554E2EA7-DE80-644B-B137-6568038A77B9}" dt="2022-08-04T15:28:29.668" v="208" actId="1076"/>
          <ac:spMkLst>
            <pc:docMk/>
            <pc:sldMk cId="2648827817" sldId="258"/>
            <ac:spMk id="5" creationId="{438E5BDA-4E07-CCBE-85F0-D2D54BC13BB8}"/>
          </ac:spMkLst>
        </pc:spChg>
        <pc:spChg chg="add del mod">
          <ac:chgData name="钱 霖奕" userId="d928a817aa094823" providerId="LiveId" clId="{554E2EA7-DE80-644B-B137-6568038A77B9}" dt="2022-08-04T15:30:00.269" v="246"/>
          <ac:spMkLst>
            <pc:docMk/>
            <pc:sldMk cId="2648827817" sldId="258"/>
            <ac:spMk id="6" creationId="{CD7AECF9-D5EE-F586-E26B-325AF1F012E3}"/>
          </ac:spMkLst>
        </pc:spChg>
        <pc:spChg chg="add mod">
          <ac:chgData name="钱 霖奕" userId="d928a817aa094823" providerId="LiveId" clId="{554E2EA7-DE80-644B-B137-6568038A77B9}" dt="2022-08-05T10:19:29.355" v="351" actId="1076"/>
          <ac:spMkLst>
            <pc:docMk/>
            <pc:sldMk cId="2648827817" sldId="258"/>
            <ac:spMk id="6" creationId="{D6FE3D2F-1E8B-5C48-2A43-1B3B56491524}"/>
          </ac:spMkLst>
        </pc:spChg>
        <pc:spChg chg="add mod">
          <ac:chgData name="钱 霖奕" userId="d928a817aa094823" providerId="LiveId" clId="{554E2EA7-DE80-644B-B137-6568038A77B9}" dt="2022-08-04T15:30:14.837" v="257" actId="20577"/>
          <ac:spMkLst>
            <pc:docMk/>
            <pc:sldMk cId="2648827817" sldId="258"/>
            <ac:spMk id="7" creationId="{74BCDA5F-3076-A2C4-FC64-D34A9264115A}"/>
          </ac:spMkLst>
        </pc:spChg>
        <pc:spChg chg="add mod">
          <ac:chgData name="钱 霖奕" userId="d928a817aa094823" providerId="LiveId" clId="{554E2EA7-DE80-644B-B137-6568038A77B9}" dt="2022-08-04T15:31:37.531" v="283" actId="20577"/>
          <ac:spMkLst>
            <pc:docMk/>
            <pc:sldMk cId="2648827817" sldId="258"/>
            <ac:spMk id="9" creationId="{5A379D1B-106E-FE70-08EF-5C8AE5133C86}"/>
          </ac:spMkLst>
        </pc:spChg>
        <pc:spChg chg="add del mod">
          <ac:chgData name="钱 霖奕" userId="d928a817aa094823" providerId="LiveId" clId="{554E2EA7-DE80-644B-B137-6568038A77B9}" dt="2022-08-13T09:36:28.448" v="5895"/>
          <ac:spMkLst>
            <pc:docMk/>
            <pc:sldMk cId="2648827817" sldId="258"/>
            <ac:spMk id="10" creationId="{B3467D0A-180A-9573-F9FD-00304DD0A732}"/>
          </ac:spMkLst>
        </pc:spChg>
        <pc:picChg chg="add mod">
          <ac:chgData name="钱 霖奕" userId="d928a817aa094823" providerId="LiveId" clId="{554E2EA7-DE80-644B-B137-6568038A77B9}" dt="2022-08-05T10:18:42.753" v="285" actId="1076"/>
          <ac:picMkLst>
            <pc:docMk/>
            <pc:sldMk cId="2648827817" sldId="258"/>
            <ac:picMk id="3" creationId="{00033FF0-DFEF-D3C3-33EB-FB87B5B7ABCB}"/>
          </ac:picMkLst>
        </pc:picChg>
        <pc:picChg chg="add mod modCrop">
          <ac:chgData name="钱 霖奕" userId="d928a817aa094823" providerId="LiveId" clId="{554E2EA7-DE80-644B-B137-6568038A77B9}" dt="2022-08-13T09:37:15.506" v="5898" actId="16481"/>
          <ac:picMkLst>
            <pc:docMk/>
            <pc:sldMk cId="2648827817" sldId="258"/>
            <ac:picMk id="4" creationId="{0BEC06F9-DB7B-4641-7917-FFC2926E8E42}"/>
          </ac:picMkLst>
        </pc:picChg>
        <pc:picChg chg="add mod">
          <ac:chgData name="钱 霖奕" userId="d928a817aa094823" providerId="LiveId" clId="{554E2EA7-DE80-644B-B137-6568038A77B9}" dt="2022-08-04T15:31:31.167" v="259" actId="1076"/>
          <ac:picMkLst>
            <pc:docMk/>
            <pc:sldMk cId="2648827817" sldId="258"/>
            <ac:picMk id="8" creationId="{2D294BC8-9163-E4F1-953E-7A0FE822B63C}"/>
          </ac:picMkLst>
        </pc:picChg>
        <pc:picChg chg="add del">
          <ac:chgData name="钱 霖奕" userId="d928a817aa094823" providerId="LiveId" clId="{554E2EA7-DE80-644B-B137-6568038A77B9}" dt="2022-08-05T12:22:16.569" v="355" actId="478"/>
          <ac:picMkLst>
            <pc:docMk/>
            <pc:sldMk cId="2648827817" sldId="258"/>
            <ac:picMk id="10" creationId="{1DD10D8B-E374-CEC9-E5BC-FBEA99B5D9E7}"/>
          </ac:picMkLst>
        </pc:picChg>
        <pc:picChg chg="add mod">
          <ac:chgData name="钱 霖奕" userId="d928a817aa094823" providerId="LiveId" clId="{554E2EA7-DE80-644B-B137-6568038A77B9}" dt="2022-08-05T12:22:19.827" v="356" actId="1076"/>
          <ac:picMkLst>
            <pc:docMk/>
            <pc:sldMk cId="2648827817" sldId="258"/>
            <ac:picMk id="11" creationId="{8CC3D992-C335-BD37-2103-FF248E9EF3FA}"/>
          </ac:picMkLst>
        </pc:picChg>
        <pc:picChg chg="add mod">
          <ac:chgData name="钱 霖奕" userId="d928a817aa094823" providerId="LiveId" clId="{554E2EA7-DE80-644B-B137-6568038A77B9}" dt="2022-08-05T12:22:38.749" v="359" actId="1076"/>
          <ac:picMkLst>
            <pc:docMk/>
            <pc:sldMk cId="2648827817" sldId="258"/>
            <ac:picMk id="12" creationId="{EBE31CA3-0E90-0DDF-842B-5FA62B90D711}"/>
          </ac:picMkLst>
        </pc:picChg>
      </pc:sldChg>
      <pc:sldChg chg="addSp delSp modSp new del mod">
        <pc:chgData name="钱 霖奕" userId="d928a817aa094823" providerId="LiveId" clId="{554E2EA7-DE80-644B-B137-6568038A77B9}" dt="2022-08-13T12:46:22.173" v="7698" actId="2696"/>
        <pc:sldMkLst>
          <pc:docMk/>
          <pc:sldMk cId="3324507307" sldId="259"/>
        </pc:sldMkLst>
        <pc:spChg chg="mod">
          <ac:chgData name="钱 霖奕" userId="d928a817aa094823" providerId="LiveId" clId="{554E2EA7-DE80-644B-B137-6568038A77B9}" dt="2022-08-05T12:38:47.711" v="378" actId="20577"/>
          <ac:spMkLst>
            <pc:docMk/>
            <pc:sldMk cId="3324507307" sldId="259"/>
            <ac:spMk id="2" creationId="{86CC220D-54D4-226C-C670-A73A9CD38F0A}"/>
          </ac:spMkLst>
        </pc:spChg>
        <pc:spChg chg="del mod">
          <ac:chgData name="钱 霖奕" userId="d928a817aa094823" providerId="LiveId" clId="{554E2EA7-DE80-644B-B137-6568038A77B9}" dt="2022-08-05T12:39:13.662" v="380"/>
          <ac:spMkLst>
            <pc:docMk/>
            <pc:sldMk cId="3324507307" sldId="259"/>
            <ac:spMk id="3" creationId="{9755F267-BD0F-DBB7-66B5-61AE8EDE32EF}"/>
          </ac:spMkLst>
        </pc:spChg>
        <pc:spChg chg="add mod">
          <ac:chgData name="钱 霖奕" userId="d928a817aa094823" providerId="LiveId" clId="{554E2EA7-DE80-644B-B137-6568038A77B9}" dt="2022-08-05T12:42:42.407" v="388" actId="20577"/>
          <ac:spMkLst>
            <pc:docMk/>
            <pc:sldMk cId="3324507307" sldId="259"/>
            <ac:spMk id="5" creationId="{374DE25A-AC3E-B1B2-CF26-3099479904D7}"/>
          </ac:spMkLst>
        </pc:spChg>
        <pc:spChg chg="add mod">
          <ac:chgData name="钱 霖奕" userId="d928a817aa094823" providerId="LiveId" clId="{554E2EA7-DE80-644B-B137-6568038A77B9}" dt="2022-08-05T12:43:15.944" v="414" actId="20577"/>
          <ac:spMkLst>
            <pc:docMk/>
            <pc:sldMk cId="3324507307" sldId="259"/>
            <ac:spMk id="6" creationId="{BD66DB7F-F4C3-C912-E810-87B48E61FAC3}"/>
          </ac:spMkLst>
        </pc:spChg>
        <pc:picChg chg="add mod">
          <ac:chgData name="钱 霖奕" userId="d928a817aa094823" providerId="LiveId" clId="{554E2EA7-DE80-644B-B137-6568038A77B9}" dt="2022-08-13T07:40:53.928" v="4226" actId="1076"/>
          <ac:picMkLst>
            <pc:docMk/>
            <pc:sldMk cId="3324507307" sldId="259"/>
            <ac:picMk id="4" creationId="{88ED11F0-26AC-7A3B-A83F-CD3C36CAA796}"/>
          </ac:picMkLst>
        </pc:picChg>
      </pc:sldChg>
      <pc:sldChg chg="addSp modSp new del mod">
        <pc:chgData name="钱 霖奕" userId="d928a817aa094823" providerId="LiveId" clId="{554E2EA7-DE80-644B-B137-6568038A77B9}" dt="2022-08-13T14:15:17.144" v="7982" actId="2696"/>
        <pc:sldMkLst>
          <pc:docMk/>
          <pc:sldMk cId="910548172" sldId="260"/>
        </pc:sldMkLst>
        <pc:spChg chg="mod">
          <ac:chgData name="钱 霖奕" userId="d928a817aa094823" providerId="LiveId" clId="{554E2EA7-DE80-644B-B137-6568038A77B9}" dt="2022-08-05T13:42:25.921" v="499" actId="20577"/>
          <ac:spMkLst>
            <pc:docMk/>
            <pc:sldMk cId="910548172" sldId="260"/>
            <ac:spMk id="2" creationId="{0B562F14-968B-3B38-339A-1DED91D04117}"/>
          </ac:spMkLst>
        </pc:spChg>
        <pc:spChg chg="mod">
          <ac:chgData name="钱 霖奕" userId="d928a817aa094823" providerId="LiveId" clId="{554E2EA7-DE80-644B-B137-6568038A77B9}" dt="2022-08-05T13:53:40.561" v="671" actId="20577"/>
          <ac:spMkLst>
            <pc:docMk/>
            <pc:sldMk cId="910548172" sldId="260"/>
            <ac:spMk id="3" creationId="{813E589B-594D-EE55-5A2F-5F818A7E3E4E}"/>
          </ac:spMkLst>
        </pc:spChg>
        <pc:spChg chg="add mod">
          <ac:chgData name="钱 霖奕" userId="d928a817aa094823" providerId="LiveId" clId="{554E2EA7-DE80-644B-B137-6568038A77B9}" dt="2022-08-05T13:50:12.654" v="612" actId="20577"/>
          <ac:spMkLst>
            <pc:docMk/>
            <pc:sldMk cId="910548172" sldId="260"/>
            <ac:spMk id="5" creationId="{7F62EA64-D4D0-3509-DBFF-BC50655F6F37}"/>
          </ac:spMkLst>
        </pc:spChg>
        <pc:picChg chg="add">
          <ac:chgData name="钱 霖奕" userId="d928a817aa094823" providerId="LiveId" clId="{554E2EA7-DE80-644B-B137-6568038A77B9}" dt="2022-08-05T13:46:50.196" v="502"/>
          <ac:picMkLst>
            <pc:docMk/>
            <pc:sldMk cId="910548172" sldId="260"/>
            <ac:picMk id="4" creationId="{B1728954-34E8-A08A-9109-4A4C05F5628C}"/>
          </ac:picMkLst>
        </pc:picChg>
      </pc:sldChg>
      <pc:sldChg chg="addSp delSp modSp add del mod">
        <pc:chgData name="钱 霖奕" userId="d928a817aa094823" providerId="LiveId" clId="{554E2EA7-DE80-644B-B137-6568038A77B9}" dt="2022-08-13T14:25:22.109" v="8277" actId="2696"/>
        <pc:sldMkLst>
          <pc:docMk/>
          <pc:sldMk cId="2075329364" sldId="261"/>
        </pc:sldMkLst>
        <pc:spChg chg="mod">
          <ac:chgData name="钱 霖奕" userId="d928a817aa094823" providerId="LiveId" clId="{554E2EA7-DE80-644B-B137-6568038A77B9}" dt="2022-08-05T13:56:53.473" v="744" actId="20577"/>
          <ac:spMkLst>
            <pc:docMk/>
            <pc:sldMk cId="2075329364" sldId="261"/>
            <ac:spMk id="3" creationId="{813E589B-594D-EE55-5A2F-5F818A7E3E4E}"/>
          </ac:spMkLst>
        </pc:spChg>
        <pc:spChg chg="mod">
          <ac:chgData name="钱 霖奕" userId="d928a817aa094823" providerId="LiveId" clId="{554E2EA7-DE80-644B-B137-6568038A77B9}" dt="2022-08-05T14:05:03.349" v="832" actId="1076"/>
          <ac:spMkLst>
            <pc:docMk/>
            <pc:sldMk cId="2075329364" sldId="261"/>
            <ac:spMk id="5" creationId="{7F62EA64-D4D0-3509-DBFF-BC50655F6F37}"/>
          </ac:spMkLst>
        </pc:spChg>
        <pc:spChg chg="add del mod">
          <ac:chgData name="钱 霖奕" userId="d928a817aa094823" providerId="LiveId" clId="{554E2EA7-DE80-644B-B137-6568038A77B9}" dt="2022-08-05T14:04:19.075" v="827"/>
          <ac:spMkLst>
            <pc:docMk/>
            <pc:sldMk cId="2075329364" sldId="261"/>
            <ac:spMk id="6" creationId="{45EF4EF7-1F94-FDE0-0651-A9C7AFDD1CEF}"/>
          </ac:spMkLst>
        </pc:spChg>
        <pc:picChg chg="del">
          <ac:chgData name="钱 霖奕" userId="d928a817aa094823" providerId="LiveId" clId="{554E2EA7-DE80-644B-B137-6568038A77B9}" dt="2022-08-05T13:52:25.271" v="617" actId="478"/>
          <ac:picMkLst>
            <pc:docMk/>
            <pc:sldMk cId="2075329364" sldId="261"/>
            <ac:picMk id="4" creationId="{B1728954-34E8-A08A-9109-4A4C05F5628C}"/>
          </ac:picMkLst>
        </pc:picChg>
        <pc:picChg chg="add mod">
          <ac:chgData name="钱 霖奕" userId="d928a817aa094823" providerId="LiveId" clId="{554E2EA7-DE80-644B-B137-6568038A77B9}" dt="2022-08-05T13:57:30.468" v="746" actId="1076"/>
          <ac:picMkLst>
            <pc:docMk/>
            <pc:sldMk cId="2075329364" sldId="261"/>
            <ac:picMk id="7" creationId="{735D0EF4-CE3A-C0FF-5BEE-49FFC854C18B}"/>
          </ac:picMkLst>
        </pc:picChg>
        <pc:picChg chg="add mod">
          <ac:chgData name="钱 霖奕" userId="d928a817aa094823" providerId="LiveId" clId="{554E2EA7-DE80-644B-B137-6568038A77B9}" dt="2022-08-05T14:07:50.909" v="843" actId="1076"/>
          <ac:picMkLst>
            <pc:docMk/>
            <pc:sldMk cId="2075329364" sldId="261"/>
            <ac:picMk id="8" creationId="{269F98E7-FB52-6AE6-944B-75C0AA206943}"/>
          </ac:picMkLst>
        </pc:picChg>
      </pc:sldChg>
      <pc:sldChg chg="addSp delSp modSp new del mod">
        <pc:chgData name="钱 霖奕" userId="d928a817aa094823" providerId="LiveId" clId="{554E2EA7-DE80-644B-B137-6568038A77B9}" dt="2022-08-13T14:40:07.793" v="8607" actId="2696"/>
        <pc:sldMkLst>
          <pc:docMk/>
          <pc:sldMk cId="350337270" sldId="262"/>
        </pc:sldMkLst>
        <pc:spChg chg="add del mod">
          <ac:chgData name="钱 霖奕" userId="d928a817aa094823" providerId="LiveId" clId="{554E2EA7-DE80-644B-B137-6568038A77B9}" dt="2022-08-13T14:25:49.300" v="8281"/>
          <ac:spMkLst>
            <pc:docMk/>
            <pc:sldMk cId="350337270" sldId="262"/>
            <ac:spMk id="3" creationId="{93CED3F1-FA44-287D-D8C5-86950E28FF69}"/>
          </ac:spMkLst>
        </pc:spChg>
        <pc:spChg chg="del mod">
          <ac:chgData name="钱 霖奕" userId="d928a817aa094823" providerId="LiveId" clId="{554E2EA7-DE80-644B-B137-6568038A77B9}" dt="2022-08-05T14:22:33.136" v="846"/>
          <ac:spMkLst>
            <pc:docMk/>
            <pc:sldMk cId="350337270" sldId="262"/>
            <ac:spMk id="3" creationId="{AEB28CE3-2453-1495-A63F-6ECDE943311B}"/>
          </ac:spMkLst>
        </pc:spChg>
        <pc:spChg chg="add mod">
          <ac:chgData name="钱 霖奕" userId="d928a817aa094823" providerId="LiveId" clId="{554E2EA7-DE80-644B-B137-6568038A77B9}" dt="2022-08-05T14:43:15.751" v="864" actId="1076"/>
          <ac:spMkLst>
            <pc:docMk/>
            <pc:sldMk cId="350337270" sldId="262"/>
            <ac:spMk id="6" creationId="{0F44E457-81ED-35BF-3BB6-3655E3C473BD}"/>
          </ac:spMkLst>
        </pc:spChg>
        <pc:spChg chg="add mod">
          <ac:chgData name="钱 霖奕" userId="d928a817aa094823" providerId="LiveId" clId="{554E2EA7-DE80-644B-B137-6568038A77B9}" dt="2022-08-05T14:43:37.060" v="867" actId="1076"/>
          <ac:spMkLst>
            <pc:docMk/>
            <pc:sldMk cId="350337270" sldId="262"/>
            <ac:spMk id="9" creationId="{2859AD80-5378-8278-906E-3DDB746021DD}"/>
          </ac:spMkLst>
        </pc:spChg>
        <pc:spChg chg="add mod">
          <ac:chgData name="钱 霖奕" userId="d928a817aa094823" providerId="LiveId" clId="{554E2EA7-DE80-644B-B137-6568038A77B9}" dt="2022-08-05T14:44:52.068" v="891" actId="1076"/>
          <ac:spMkLst>
            <pc:docMk/>
            <pc:sldMk cId="350337270" sldId="262"/>
            <ac:spMk id="10" creationId="{CBCECC9E-963E-7AC1-02FC-A2EA8A80FCA9}"/>
          </ac:spMkLst>
        </pc:spChg>
        <pc:picChg chg="add mod">
          <ac:chgData name="钱 霖奕" userId="d928a817aa094823" providerId="LiveId" clId="{554E2EA7-DE80-644B-B137-6568038A77B9}" dt="2022-08-05T14:22:33.136" v="846"/>
          <ac:picMkLst>
            <pc:docMk/>
            <pc:sldMk cId="350337270" sldId="262"/>
            <ac:picMk id="4" creationId="{1F6D3B26-BF56-E8E8-C70E-B086E1A79FC6}"/>
          </ac:picMkLst>
        </pc:picChg>
        <pc:picChg chg="add mod">
          <ac:chgData name="钱 霖奕" userId="d928a817aa094823" providerId="LiveId" clId="{554E2EA7-DE80-644B-B137-6568038A77B9}" dt="2022-08-05T14:43:00.052" v="848" actId="1076"/>
          <ac:picMkLst>
            <pc:docMk/>
            <pc:sldMk cId="350337270" sldId="262"/>
            <ac:picMk id="5" creationId="{0357C14E-36CE-CAD1-34C1-5A41C057BBC7}"/>
          </ac:picMkLst>
        </pc:picChg>
        <pc:picChg chg="add del">
          <ac:chgData name="钱 霖奕" userId="d928a817aa094823" providerId="LiveId" clId="{554E2EA7-DE80-644B-B137-6568038A77B9}" dt="2022-08-05T14:43:38.644" v="868" actId="478"/>
          <ac:picMkLst>
            <pc:docMk/>
            <pc:sldMk cId="350337270" sldId="262"/>
            <ac:picMk id="7" creationId="{9CD89D58-6538-0666-0BF4-B6F110FB3FC1}"/>
          </ac:picMkLst>
        </pc:picChg>
      </pc:sldChg>
      <pc:sldChg chg="addSp delSp modSp new del mod ord">
        <pc:chgData name="钱 霖奕" userId="d928a817aa094823" providerId="LiveId" clId="{554E2EA7-DE80-644B-B137-6568038A77B9}" dt="2022-08-13T11:20:16.054" v="6259" actId="2696"/>
        <pc:sldMkLst>
          <pc:docMk/>
          <pc:sldMk cId="2390634071" sldId="263"/>
        </pc:sldMkLst>
        <pc:spChg chg="mod">
          <ac:chgData name="钱 霖奕" userId="d928a817aa094823" providerId="LiveId" clId="{554E2EA7-DE80-644B-B137-6568038A77B9}" dt="2022-08-05T14:57:37.051" v="996" actId="20577"/>
          <ac:spMkLst>
            <pc:docMk/>
            <pc:sldMk cId="2390634071" sldId="263"/>
            <ac:spMk id="2" creationId="{42469F86-97D5-887E-85D4-60AC83996C43}"/>
          </ac:spMkLst>
        </pc:spChg>
        <pc:spChg chg="mod">
          <ac:chgData name="钱 霖奕" userId="d928a817aa094823" providerId="LiveId" clId="{554E2EA7-DE80-644B-B137-6568038A77B9}" dt="2022-08-06T11:47:26.356" v="1119" actId="20577"/>
          <ac:spMkLst>
            <pc:docMk/>
            <pc:sldMk cId="2390634071" sldId="263"/>
            <ac:spMk id="3" creationId="{07DC32E7-4609-04D9-2648-CF374F1E3135}"/>
          </ac:spMkLst>
        </pc:spChg>
        <pc:picChg chg="add del">
          <ac:chgData name="钱 霖奕" userId="d928a817aa094823" providerId="LiveId" clId="{554E2EA7-DE80-644B-B137-6568038A77B9}" dt="2022-08-05T14:57:45.061" v="999" actId="478"/>
          <ac:picMkLst>
            <pc:docMk/>
            <pc:sldMk cId="2390634071" sldId="263"/>
            <ac:picMk id="4" creationId="{806F4AD0-60BF-DCCF-833B-A22BE3DB7220}"/>
          </ac:picMkLst>
        </pc:picChg>
      </pc:sldChg>
      <pc:sldChg chg="modSp new del mod">
        <pc:chgData name="钱 霖奕" userId="d928a817aa094823" providerId="LiveId" clId="{554E2EA7-DE80-644B-B137-6568038A77B9}" dt="2022-08-13T15:00:01.633" v="9241" actId="2696"/>
        <pc:sldMkLst>
          <pc:docMk/>
          <pc:sldMk cId="1033573215" sldId="264"/>
        </pc:sldMkLst>
        <pc:spChg chg="mod">
          <ac:chgData name="钱 霖奕" userId="d928a817aa094823" providerId="LiveId" clId="{554E2EA7-DE80-644B-B137-6568038A77B9}" dt="2022-08-06T11:49:31.443" v="1131" actId="20577"/>
          <ac:spMkLst>
            <pc:docMk/>
            <pc:sldMk cId="1033573215" sldId="264"/>
            <ac:spMk id="2" creationId="{AD850E9D-CC62-9931-B391-23A42E01A787}"/>
          </ac:spMkLst>
        </pc:spChg>
        <pc:spChg chg="mod">
          <ac:chgData name="钱 霖奕" userId="d928a817aa094823" providerId="LiveId" clId="{554E2EA7-DE80-644B-B137-6568038A77B9}" dt="2022-08-06T12:47:00.101" v="1372" actId="20577"/>
          <ac:spMkLst>
            <pc:docMk/>
            <pc:sldMk cId="1033573215" sldId="264"/>
            <ac:spMk id="3" creationId="{39471A7D-C173-AFF1-1F4A-9204C07F1584}"/>
          </ac:spMkLst>
        </pc:spChg>
      </pc:sldChg>
      <pc:sldChg chg="addSp delSp modSp add del mod">
        <pc:chgData name="钱 霖奕" userId="d928a817aa094823" providerId="LiveId" clId="{554E2EA7-DE80-644B-B137-6568038A77B9}" dt="2022-08-13T15:35:23.545" v="9760" actId="2696"/>
        <pc:sldMkLst>
          <pc:docMk/>
          <pc:sldMk cId="365217191" sldId="265"/>
        </pc:sldMkLst>
        <pc:spChg chg="mod">
          <ac:chgData name="钱 霖奕" userId="d928a817aa094823" providerId="LiveId" clId="{554E2EA7-DE80-644B-B137-6568038A77B9}" dt="2022-08-06T13:52:06.630" v="1423" actId="20577"/>
          <ac:spMkLst>
            <pc:docMk/>
            <pc:sldMk cId="365217191" sldId="265"/>
            <ac:spMk id="2" creationId="{AD850E9D-CC62-9931-B391-23A42E01A787}"/>
          </ac:spMkLst>
        </pc:spChg>
        <pc:spChg chg="mod">
          <ac:chgData name="钱 霖奕" userId="d928a817aa094823" providerId="LiveId" clId="{554E2EA7-DE80-644B-B137-6568038A77B9}" dt="2022-08-06T14:22:06.434" v="1660"/>
          <ac:spMkLst>
            <pc:docMk/>
            <pc:sldMk cId="365217191" sldId="265"/>
            <ac:spMk id="3" creationId="{39471A7D-C173-AFF1-1F4A-9204C07F1584}"/>
          </ac:spMkLst>
        </pc:spChg>
        <pc:spChg chg="add del mod">
          <ac:chgData name="钱 霖奕" userId="d928a817aa094823" providerId="LiveId" clId="{554E2EA7-DE80-644B-B137-6568038A77B9}" dt="2022-08-06T14:47:25.038" v="1662"/>
          <ac:spMkLst>
            <pc:docMk/>
            <pc:sldMk cId="365217191" sldId="265"/>
            <ac:spMk id="4" creationId="{E05DDAF2-9F42-8D0D-EB35-DE9FCEB898B3}"/>
          </ac:spMkLst>
        </pc:spChg>
      </pc:sldChg>
      <pc:sldChg chg="addSp delSp modSp new del mod">
        <pc:chgData name="钱 霖奕" userId="d928a817aa094823" providerId="LiveId" clId="{554E2EA7-DE80-644B-B137-6568038A77B9}" dt="2022-08-13T15:53:34.383" v="10239" actId="2696"/>
        <pc:sldMkLst>
          <pc:docMk/>
          <pc:sldMk cId="1612612068" sldId="266"/>
        </pc:sldMkLst>
        <pc:spChg chg="mod">
          <ac:chgData name="钱 霖奕" userId="d928a817aa094823" providerId="LiveId" clId="{554E2EA7-DE80-644B-B137-6568038A77B9}" dt="2022-08-06T14:48:31.237" v="1710" actId="20577"/>
          <ac:spMkLst>
            <pc:docMk/>
            <pc:sldMk cId="1612612068" sldId="266"/>
            <ac:spMk id="2" creationId="{0BFFB1EB-0CCB-46AD-2090-1C9247CAF39A}"/>
          </ac:spMkLst>
        </pc:spChg>
        <pc:spChg chg="add mod">
          <ac:chgData name="钱 霖奕" userId="d928a817aa094823" providerId="LiveId" clId="{554E2EA7-DE80-644B-B137-6568038A77B9}" dt="2022-08-07T13:56:44.472" v="1883" actId="20577"/>
          <ac:spMkLst>
            <pc:docMk/>
            <pc:sldMk cId="1612612068" sldId="266"/>
            <ac:spMk id="3" creationId="{314665F4-C222-066C-5E62-6E5855A19C5A}"/>
          </ac:spMkLst>
        </pc:spChg>
        <pc:spChg chg="del mod">
          <ac:chgData name="钱 霖奕" userId="d928a817aa094823" providerId="LiveId" clId="{554E2EA7-DE80-644B-B137-6568038A77B9}" dt="2022-08-06T14:48:24.260" v="1696"/>
          <ac:spMkLst>
            <pc:docMk/>
            <pc:sldMk cId="1612612068" sldId="266"/>
            <ac:spMk id="3" creationId="{BC539EF9-D9A2-ABE8-7BC9-432CFD643721}"/>
          </ac:spMkLst>
        </pc:spChg>
        <pc:spChg chg="add mod">
          <ac:chgData name="钱 霖奕" userId="d928a817aa094823" providerId="LiveId" clId="{554E2EA7-DE80-644B-B137-6568038A77B9}" dt="2022-08-06T15:02:25.209" v="1784" actId="58"/>
          <ac:spMkLst>
            <pc:docMk/>
            <pc:sldMk cId="1612612068" sldId="266"/>
            <ac:spMk id="5" creationId="{FB98267D-2A30-43A8-68C2-7726CF693513}"/>
          </ac:spMkLst>
        </pc:spChg>
        <pc:spChg chg="add mod">
          <ac:chgData name="钱 霖奕" userId="d928a817aa094823" providerId="LiveId" clId="{554E2EA7-DE80-644B-B137-6568038A77B9}" dt="2022-08-06T15:03:56.559" v="1800" actId="1076"/>
          <ac:spMkLst>
            <pc:docMk/>
            <pc:sldMk cId="1612612068" sldId="266"/>
            <ac:spMk id="7" creationId="{8B543CCA-5B36-AB15-7D3C-36E4820CE0CC}"/>
          </ac:spMkLst>
        </pc:spChg>
        <pc:spChg chg="add mod">
          <ac:chgData name="钱 霖奕" userId="d928a817aa094823" providerId="LiveId" clId="{554E2EA7-DE80-644B-B137-6568038A77B9}" dt="2022-08-07T13:57:39.155" v="1982" actId="20577"/>
          <ac:spMkLst>
            <pc:docMk/>
            <pc:sldMk cId="1612612068" sldId="266"/>
            <ac:spMk id="8" creationId="{544C1603-FC48-B820-2BB8-4BA6A67C5082}"/>
          </ac:spMkLst>
        </pc:spChg>
        <pc:spChg chg="add mod">
          <ac:chgData name="钱 霖奕" userId="d928a817aa094823" providerId="LiveId" clId="{554E2EA7-DE80-644B-B137-6568038A77B9}" dt="2022-08-07T14:02:22.926" v="2062" actId="20577"/>
          <ac:spMkLst>
            <pc:docMk/>
            <pc:sldMk cId="1612612068" sldId="266"/>
            <ac:spMk id="10" creationId="{2E4C3123-19CB-26D4-76BF-FC5FFCA9D09A}"/>
          </ac:spMkLst>
        </pc:spChg>
        <pc:picChg chg="add mod">
          <ac:chgData name="钱 霖奕" userId="d928a817aa094823" providerId="LiveId" clId="{554E2EA7-DE80-644B-B137-6568038A77B9}" dt="2022-08-06T14:48:24.260" v="1696"/>
          <ac:picMkLst>
            <pc:docMk/>
            <pc:sldMk cId="1612612068" sldId="266"/>
            <ac:picMk id="4" creationId="{6C239FB8-027A-DF29-993B-AB93A1B73A36}"/>
          </ac:picMkLst>
        </pc:picChg>
        <pc:picChg chg="add mod">
          <ac:chgData name="钱 霖奕" userId="d928a817aa094823" providerId="LiveId" clId="{554E2EA7-DE80-644B-B137-6568038A77B9}" dt="2022-08-06T15:02:49.657" v="1787" actId="1076"/>
          <ac:picMkLst>
            <pc:docMk/>
            <pc:sldMk cId="1612612068" sldId="266"/>
            <ac:picMk id="6" creationId="{273884B9-2D90-0B35-8003-69F223D800BC}"/>
          </ac:picMkLst>
        </pc:picChg>
        <pc:picChg chg="add mod">
          <ac:chgData name="钱 霖奕" userId="d928a817aa094823" providerId="LiveId" clId="{554E2EA7-DE80-644B-B137-6568038A77B9}" dt="2022-08-07T14:01:41.845" v="1984" actId="1076"/>
          <ac:picMkLst>
            <pc:docMk/>
            <pc:sldMk cId="1612612068" sldId="266"/>
            <ac:picMk id="9" creationId="{888AFC27-6A17-6D8F-20D0-8253C9827632}"/>
          </ac:picMkLst>
        </pc:picChg>
      </pc:sldChg>
      <pc:sldChg chg="addSp modSp new del mod">
        <pc:chgData name="钱 霖奕" userId="d928a817aa094823" providerId="LiveId" clId="{554E2EA7-DE80-644B-B137-6568038A77B9}" dt="2022-08-14T02:12:42.447" v="10632" actId="2696"/>
        <pc:sldMkLst>
          <pc:docMk/>
          <pc:sldMk cId="1261970472" sldId="267"/>
        </pc:sldMkLst>
        <pc:spChg chg="mod">
          <ac:chgData name="钱 霖奕" userId="d928a817aa094823" providerId="LiveId" clId="{554E2EA7-DE80-644B-B137-6568038A77B9}" dt="2022-08-07T14:10:26.410" v="2066" actId="20577"/>
          <ac:spMkLst>
            <pc:docMk/>
            <pc:sldMk cId="1261970472" sldId="267"/>
            <ac:spMk id="2" creationId="{8EA0498A-12E8-9F80-C9B4-284D267BCB28}"/>
          </ac:spMkLst>
        </pc:spChg>
        <pc:spChg chg="mod">
          <ac:chgData name="钱 霖奕" userId="d928a817aa094823" providerId="LiveId" clId="{554E2EA7-DE80-644B-B137-6568038A77B9}" dt="2022-08-07T14:22:55.879" v="2585" actId="20577"/>
          <ac:spMkLst>
            <pc:docMk/>
            <pc:sldMk cId="1261970472" sldId="267"/>
            <ac:spMk id="3" creationId="{47781558-8721-7120-FCFB-00E63DB5A73E}"/>
          </ac:spMkLst>
        </pc:spChg>
        <pc:picChg chg="add mod">
          <ac:chgData name="钱 霖奕" userId="d928a817aa094823" providerId="LiveId" clId="{554E2EA7-DE80-644B-B137-6568038A77B9}" dt="2022-08-07T14:16:19.058" v="2485" actId="1076"/>
          <ac:picMkLst>
            <pc:docMk/>
            <pc:sldMk cId="1261970472" sldId="267"/>
            <ac:picMk id="4" creationId="{C9762DB0-286F-E21D-60C3-4FDDA18FB97D}"/>
          </ac:picMkLst>
        </pc:picChg>
        <pc:picChg chg="add mod">
          <ac:chgData name="钱 霖奕" userId="d928a817aa094823" providerId="LiveId" clId="{554E2EA7-DE80-644B-B137-6568038A77B9}" dt="2022-08-07T14:22:08.398" v="2530" actId="1076"/>
          <ac:picMkLst>
            <pc:docMk/>
            <pc:sldMk cId="1261970472" sldId="267"/>
            <ac:picMk id="5" creationId="{05C8F0FB-B115-1CF6-4ABC-D6FC396800C3}"/>
          </ac:picMkLst>
        </pc:picChg>
      </pc:sldChg>
      <pc:sldChg chg="modSp new del mod">
        <pc:chgData name="钱 霖奕" userId="d928a817aa094823" providerId="LiveId" clId="{554E2EA7-DE80-644B-B137-6568038A77B9}" dt="2022-08-14T02:12:43.853" v="10633" actId="2696"/>
        <pc:sldMkLst>
          <pc:docMk/>
          <pc:sldMk cId="3255718426" sldId="268"/>
        </pc:sldMkLst>
        <pc:spChg chg="mod">
          <ac:chgData name="钱 霖奕" userId="d928a817aa094823" providerId="LiveId" clId="{554E2EA7-DE80-644B-B137-6568038A77B9}" dt="2022-08-07T14:24:34.737" v="2596" actId="20577"/>
          <ac:spMkLst>
            <pc:docMk/>
            <pc:sldMk cId="3255718426" sldId="268"/>
            <ac:spMk id="2" creationId="{132CD202-4EED-AA64-05A9-7DC70069C63C}"/>
          </ac:spMkLst>
        </pc:spChg>
        <pc:spChg chg="mod">
          <ac:chgData name="钱 霖奕" userId="d928a817aa094823" providerId="LiveId" clId="{554E2EA7-DE80-644B-B137-6568038A77B9}" dt="2022-08-07T14:45:54.668" v="2687" actId="20577"/>
          <ac:spMkLst>
            <pc:docMk/>
            <pc:sldMk cId="3255718426" sldId="268"/>
            <ac:spMk id="3" creationId="{3595D970-0887-286D-5DD8-72E4FD4BEFE3}"/>
          </ac:spMkLst>
        </pc:spChg>
      </pc:sldChg>
      <pc:sldChg chg="addSp delSp modSp new del mod">
        <pc:chgData name="钱 霖奕" userId="d928a817aa094823" providerId="LiveId" clId="{554E2EA7-DE80-644B-B137-6568038A77B9}" dt="2022-08-14T02:33:52.899" v="11324" actId="2696"/>
        <pc:sldMkLst>
          <pc:docMk/>
          <pc:sldMk cId="232360632" sldId="269"/>
        </pc:sldMkLst>
        <pc:spChg chg="mod">
          <ac:chgData name="钱 霖奕" userId="d928a817aa094823" providerId="LiveId" clId="{554E2EA7-DE80-644B-B137-6568038A77B9}" dt="2022-08-07T14:49:28.182" v="2742" actId="20577"/>
          <ac:spMkLst>
            <pc:docMk/>
            <pc:sldMk cId="232360632" sldId="269"/>
            <ac:spMk id="2" creationId="{851DECD9-3712-4454-4A7B-9B627699D86C}"/>
          </ac:spMkLst>
        </pc:spChg>
        <pc:spChg chg="del mod">
          <ac:chgData name="钱 霖奕" userId="d928a817aa094823" providerId="LiveId" clId="{554E2EA7-DE80-644B-B137-6568038A77B9}" dt="2022-08-07T14:46:56.107" v="2690"/>
          <ac:spMkLst>
            <pc:docMk/>
            <pc:sldMk cId="232360632" sldId="269"/>
            <ac:spMk id="3" creationId="{E540320E-76B9-73F6-9FFD-2797ABFCFEA7}"/>
          </ac:spMkLst>
        </pc:spChg>
        <pc:spChg chg="add del mod">
          <ac:chgData name="钱 霖奕" userId="d928a817aa094823" providerId="LiveId" clId="{554E2EA7-DE80-644B-B137-6568038A77B9}" dt="2022-08-07T14:50:19.008" v="2767"/>
          <ac:spMkLst>
            <pc:docMk/>
            <pc:sldMk cId="232360632" sldId="269"/>
            <ac:spMk id="5" creationId="{BA32E9BD-13E6-E8C4-4541-62787F4AB5D4}"/>
          </ac:spMkLst>
        </pc:spChg>
        <pc:spChg chg="add mod">
          <ac:chgData name="钱 霖奕" userId="d928a817aa094823" providerId="LiveId" clId="{554E2EA7-DE80-644B-B137-6568038A77B9}" dt="2022-08-07T14:50:52.764" v="2787" actId="20577"/>
          <ac:spMkLst>
            <pc:docMk/>
            <pc:sldMk cId="232360632" sldId="269"/>
            <ac:spMk id="6" creationId="{BCD6FC1A-DAB3-7769-9F22-353FB063304A}"/>
          </ac:spMkLst>
        </pc:spChg>
        <pc:picChg chg="add mod">
          <ac:chgData name="钱 霖奕" userId="d928a817aa094823" providerId="LiveId" clId="{554E2EA7-DE80-644B-B137-6568038A77B9}" dt="2022-08-07T14:46:56.107" v="2690"/>
          <ac:picMkLst>
            <pc:docMk/>
            <pc:sldMk cId="232360632" sldId="269"/>
            <ac:picMk id="4" creationId="{B0B113CC-8DC2-E9C5-15DB-504840F9E32C}"/>
          </ac:picMkLst>
        </pc:picChg>
      </pc:sldChg>
      <pc:sldChg chg="addSp delSp modSp new del mod">
        <pc:chgData name="钱 霖奕" userId="d928a817aa094823" providerId="LiveId" clId="{554E2EA7-DE80-644B-B137-6568038A77B9}" dt="2022-08-14T02:35:46.223" v="11411" actId="2696"/>
        <pc:sldMkLst>
          <pc:docMk/>
          <pc:sldMk cId="1738559146" sldId="270"/>
        </pc:sldMkLst>
        <pc:spChg chg="mod">
          <ac:chgData name="钱 霖奕" userId="d928a817aa094823" providerId="LiveId" clId="{554E2EA7-DE80-644B-B137-6568038A77B9}" dt="2022-08-07T14:51:06.822" v="2803" actId="20577"/>
          <ac:spMkLst>
            <pc:docMk/>
            <pc:sldMk cId="1738559146" sldId="270"/>
            <ac:spMk id="2" creationId="{7231FEE5-AF53-63A5-8596-B88B7D78033D}"/>
          </ac:spMkLst>
        </pc:spChg>
        <pc:spChg chg="add mod">
          <ac:chgData name="钱 霖奕" userId="d928a817aa094823" providerId="LiveId" clId="{554E2EA7-DE80-644B-B137-6568038A77B9}" dt="2022-08-11T15:21:33.066" v="3222" actId="20577"/>
          <ac:spMkLst>
            <pc:docMk/>
            <pc:sldMk cId="1738559146" sldId="270"/>
            <ac:spMk id="3" creationId="{694F6D28-1297-11AD-DC49-99B4B9FAC6AC}"/>
          </ac:spMkLst>
        </pc:spChg>
        <pc:spChg chg="del mod">
          <ac:chgData name="钱 霖奕" userId="d928a817aa094823" providerId="LiveId" clId="{554E2EA7-DE80-644B-B137-6568038A77B9}" dt="2022-08-11T08:20:42.259" v="2805"/>
          <ac:spMkLst>
            <pc:docMk/>
            <pc:sldMk cId="1738559146" sldId="270"/>
            <ac:spMk id="3" creationId="{793D0468-55B3-38E4-3F90-5DECEC35C342}"/>
          </ac:spMkLst>
        </pc:spChg>
        <pc:spChg chg="add mod">
          <ac:chgData name="钱 霖奕" userId="d928a817aa094823" providerId="LiveId" clId="{554E2EA7-DE80-644B-B137-6568038A77B9}" dt="2022-08-11T08:20:52.412" v="2810" actId="20577"/>
          <ac:spMkLst>
            <pc:docMk/>
            <pc:sldMk cId="1738559146" sldId="270"/>
            <ac:spMk id="5" creationId="{A895E810-0ABE-F269-4551-43E8760959F0}"/>
          </ac:spMkLst>
        </pc:spChg>
        <pc:spChg chg="add mod">
          <ac:chgData name="钱 霖奕" userId="d928a817aa094823" providerId="LiveId" clId="{554E2EA7-DE80-644B-B137-6568038A77B9}" dt="2022-08-11T15:12:20.416" v="2981" actId="1076"/>
          <ac:spMkLst>
            <pc:docMk/>
            <pc:sldMk cId="1738559146" sldId="270"/>
            <ac:spMk id="6" creationId="{E6753C33-F5AD-3578-429D-9A0B9DBA4035}"/>
          </ac:spMkLst>
        </pc:spChg>
        <pc:picChg chg="add mod">
          <ac:chgData name="钱 霖奕" userId="d928a817aa094823" providerId="LiveId" clId="{554E2EA7-DE80-644B-B137-6568038A77B9}" dt="2022-08-11T08:20:42.259" v="2805"/>
          <ac:picMkLst>
            <pc:docMk/>
            <pc:sldMk cId="1738559146" sldId="270"/>
            <ac:picMk id="4" creationId="{AA9D8655-1079-FF64-2F90-FEC5C04769AE}"/>
          </ac:picMkLst>
        </pc:picChg>
      </pc:sldChg>
      <pc:sldChg chg="addSp delSp modSp new mod">
        <pc:chgData name="钱 霖奕" userId="d928a817aa094823" providerId="LiveId" clId="{554E2EA7-DE80-644B-B137-6568038A77B9}" dt="2022-08-16T11:20:10.534" v="12430" actId="1076"/>
        <pc:sldMkLst>
          <pc:docMk/>
          <pc:sldMk cId="1288806881" sldId="271"/>
        </pc:sldMkLst>
        <pc:spChg chg="mod">
          <ac:chgData name="钱 霖奕" userId="d928a817aa094823" providerId="LiveId" clId="{554E2EA7-DE80-644B-B137-6568038A77B9}" dt="2022-08-14T02:35:57.535" v="11432" actId="20577"/>
          <ac:spMkLst>
            <pc:docMk/>
            <pc:sldMk cId="1288806881" sldId="271"/>
            <ac:spMk id="2" creationId="{6B4D3055-B387-CDAB-3AEA-A604FB37B5E2}"/>
          </ac:spMkLst>
        </pc:spChg>
        <pc:spChg chg="del mod">
          <ac:chgData name="钱 霖奕" userId="d928a817aa094823" providerId="LiveId" clId="{554E2EA7-DE80-644B-B137-6568038A77B9}" dt="2022-08-11T08:33:48.578" v="2957"/>
          <ac:spMkLst>
            <pc:docMk/>
            <pc:sldMk cId="1288806881" sldId="271"/>
            <ac:spMk id="3" creationId="{7C9801B4-2820-E6AE-FD70-F76F84FE570B}"/>
          </ac:spMkLst>
        </pc:spChg>
        <pc:spChg chg="add mod">
          <ac:chgData name="钱 霖奕" userId="d928a817aa094823" providerId="LiveId" clId="{554E2EA7-DE80-644B-B137-6568038A77B9}" dt="2022-08-16T11:20:10.534" v="12430" actId="1076"/>
          <ac:spMkLst>
            <pc:docMk/>
            <pc:sldMk cId="1288806881" sldId="271"/>
            <ac:spMk id="3" creationId="{98BB9646-075D-6757-AE15-B30AC3C4E586}"/>
          </ac:spMkLst>
        </pc:spChg>
        <pc:spChg chg="add del mod">
          <ac:chgData name="钱 霖奕" userId="d928a817aa094823" providerId="LiveId" clId="{554E2EA7-DE80-644B-B137-6568038A77B9}" dt="2022-08-11T15:11:17.690" v="2980" actId="478"/>
          <ac:spMkLst>
            <pc:docMk/>
            <pc:sldMk cId="1288806881" sldId="271"/>
            <ac:spMk id="5" creationId="{AEFEB48C-628D-C904-FCF4-17ED23E5CAFF}"/>
          </ac:spMkLst>
        </pc:spChg>
        <pc:spChg chg="add mod">
          <ac:chgData name="钱 霖奕" userId="d928a817aa094823" providerId="LiveId" clId="{554E2EA7-DE80-644B-B137-6568038A77B9}" dt="2022-08-14T02:37:24.087" v="11491" actId="1076"/>
          <ac:spMkLst>
            <pc:docMk/>
            <pc:sldMk cId="1288806881" sldId="271"/>
            <ac:spMk id="5" creationId="{C6613508-25CB-7B7F-0F55-FEC950ED6EF7}"/>
          </ac:spMkLst>
        </pc:spChg>
        <pc:spChg chg="add del mod">
          <ac:chgData name="钱 霖奕" userId="d928a817aa094823" providerId="LiveId" clId="{554E2EA7-DE80-644B-B137-6568038A77B9}" dt="2022-08-11T15:44:57.038" v="3300"/>
          <ac:spMkLst>
            <pc:docMk/>
            <pc:sldMk cId="1288806881" sldId="271"/>
            <ac:spMk id="5" creationId="{C8E3647A-F295-ED9C-1E79-BA3552A85969}"/>
          </ac:spMkLst>
        </pc:spChg>
        <pc:picChg chg="add mod">
          <ac:chgData name="钱 霖奕" userId="d928a817aa094823" providerId="LiveId" clId="{554E2EA7-DE80-644B-B137-6568038A77B9}" dt="2022-08-11T15:25:35.939" v="3223" actId="1076"/>
          <ac:picMkLst>
            <pc:docMk/>
            <pc:sldMk cId="1288806881" sldId="271"/>
            <ac:picMk id="4" creationId="{11649D8C-0368-DEEE-CB81-6B7B9ED0D5D8}"/>
          </ac:picMkLst>
        </pc:picChg>
      </pc:sldChg>
      <pc:sldChg chg="modSp new mod">
        <pc:chgData name="钱 霖奕" userId="d928a817aa094823" providerId="LiveId" clId="{554E2EA7-DE80-644B-B137-6568038A77B9}" dt="2022-08-14T02:59:36.848" v="12368" actId="20577"/>
        <pc:sldMkLst>
          <pc:docMk/>
          <pc:sldMk cId="1033092032" sldId="272"/>
        </pc:sldMkLst>
        <pc:spChg chg="mod">
          <ac:chgData name="钱 霖奕" userId="d928a817aa094823" providerId="LiveId" clId="{554E2EA7-DE80-644B-B137-6568038A77B9}" dt="2022-08-11T15:45:02.058" v="3312" actId="20577"/>
          <ac:spMkLst>
            <pc:docMk/>
            <pc:sldMk cId="1033092032" sldId="272"/>
            <ac:spMk id="2" creationId="{E7579FEC-67A4-13E5-AAEB-01244A60BEA9}"/>
          </ac:spMkLst>
        </pc:spChg>
        <pc:spChg chg="mod">
          <ac:chgData name="钱 霖奕" userId="d928a817aa094823" providerId="LiveId" clId="{554E2EA7-DE80-644B-B137-6568038A77B9}" dt="2022-08-14T02:59:36.848" v="12368" actId="20577"/>
          <ac:spMkLst>
            <pc:docMk/>
            <pc:sldMk cId="1033092032" sldId="272"/>
            <ac:spMk id="3" creationId="{52B6FB1E-F791-62E5-11AF-3A64BF54734B}"/>
          </ac:spMkLst>
        </pc:spChg>
      </pc:sldChg>
      <pc:sldChg chg="new del">
        <pc:chgData name="钱 霖奕" userId="d928a817aa094823" providerId="LiveId" clId="{554E2EA7-DE80-644B-B137-6568038A77B9}" dt="2022-08-12T14:52:56.148" v="3645" actId="2696"/>
        <pc:sldMkLst>
          <pc:docMk/>
          <pc:sldMk cId="364576376" sldId="273"/>
        </pc:sldMkLst>
      </pc:sldChg>
      <pc:sldChg chg="add del setBg">
        <pc:chgData name="钱 霖奕" userId="d928a817aa094823" providerId="LiveId" clId="{554E2EA7-DE80-644B-B137-6568038A77B9}" dt="2022-08-12T14:53:13.875" v="3647" actId="2696"/>
        <pc:sldMkLst>
          <pc:docMk/>
          <pc:sldMk cId="780067952" sldId="273"/>
        </pc:sldMkLst>
      </pc:sldChg>
      <pc:sldChg chg="modSp new mod">
        <pc:chgData name="钱 霖奕" userId="d928a817aa094823" providerId="LiveId" clId="{554E2EA7-DE80-644B-B137-6568038A77B9}" dt="2022-08-13T07:53:13.139" v="4466" actId="20577"/>
        <pc:sldMkLst>
          <pc:docMk/>
          <pc:sldMk cId="1121480370" sldId="273"/>
        </pc:sldMkLst>
        <pc:spChg chg="mod">
          <ac:chgData name="钱 霖奕" userId="d928a817aa094823" providerId="LiveId" clId="{554E2EA7-DE80-644B-B137-6568038A77B9}" dt="2022-08-13T07:41:25.434" v="4227" actId="2711"/>
          <ac:spMkLst>
            <pc:docMk/>
            <pc:sldMk cId="1121480370" sldId="273"/>
            <ac:spMk id="2" creationId="{3FCB3968-7049-7988-4C62-0DDD3239857A}"/>
          </ac:spMkLst>
        </pc:spChg>
        <pc:spChg chg="mod">
          <ac:chgData name="钱 霖奕" userId="d928a817aa094823" providerId="LiveId" clId="{554E2EA7-DE80-644B-B137-6568038A77B9}" dt="2022-08-13T07:53:13.139" v="4466" actId="20577"/>
          <ac:spMkLst>
            <pc:docMk/>
            <pc:sldMk cId="1121480370" sldId="273"/>
            <ac:spMk id="3" creationId="{5C121501-F249-54FA-0482-0C7093FD968D}"/>
          </ac:spMkLst>
        </pc:spChg>
      </pc:sldChg>
      <pc:sldChg chg="modSp new mod">
        <pc:chgData name="钱 霖奕" userId="d928a817aa094823" providerId="LiveId" clId="{554E2EA7-DE80-644B-B137-6568038A77B9}" dt="2022-08-14T02:53:58.196" v="12073" actId="20577"/>
        <pc:sldMkLst>
          <pc:docMk/>
          <pc:sldMk cId="3697872608" sldId="274"/>
        </pc:sldMkLst>
        <pc:spChg chg="mod">
          <ac:chgData name="钱 霖奕" userId="d928a817aa094823" providerId="LiveId" clId="{554E2EA7-DE80-644B-B137-6568038A77B9}" dt="2022-08-13T07:43:16.094" v="4254" actId="108"/>
          <ac:spMkLst>
            <pc:docMk/>
            <pc:sldMk cId="3697872608" sldId="274"/>
            <ac:spMk id="2" creationId="{59B3B4D0-9AC0-85CB-C740-6C89BFDA4097}"/>
          </ac:spMkLst>
        </pc:spChg>
        <pc:spChg chg="mod">
          <ac:chgData name="钱 霖奕" userId="d928a817aa094823" providerId="LiveId" clId="{554E2EA7-DE80-644B-B137-6568038A77B9}" dt="2022-08-14T02:53:58.196" v="12073" actId="20577"/>
          <ac:spMkLst>
            <pc:docMk/>
            <pc:sldMk cId="3697872608" sldId="274"/>
            <ac:spMk id="3" creationId="{504A44D1-6592-6C0F-B646-4F855D45B54F}"/>
          </ac:spMkLst>
        </pc:spChg>
      </pc:sldChg>
      <pc:sldChg chg="modSp new mod">
        <pc:chgData name="钱 霖奕" userId="d928a817aa094823" providerId="LiveId" clId="{554E2EA7-DE80-644B-B137-6568038A77B9}" dt="2022-08-16T11:00:33.666" v="12394" actId="20577"/>
        <pc:sldMkLst>
          <pc:docMk/>
          <pc:sldMk cId="2584545648" sldId="275"/>
        </pc:sldMkLst>
        <pc:spChg chg="mod">
          <ac:chgData name="钱 霖奕" userId="d928a817aa094823" providerId="LiveId" clId="{554E2EA7-DE80-644B-B137-6568038A77B9}" dt="2022-08-13T15:31:20.977" v="9665" actId="20577"/>
          <ac:spMkLst>
            <pc:docMk/>
            <pc:sldMk cId="2584545648" sldId="275"/>
            <ac:spMk id="2" creationId="{8E752534-9F16-2BB6-93F1-DFDE495C3A4A}"/>
          </ac:spMkLst>
        </pc:spChg>
        <pc:spChg chg="mod">
          <ac:chgData name="钱 霖奕" userId="d928a817aa094823" providerId="LiveId" clId="{554E2EA7-DE80-644B-B137-6568038A77B9}" dt="2022-08-16T11:00:33.666" v="12394" actId="20577"/>
          <ac:spMkLst>
            <pc:docMk/>
            <pc:sldMk cId="2584545648" sldId="275"/>
            <ac:spMk id="3" creationId="{8D3ED66A-9556-3EF7-E824-EA0C912A258F}"/>
          </ac:spMkLst>
        </pc:spChg>
      </pc:sldChg>
      <pc:sldChg chg="modSp new mod">
        <pc:chgData name="钱 霖奕" userId="d928a817aa094823" providerId="LiveId" clId="{554E2EA7-DE80-644B-B137-6568038A77B9}" dt="2022-08-16T11:02:14.003" v="12411" actId="20577"/>
        <pc:sldMkLst>
          <pc:docMk/>
          <pc:sldMk cId="761627530" sldId="276"/>
        </pc:sldMkLst>
        <pc:spChg chg="mod">
          <ac:chgData name="钱 霖奕" userId="d928a817aa094823" providerId="LiveId" clId="{554E2EA7-DE80-644B-B137-6568038A77B9}" dt="2022-08-13T08:26:13.671" v="5325" actId="20577"/>
          <ac:spMkLst>
            <pc:docMk/>
            <pc:sldMk cId="761627530" sldId="276"/>
            <ac:spMk id="2" creationId="{BFBFC69E-A847-667A-8CCB-1AD9764659E0}"/>
          </ac:spMkLst>
        </pc:spChg>
        <pc:spChg chg="mod">
          <ac:chgData name="钱 霖奕" userId="d928a817aa094823" providerId="LiveId" clId="{554E2EA7-DE80-644B-B137-6568038A77B9}" dt="2022-08-16T11:02:14.003" v="12411" actId="20577"/>
          <ac:spMkLst>
            <pc:docMk/>
            <pc:sldMk cId="761627530" sldId="276"/>
            <ac:spMk id="3" creationId="{2BCDEE75-1E69-6286-16E0-AB428BF6C4AA}"/>
          </ac:spMkLst>
        </pc:spChg>
      </pc:sldChg>
      <pc:sldChg chg="addSp delSp modSp new mod ord">
        <pc:chgData name="钱 霖奕" userId="d928a817aa094823" providerId="LiveId" clId="{554E2EA7-DE80-644B-B137-6568038A77B9}" dt="2022-08-13T11:19:07.382" v="6217" actId="20577"/>
        <pc:sldMkLst>
          <pc:docMk/>
          <pc:sldMk cId="3411829758" sldId="277"/>
        </pc:sldMkLst>
        <pc:spChg chg="mod">
          <ac:chgData name="钱 霖奕" userId="d928a817aa094823" providerId="LiveId" clId="{554E2EA7-DE80-644B-B137-6568038A77B9}" dt="2022-08-13T08:50:19.310" v="5862" actId="20577"/>
          <ac:spMkLst>
            <pc:docMk/>
            <pc:sldMk cId="3411829758" sldId="277"/>
            <ac:spMk id="2" creationId="{091368D9-CE89-B63F-AC02-7D8FD4E1286A}"/>
          </ac:spMkLst>
        </pc:spChg>
        <pc:spChg chg="mod">
          <ac:chgData name="钱 霖奕" userId="d928a817aa094823" providerId="LiveId" clId="{554E2EA7-DE80-644B-B137-6568038A77B9}" dt="2022-08-13T11:19:07.382" v="6217" actId="20577"/>
          <ac:spMkLst>
            <pc:docMk/>
            <pc:sldMk cId="3411829758" sldId="277"/>
            <ac:spMk id="3" creationId="{52B9B3EB-A1F0-7384-7A85-04967D0E1E6E}"/>
          </ac:spMkLst>
        </pc:spChg>
        <pc:spChg chg="add del mod">
          <ac:chgData name="钱 霖奕" userId="d928a817aa094823" providerId="LiveId" clId="{554E2EA7-DE80-644B-B137-6568038A77B9}" dt="2022-08-13T09:38:47.384" v="5929"/>
          <ac:spMkLst>
            <pc:docMk/>
            <pc:sldMk cId="3411829758" sldId="277"/>
            <ac:spMk id="4" creationId="{C0EDB027-22C6-AEAD-1209-B3CFC061FEB5}"/>
          </ac:spMkLst>
        </pc:spChg>
        <pc:spChg chg="add del mod">
          <ac:chgData name="钱 霖奕" userId="d928a817aa094823" providerId="LiveId" clId="{554E2EA7-DE80-644B-B137-6568038A77B9}" dt="2022-08-13T09:39:56.768" v="5987"/>
          <ac:spMkLst>
            <pc:docMk/>
            <pc:sldMk cId="3411829758" sldId="277"/>
            <ac:spMk id="5" creationId="{6A276E35-5AFE-D65B-6117-95092F53CD39}"/>
          </ac:spMkLst>
        </pc:spChg>
        <pc:spChg chg="add del mod">
          <ac:chgData name="钱 霖奕" userId="d928a817aa094823" providerId="LiveId" clId="{554E2EA7-DE80-644B-B137-6568038A77B9}" dt="2022-08-13T09:43:01.833" v="6074"/>
          <ac:spMkLst>
            <pc:docMk/>
            <pc:sldMk cId="3411829758" sldId="277"/>
            <ac:spMk id="6" creationId="{911179D8-FF73-E134-1B2F-4C69C7D7CE62}"/>
          </ac:spMkLst>
        </pc:spChg>
        <pc:picChg chg="add del">
          <ac:chgData name="钱 霖奕" userId="d928a817aa094823" providerId="LiveId" clId="{554E2EA7-DE80-644B-B137-6568038A77B9}" dt="2022-08-13T11:18:35.572" v="6203"/>
          <ac:picMkLst>
            <pc:docMk/>
            <pc:sldMk cId="3411829758" sldId="277"/>
            <ac:picMk id="7" creationId="{924B6EE7-35FC-FA2A-D64B-38DDBAA084DA}"/>
          </ac:picMkLst>
        </pc:picChg>
      </pc:sldChg>
      <pc:sldChg chg="addSp delSp modSp new mod">
        <pc:chgData name="钱 霖奕" userId="d928a817aa094823" providerId="LiveId" clId="{554E2EA7-DE80-644B-B137-6568038A77B9}" dt="2022-08-13T15:42:54.283" v="9997" actId="2711"/>
        <pc:sldMkLst>
          <pc:docMk/>
          <pc:sldMk cId="3814232278" sldId="278"/>
        </pc:sldMkLst>
        <pc:spChg chg="mod">
          <ac:chgData name="钱 霖奕" userId="d928a817aa094823" providerId="LiveId" clId="{554E2EA7-DE80-644B-B137-6568038A77B9}" dt="2022-08-13T11:20:25.601" v="6274" actId="20577"/>
          <ac:spMkLst>
            <pc:docMk/>
            <pc:sldMk cId="3814232278" sldId="278"/>
            <ac:spMk id="2" creationId="{03BCD6CF-9BD5-72E0-2011-F5D6676B24AC}"/>
          </ac:spMkLst>
        </pc:spChg>
        <pc:spChg chg="mod">
          <ac:chgData name="钱 霖奕" userId="d928a817aa094823" providerId="LiveId" clId="{554E2EA7-DE80-644B-B137-6568038A77B9}" dt="2022-08-13T15:42:54.283" v="9997" actId="2711"/>
          <ac:spMkLst>
            <pc:docMk/>
            <pc:sldMk cId="3814232278" sldId="278"/>
            <ac:spMk id="3" creationId="{8DDA5E10-E7DD-68E3-D1C1-EE0A0794C0EF}"/>
          </ac:spMkLst>
        </pc:spChg>
        <pc:spChg chg="add mod">
          <ac:chgData name="钱 霖奕" userId="d928a817aa094823" providerId="LiveId" clId="{554E2EA7-DE80-644B-B137-6568038A77B9}" dt="2022-08-13T11:27:03.943" v="6305" actId="767"/>
          <ac:spMkLst>
            <pc:docMk/>
            <pc:sldMk cId="3814232278" sldId="278"/>
            <ac:spMk id="5" creationId="{710C3751-88B2-03D3-22BE-45AF5B075A8C}"/>
          </ac:spMkLst>
        </pc:spChg>
        <pc:picChg chg="add del mod">
          <ac:chgData name="钱 霖奕" userId="d928a817aa094823" providerId="LiveId" clId="{554E2EA7-DE80-644B-B137-6568038A77B9}" dt="2022-08-13T12:09:14.630" v="6603" actId="478"/>
          <ac:picMkLst>
            <pc:docMk/>
            <pc:sldMk cId="3814232278" sldId="278"/>
            <ac:picMk id="4" creationId="{660CB9CD-7FCE-06D0-2743-11E5C77404CA}"/>
          </ac:picMkLst>
        </pc:picChg>
        <pc:picChg chg="add del">
          <ac:chgData name="钱 霖奕" userId="d928a817aa094823" providerId="LiveId" clId="{554E2EA7-DE80-644B-B137-6568038A77B9}" dt="2022-08-13T12:26:51.631" v="7010"/>
          <ac:picMkLst>
            <pc:docMk/>
            <pc:sldMk cId="3814232278" sldId="278"/>
            <ac:picMk id="6" creationId="{43FF06E3-BA2D-0BE6-61AF-F44E80CA3546}"/>
          </ac:picMkLst>
        </pc:picChg>
        <pc:picChg chg="add del">
          <ac:chgData name="钱 霖奕" userId="d928a817aa094823" providerId="LiveId" clId="{554E2EA7-DE80-644B-B137-6568038A77B9}" dt="2022-08-13T12:27:09.662" v="7015"/>
          <ac:picMkLst>
            <pc:docMk/>
            <pc:sldMk cId="3814232278" sldId="278"/>
            <ac:picMk id="7" creationId="{EE5717A7-7AA9-4605-9EAA-DA2D328A5EA4}"/>
          </ac:picMkLst>
        </pc:picChg>
        <pc:picChg chg="add del">
          <ac:chgData name="钱 霖奕" userId="d928a817aa094823" providerId="LiveId" clId="{554E2EA7-DE80-644B-B137-6568038A77B9}" dt="2022-08-13T12:27:13.653" v="7017"/>
          <ac:picMkLst>
            <pc:docMk/>
            <pc:sldMk cId="3814232278" sldId="278"/>
            <ac:picMk id="8" creationId="{99DB59E7-9E47-1A16-6026-ABB5D0EB6C2C}"/>
          </ac:picMkLst>
        </pc:picChg>
      </pc:sldChg>
      <pc:sldChg chg="modSp new mod">
        <pc:chgData name="钱 霖奕" userId="d928a817aa094823" providerId="LiveId" clId="{554E2EA7-DE80-644B-B137-6568038A77B9}" dt="2022-08-13T12:57:48.759" v="7818" actId="20577"/>
        <pc:sldMkLst>
          <pc:docMk/>
          <pc:sldMk cId="2192496550" sldId="279"/>
        </pc:sldMkLst>
        <pc:spChg chg="mod">
          <ac:chgData name="钱 霖奕" userId="d928a817aa094823" providerId="LiveId" clId="{554E2EA7-DE80-644B-B137-6568038A77B9}" dt="2022-08-13T12:35:03.024" v="7236" actId="20577"/>
          <ac:spMkLst>
            <pc:docMk/>
            <pc:sldMk cId="2192496550" sldId="279"/>
            <ac:spMk id="2" creationId="{7EA01E10-790A-0506-B3B1-21D17B31814E}"/>
          </ac:spMkLst>
        </pc:spChg>
        <pc:spChg chg="mod">
          <ac:chgData name="钱 霖奕" userId="d928a817aa094823" providerId="LiveId" clId="{554E2EA7-DE80-644B-B137-6568038A77B9}" dt="2022-08-13T12:57:48.759" v="7818" actId="20577"/>
          <ac:spMkLst>
            <pc:docMk/>
            <pc:sldMk cId="2192496550" sldId="279"/>
            <ac:spMk id="3" creationId="{F7F3BB71-4A4A-DA8B-9EE5-5DFFCE06C947}"/>
          </ac:spMkLst>
        </pc:spChg>
      </pc:sldChg>
      <pc:sldChg chg="addSp delSp modSp new mod">
        <pc:chgData name="钱 霖奕" userId="d928a817aa094823" providerId="LiveId" clId="{554E2EA7-DE80-644B-B137-6568038A77B9}" dt="2022-08-13T14:39:39.533" v="8605" actId="20577"/>
        <pc:sldMkLst>
          <pc:docMk/>
          <pc:sldMk cId="1324182486" sldId="280"/>
        </pc:sldMkLst>
        <pc:spChg chg="mod">
          <ac:chgData name="钱 霖奕" userId="d928a817aa094823" providerId="LiveId" clId="{554E2EA7-DE80-644B-B137-6568038A77B9}" dt="2022-08-13T12:45:42.206" v="7694" actId="20577"/>
          <ac:spMkLst>
            <pc:docMk/>
            <pc:sldMk cId="1324182486" sldId="280"/>
            <ac:spMk id="2" creationId="{241659CC-9C5F-FDF5-5ABA-421B0D36C062}"/>
          </ac:spMkLst>
        </pc:spChg>
        <pc:spChg chg="mod">
          <ac:chgData name="钱 霖奕" userId="d928a817aa094823" providerId="LiveId" clId="{554E2EA7-DE80-644B-B137-6568038A77B9}" dt="2022-08-13T14:39:39.533" v="8605" actId="20577"/>
          <ac:spMkLst>
            <pc:docMk/>
            <pc:sldMk cId="1324182486" sldId="280"/>
            <ac:spMk id="3" creationId="{02B676D7-A73A-612C-223C-36FD96C40D7F}"/>
          </ac:spMkLst>
        </pc:spChg>
        <pc:picChg chg="add del">
          <ac:chgData name="钱 霖奕" userId="d928a817aa094823" providerId="LiveId" clId="{554E2EA7-DE80-644B-B137-6568038A77B9}" dt="2022-08-13T13:00:57.652" v="7929"/>
          <ac:picMkLst>
            <pc:docMk/>
            <pc:sldMk cId="1324182486" sldId="280"/>
            <ac:picMk id="4" creationId="{047EC5A9-DEE8-4B10-CB3D-416FE3222295}"/>
          </ac:picMkLst>
        </pc:picChg>
        <pc:picChg chg="add del">
          <ac:chgData name="钱 霖奕" userId="d928a817aa094823" providerId="LiveId" clId="{554E2EA7-DE80-644B-B137-6568038A77B9}" dt="2022-08-13T13:01:05.273" v="7931"/>
          <ac:picMkLst>
            <pc:docMk/>
            <pc:sldMk cId="1324182486" sldId="280"/>
            <ac:picMk id="5" creationId="{BB1B68D8-FD7A-E772-E898-D1449991920C}"/>
          </ac:picMkLst>
        </pc:picChg>
        <pc:picChg chg="add del">
          <ac:chgData name="钱 霖奕" userId="d928a817aa094823" providerId="LiveId" clId="{554E2EA7-DE80-644B-B137-6568038A77B9}" dt="2022-08-13T13:01:09.014" v="7934"/>
          <ac:picMkLst>
            <pc:docMk/>
            <pc:sldMk cId="1324182486" sldId="280"/>
            <ac:picMk id="6" creationId="{96E86BBA-9BED-7950-9BED-2410F74F2112}"/>
          </ac:picMkLst>
        </pc:picChg>
        <pc:picChg chg="add del">
          <ac:chgData name="钱 霖奕" userId="d928a817aa094823" providerId="LiveId" clId="{554E2EA7-DE80-644B-B137-6568038A77B9}" dt="2022-08-13T14:39:16.590" v="8603"/>
          <ac:picMkLst>
            <pc:docMk/>
            <pc:sldMk cId="1324182486" sldId="280"/>
            <ac:picMk id="7" creationId="{8771B1E5-EB6A-0E81-F756-63194788888A}"/>
          </ac:picMkLst>
        </pc:picChg>
      </pc:sldChg>
      <pc:sldChg chg="addSp delSp modSp add mod">
        <pc:chgData name="钱 霖奕" userId="d928a817aa094823" providerId="LiveId" clId="{554E2EA7-DE80-644B-B137-6568038A77B9}" dt="2022-08-13T14:39:45.139" v="8606" actId="20577"/>
        <pc:sldMkLst>
          <pc:docMk/>
          <pc:sldMk cId="1699016561" sldId="281"/>
        </pc:sldMkLst>
        <pc:spChg chg="mod">
          <ac:chgData name="钱 霖奕" userId="d928a817aa094823" providerId="LiveId" clId="{554E2EA7-DE80-644B-B137-6568038A77B9}" dt="2022-08-13T14:39:45.139" v="8606" actId="20577"/>
          <ac:spMkLst>
            <pc:docMk/>
            <pc:sldMk cId="1699016561" sldId="281"/>
            <ac:spMk id="3" creationId="{02B676D7-A73A-612C-223C-36FD96C40D7F}"/>
          </ac:spMkLst>
        </pc:spChg>
        <pc:picChg chg="add del mod">
          <ac:chgData name="钱 霖奕" userId="d928a817aa094823" providerId="LiveId" clId="{554E2EA7-DE80-644B-B137-6568038A77B9}" dt="2022-08-13T13:04:16.855" v="7973" actId="478"/>
          <ac:picMkLst>
            <pc:docMk/>
            <pc:sldMk cId="1699016561" sldId="281"/>
            <ac:picMk id="4" creationId="{1539BF6F-504C-E74F-AD80-D874DEBA7FCC}"/>
          </ac:picMkLst>
        </pc:picChg>
        <pc:picChg chg="add del">
          <ac:chgData name="钱 霖奕" userId="d928a817aa094823" providerId="LiveId" clId="{554E2EA7-DE80-644B-B137-6568038A77B9}" dt="2022-08-13T14:15:47.848" v="7984"/>
          <ac:picMkLst>
            <pc:docMk/>
            <pc:sldMk cId="1699016561" sldId="281"/>
            <ac:picMk id="5" creationId="{F8A5B1C9-BDF8-CD47-7788-3CEDCFCDE848}"/>
          </ac:picMkLst>
        </pc:picChg>
        <pc:picChg chg="add del">
          <ac:chgData name="钱 霖奕" userId="d928a817aa094823" providerId="LiveId" clId="{554E2EA7-DE80-644B-B137-6568038A77B9}" dt="2022-08-13T14:15:54.421" v="7987"/>
          <ac:picMkLst>
            <pc:docMk/>
            <pc:sldMk cId="1699016561" sldId="281"/>
            <ac:picMk id="6" creationId="{465A4567-CC7A-270F-3775-11ABC417CA6A}"/>
          </ac:picMkLst>
        </pc:picChg>
        <pc:picChg chg="add del">
          <ac:chgData name="钱 霖奕" userId="d928a817aa094823" providerId="LiveId" clId="{554E2EA7-DE80-644B-B137-6568038A77B9}" dt="2022-08-13T14:15:58.031" v="7989"/>
          <ac:picMkLst>
            <pc:docMk/>
            <pc:sldMk cId="1699016561" sldId="281"/>
            <ac:picMk id="7" creationId="{D1765D01-5ACC-3173-0E22-1AEA1C64AF56}"/>
          </ac:picMkLst>
        </pc:picChg>
        <pc:picChg chg="add del">
          <ac:chgData name="钱 霖奕" userId="d928a817aa094823" providerId="LiveId" clId="{554E2EA7-DE80-644B-B137-6568038A77B9}" dt="2022-08-13T14:21:01.908" v="8171"/>
          <ac:picMkLst>
            <pc:docMk/>
            <pc:sldMk cId="1699016561" sldId="281"/>
            <ac:picMk id="8" creationId="{202E7740-F1C5-D3C2-EFE5-B3B6CAA02367}"/>
          </ac:picMkLst>
        </pc:picChg>
        <pc:picChg chg="add del">
          <ac:chgData name="钱 霖奕" userId="d928a817aa094823" providerId="LiveId" clId="{554E2EA7-DE80-644B-B137-6568038A77B9}" dt="2022-08-13T14:21:12.855" v="8174"/>
          <ac:picMkLst>
            <pc:docMk/>
            <pc:sldMk cId="1699016561" sldId="281"/>
            <ac:picMk id="9" creationId="{0CF46971-F01B-1E32-4BEF-25D8DA1488A3}"/>
          </ac:picMkLst>
        </pc:picChg>
        <pc:picChg chg="add del">
          <ac:chgData name="钱 霖奕" userId="d928a817aa094823" providerId="LiveId" clId="{554E2EA7-DE80-644B-B137-6568038A77B9}" dt="2022-08-13T14:38:32.381" v="8594"/>
          <ac:picMkLst>
            <pc:docMk/>
            <pc:sldMk cId="1699016561" sldId="281"/>
            <ac:picMk id="10" creationId="{7A789DFF-230E-9B9E-0ECF-76D8577734D8}"/>
          </ac:picMkLst>
        </pc:picChg>
        <pc:picChg chg="add del">
          <ac:chgData name="钱 霖奕" userId="d928a817aa094823" providerId="LiveId" clId="{554E2EA7-DE80-644B-B137-6568038A77B9}" dt="2022-08-13T14:38:37.323" v="8597"/>
          <ac:picMkLst>
            <pc:docMk/>
            <pc:sldMk cId="1699016561" sldId="281"/>
            <ac:picMk id="11" creationId="{7EAA5070-B5FC-696C-4671-F2F51507CEC9}"/>
          </ac:picMkLst>
        </pc:picChg>
        <pc:picChg chg="add del">
          <ac:chgData name="钱 霖奕" userId="d928a817aa094823" providerId="LiveId" clId="{554E2EA7-DE80-644B-B137-6568038A77B9}" dt="2022-08-13T14:38:39.725" v="8599"/>
          <ac:picMkLst>
            <pc:docMk/>
            <pc:sldMk cId="1699016561" sldId="281"/>
            <ac:picMk id="12" creationId="{BF348145-4FAD-E609-9988-7EE53BA8867A}"/>
          </ac:picMkLst>
        </pc:picChg>
      </pc:sldChg>
      <pc:sldChg chg="addSp delSp modSp new mod">
        <pc:chgData name="钱 霖奕" userId="d928a817aa094823" providerId="LiveId" clId="{554E2EA7-DE80-644B-B137-6568038A77B9}" dt="2022-08-13T14:38:21.619" v="8592" actId="20577"/>
        <pc:sldMkLst>
          <pc:docMk/>
          <pc:sldMk cId="4104468989" sldId="282"/>
        </pc:sldMkLst>
        <pc:spChg chg="mod">
          <ac:chgData name="钱 霖奕" userId="d928a817aa094823" providerId="LiveId" clId="{554E2EA7-DE80-644B-B137-6568038A77B9}" dt="2022-08-13T14:25:53.603" v="8295" actId="20577"/>
          <ac:spMkLst>
            <pc:docMk/>
            <pc:sldMk cId="4104468989" sldId="282"/>
            <ac:spMk id="2" creationId="{8CBAC3DE-E776-C7CC-920F-846ED2545E59}"/>
          </ac:spMkLst>
        </pc:spChg>
        <pc:spChg chg="mod">
          <ac:chgData name="钱 霖奕" userId="d928a817aa094823" providerId="LiveId" clId="{554E2EA7-DE80-644B-B137-6568038A77B9}" dt="2022-08-13T14:38:21.619" v="8592" actId="20577"/>
          <ac:spMkLst>
            <pc:docMk/>
            <pc:sldMk cId="4104468989" sldId="282"/>
            <ac:spMk id="3" creationId="{5AEE36FF-F5A8-30E0-69C7-C8F681F062B5}"/>
          </ac:spMkLst>
        </pc:spChg>
        <pc:spChg chg="add del mod">
          <ac:chgData name="钱 霖奕" userId="d928a817aa094823" providerId="LiveId" clId="{554E2EA7-DE80-644B-B137-6568038A77B9}" dt="2022-08-13T14:27:24.692" v="8318"/>
          <ac:spMkLst>
            <pc:docMk/>
            <pc:sldMk cId="4104468989" sldId="282"/>
            <ac:spMk id="4" creationId="{9263A747-6D5E-9F86-808E-4312DD27267B}"/>
          </ac:spMkLst>
        </pc:spChg>
        <pc:picChg chg="add del">
          <ac:chgData name="钱 霖奕" userId="d928a817aa094823" providerId="LiveId" clId="{554E2EA7-DE80-644B-B137-6568038A77B9}" dt="2022-08-13T14:27:21.908" v="8316"/>
          <ac:picMkLst>
            <pc:docMk/>
            <pc:sldMk cId="4104468989" sldId="282"/>
            <ac:picMk id="5" creationId="{6862C0D4-2004-2596-A689-CF5A409CD643}"/>
          </ac:picMkLst>
        </pc:picChg>
        <pc:picChg chg="add del">
          <ac:chgData name="钱 霖奕" userId="d928a817aa094823" providerId="LiveId" clId="{554E2EA7-DE80-644B-B137-6568038A77B9}" dt="2022-08-13T14:37:59.431" v="8580"/>
          <ac:picMkLst>
            <pc:docMk/>
            <pc:sldMk cId="4104468989" sldId="282"/>
            <ac:picMk id="6" creationId="{4C0602AE-8851-7005-9E68-41365CDB9B8C}"/>
          </ac:picMkLst>
        </pc:picChg>
        <pc:picChg chg="add del">
          <ac:chgData name="钱 霖奕" userId="d928a817aa094823" providerId="LiveId" clId="{554E2EA7-DE80-644B-B137-6568038A77B9}" dt="2022-08-13T14:38:06.006" v="8582"/>
          <ac:picMkLst>
            <pc:docMk/>
            <pc:sldMk cId="4104468989" sldId="282"/>
            <ac:picMk id="7" creationId="{4E858DFB-803A-0F93-AC97-87808401B7B6}"/>
          </ac:picMkLst>
        </pc:picChg>
      </pc:sldChg>
      <pc:sldChg chg="modSp new mod">
        <pc:chgData name="钱 霖奕" userId="d928a817aa094823" providerId="LiveId" clId="{554E2EA7-DE80-644B-B137-6568038A77B9}" dt="2022-08-13T15:32:48.285" v="9702" actId="20577"/>
        <pc:sldMkLst>
          <pc:docMk/>
          <pc:sldMk cId="915415212" sldId="283"/>
        </pc:sldMkLst>
        <pc:spChg chg="mod">
          <ac:chgData name="钱 霖奕" userId="d928a817aa094823" providerId="LiveId" clId="{554E2EA7-DE80-644B-B137-6568038A77B9}" dt="2022-08-13T15:32:38.732" v="9693" actId="20577"/>
          <ac:spMkLst>
            <pc:docMk/>
            <pc:sldMk cId="915415212" sldId="283"/>
            <ac:spMk id="2" creationId="{7D9D94C6-5AA9-20A4-05EB-A2A2E7B42D52}"/>
          </ac:spMkLst>
        </pc:spChg>
        <pc:spChg chg="mod">
          <ac:chgData name="钱 霖奕" userId="d928a817aa094823" providerId="LiveId" clId="{554E2EA7-DE80-644B-B137-6568038A77B9}" dt="2022-08-13T15:32:48.285" v="9702" actId="20577"/>
          <ac:spMkLst>
            <pc:docMk/>
            <pc:sldMk cId="915415212" sldId="283"/>
            <ac:spMk id="3" creationId="{04869F3B-10C2-097A-DAA9-0D5600F366D4}"/>
          </ac:spMkLst>
        </pc:spChg>
      </pc:sldChg>
      <pc:sldChg chg="modSp new mod">
        <pc:chgData name="钱 霖奕" userId="d928a817aa094823" providerId="LiveId" clId="{554E2EA7-DE80-644B-B137-6568038A77B9}" dt="2022-08-16T11:14:34.545" v="12427" actId="20577"/>
        <pc:sldMkLst>
          <pc:docMk/>
          <pc:sldMk cId="1279562446" sldId="284"/>
        </pc:sldMkLst>
        <pc:spChg chg="mod">
          <ac:chgData name="钱 霖奕" userId="d928a817aa094823" providerId="LiveId" clId="{554E2EA7-DE80-644B-B137-6568038A77B9}" dt="2022-08-13T15:33:12.906" v="9717" actId="2711"/>
          <ac:spMkLst>
            <pc:docMk/>
            <pc:sldMk cId="1279562446" sldId="284"/>
            <ac:spMk id="2" creationId="{99063156-C547-84B5-B773-CB4CF7630DCD}"/>
          </ac:spMkLst>
        </pc:spChg>
        <pc:spChg chg="mod">
          <ac:chgData name="钱 霖奕" userId="d928a817aa094823" providerId="LiveId" clId="{554E2EA7-DE80-644B-B137-6568038A77B9}" dt="2022-08-16T11:14:34.545" v="12427" actId="20577"/>
          <ac:spMkLst>
            <pc:docMk/>
            <pc:sldMk cId="1279562446" sldId="284"/>
            <ac:spMk id="3" creationId="{20715AF3-BF3A-4D8E-182F-45C84D4367B7}"/>
          </ac:spMkLst>
        </pc:spChg>
      </pc:sldChg>
      <pc:sldChg chg="modSp new mod">
        <pc:chgData name="钱 霖奕" userId="d928a817aa094823" providerId="LiveId" clId="{554E2EA7-DE80-644B-B137-6568038A77B9}" dt="2022-08-13T15:45:17.742" v="10066" actId="20577"/>
        <pc:sldMkLst>
          <pc:docMk/>
          <pc:sldMk cId="3200741199" sldId="285"/>
        </pc:sldMkLst>
        <pc:spChg chg="mod">
          <ac:chgData name="钱 霖奕" userId="d928a817aa094823" providerId="LiveId" clId="{554E2EA7-DE80-644B-B137-6568038A77B9}" dt="2022-08-13T15:35:00.721" v="9758" actId="2711"/>
          <ac:spMkLst>
            <pc:docMk/>
            <pc:sldMk cId="3200741199" sldId="285"/>
            <ac:spMk id="2" creationId="{4121AE91-0600-1CBE-2B32-47DF21FBCBE1}"/>
          </ac:spMkLst>
        </pc:spChg>
        <pc:spChg chg="mod">
          <ac:chgData name="钱 霖奕" userId="d928a817aa094823" providerId="LiveId" clId="{554E2EA7-DE80-644B-B137-6568038A77B9}" dt="2022-08-13T15:45:17.742" v="10066" actId="20577"/>
          <ac:spMkLst>
            <pc:docMk/>
            <pc:sldMk cId="3200741199" sldId="285"/>
            <ac:spMk id="3" creationId="{9B46E79D-EC7B-ACAD-643E-6B7B874D3532}"/>
          </ac:spMkLst>
        </pc:spChg>
      </pc:sldChg>
      <pc:sldChg chg="addSp delSp modSp add mod">
        <pc:chgData name="钱 霖奕" userId="d928a817aa094823" providerId="LiveId" clId="{554E2EA7-DE80-644B-B137-6568038A77B9}" dt="2022-08-16T11:17:23.543" v="12428" actId="20577"/>
        <pc:sldMkLst>
          <pc:docMk/>
          <pc:sldMk cId="1703513159" sldId="286"/>
        </pc:sldMkLst>
        <pc:spChg chg="mod">
          <ac:chgData name="钱 霖奕" userId="d928a817aa094823" providerId="LiveId" clId="{554E2EA7-DE80-644B-B137-6568038A77B9}" dt="2022-08-16T11:17:23.543" v="12428" actId="20577"/>
          <ac:spMkLst>
            <pc:docMk/>
            <pc:sldMk cId="1703513159" sldId="286"/>
            <ac:spMk id="3" creationId="{9B46E79D-EC7B-ACAD-643E-6B7B874D3532}"/>
          </ac:spMkLst>
        </pc:spChg>
        <pc:picChg chg="add del">
          <ac:chgData name="钱 霖奕" userId="d928a817aa094823" providerId="LiveId" clId="{554E2EA7-DE80-644B-B137-6568038A77B9}" dt="2022-08-13T15:47:24.072" v="10071"/>
          <ac:picMkLst>
            <pc:docMk/>
            <pc:sldMk cId="1703513159" sldId="286"/>
            <ac:picMk id="4" creationId="{5B4729D5-1DBC-1D5A-D3FE-8642F3F4BE66}"/>
          </ac:picMkLst>
        </pc:picChg>
      </pc:sldChg>
      <pc:sldChg chg="new del">
        <pc:chgData name="钱 霖奕" userId="d928a817aa094823" providerId="LiveId" clId="{554E2EA7-DE80-644B-B137-6568038A77B9}" dt="2022-08-13T15:43:15.331" v="9999" actId="2696"/>
        <pc:sldMkLst>
          <pc:docMk/>
          <pc:sldMk cId="1915013786" sldId="286"/>
        </pc:sldMkLst>
      </pc:sldChg>
      <pc:sldChg chg="addSp delSp modSp add mod">
        <pc:chgData name="钱 霖奕" userId="d928a817aa094823" providerId="LiveId" clId="{554E2EA7-DE80-644B-B137-6568038A77B9}" dt="2022-08-14T01:59:35.958" v="10470" actId="20577"/>
        <pc:sldMkLst>
          <pc:docMk/>
          <pc:sldMk cId="1204863058" sldId="287"/>
        </pc:sldMkLst>
        <pc:spChg chg="mod">
          <ac:chgData name="钱 霖奕" userId="d928a817aa094823" providerId="LiveId" clId="{554E2EA7-DE80-644B-B137-6568038A77B9}" dt="2022-08-14T01:59:35.958" v="10470" actId="20577"/>
          <ac:spMkLst>
            <pc:docMk/>
            <pc:sldMk cId="1204863058" sldId="287"/>
            <ac:spMk id="3" creationId="{9B46E79D-EC7B-ACAD-643E-6B7B874D3532}"/>
          </ac:spMkLst>
        </pc:spChg>
        <pc:picChg chg="add del">
          <ac:chgData name="钱 霖奕" userId="d928a817aa094823" providerId="LiveId" clId="{554E2EA7-DE80-644B-B137-6568038A77B9}" dt="2022-08-13T16:13:28.336" v="10249"/>
          <ac:picMkLst>
            <pc:docMk/>
            <pc:sldMk cId="1204863058" sldId="287"/>
            <ac:picMk id="4" creationId="{94900B52-4AFD-622D-D65F-FFC97CBE62EC}"/>
          </ac:picMkLst>
        </pc:picChg>
      </pc:sldChg>
      <pc:sldChg chg="modSp add mod">
        <pc:chgData name="钱 霖奕" userId="d928a817aa094823" providerId="LiveId" clId="{554E2EA7-DE80-644B-B137-6568038A77B9}" dt="2022-08-14T02:11:18.570" v="10583" actId="20577"/>
        <pc:sldMkLst>
          <pc:docMk/>
          <pc:sldMk cId="3836581015" sldId="288"/>
        </pc:sldMkLst>
        <pc:spChg chg="mod">
          <ac:chgData name="钱 霖奕" userId="d928a817aa094823" providerId="LiveId" clId="{554E2EA7-DE80-644B-B137-6568038A77B9}" dt="2022-08-14T02:11:18.570" v="10583" actId="20577"/>
          <ac:spMkLst>
            <pc:docMk/>
            <pc:sldMk cId="3836581015" sldId="288"/>
            <ac:spMk id="3" creationId="{9B46E79D-EC7B-ACAD-643E-6B7B874D3532}"/>
          </ac:spMkLst>
        </pc:spChg>
      </pc:sldChg>
      <pc:sldChg chg="addSp delSp modSp new mod">
        <pc:chgData name="钱 霖奕" userId="d928a817aa094823" providerId="LiveId" clId="{554E2EA7-DE80-644B-B137-6568038A77B9}" dt="2022-08-16T11:19:59.190" v="12429" actId="20577"/>
        <pc:sldMkLst>
          <pc:docMk/>
          <pc:sldMk cId="3737404314" sldId="289"/>
        </pc:sldMkLst>
        <pc:spChg chg="mod">
          <ac:chgData name="钱 霖奕" userId="d928a817aa094823" providerId="LiveId" clId="{554E2EA7-DE80-644B-B137-6568038A77B9}" dt="2022-08-14T02:12:32.255" v="10631" actId="20577"/>
          <ac:spMkLst>
            <pc:docMk/>
            <pc:sldMk cId="3737404314" sldId="289"/>
            <ac:spMk id="2" creationId="{550565C7-D769-C404-D55E-24A9A9C817DC}"/>
          </ac:spMkLst>
        </pc:spChg>
        <pc:spChg chg="del mod">
          <ac:chgData name="钱 霖奕" userId="d928a817aa094823" providerId="LiveId" clId="{554E2EA7-DE80-644B-B137-6568038A77B9}" dt="2022-08-14T02:12:50.159" v="10635"/>
          <ac:spMkLst>
            <pc:docMk/>
            <pc:sldMk cId="3737404314" sldId="289"/>
            <ac:spMk id="3" creationId="{81576AF0-5882-EF4A-766E-8AF8CDB91A32}"/>
          </ac:spMkLst>
        </pc:spChg>
        <pc:spChg chg="add del mod">
          <ac:chgData name="钱 霖奕" userId="d928a817aa094823" providerId="LiveId" clId="{554E2EA7-DE80-644B-B137-6568038A77B9}" dt="2022-08-14T02:13:09.295" v="10641"/>
          <ac:spMkLst>
            <pc:docMk/>
            <pc:sldMk cId="3737404314" sldId="289"/>
            <ac:spMk id="5" creationId="{A0D64FFF-50EE-9DF9-479F-C22BA83D1A05}"/>
          </ac:spMkLst>
        </pc:spChg>
        <pc:spChg chg="add del mod">
          <ac:chgData name="钱 霖奕" userId="d928a817aa094823" providerId="LiveId" clId="{554E2EA7-DE80-644B-B137-6568038A77B9}" dt="2022-08-14T02:13:22.389" v="10644"/>
          <ac:spMkLst>
            <pc:docMk/>
            <pc:sldMk cId="3737404314" sldId="289"/>
            <ac:spMk id="6" creationId="{D9162BA8-AC30-2996-7F03-191204974638}"/>
          </ac:spMkLst>
        </pc:spChg>
        <pc:spChg chg="add del mod">
          <ac:chgData name="钱 霖奕" userId="d928a817aa094823" providerId="LiveId" clId="{554E2EA7-DE80-644B-B137-6568038A77B9}" dt="2022-08-14T02:14:13.543" v="10647"/>
          <ac:spMkLst>
            <pc:docMk/>
            <pc:sldMk cId="3737404314" sldId="289"/>
            <ac:spMk id="7" creationId="{2AEFFD5E-15CC-1093-995B-32C64112CEB3}"/>
          </ac:spMkLst>
        </pc:spChg>
        <pc:spChg chg="add del mod">
          <ac:chgData name="钱 霖奕" userId="d928a817aa094823" providerId="LiveId" clId="{554E2EA7-DE80-644B-B137-6568038A77B9}" dt="2022-08-14T02:14:21.265" v="10649" actId="478"/>
          <ac:spMkLst>
            <pc:docMk/>
            <pc:sldMk cId="3737404314" sldId="289"/>
            <ac:spMk id="8" creationId="{15FFBBD8-4260-6744-D24B-B1D418CE5078}"/>
          </ac:spMkLst>
        </pc:spChg>
        <pc:spChg chg="add mod">
          <ac:chgData name="钱 霖奕" userId="d928a817aa094823" providerId="LiveId" clId="{554E2EA7-DE80-644B-B137-6568038A77B9}" dt="2022-08-16T11:19:59.190" v="12429" actId="20577"/>
          <ac:spMkLst>
            <pc:docMk/>
            <pc:sldMk cId="3737404314" sldId="289"/>
            <ac:spMk id="9" creationId="{BCB2CCB5-BA0F-6312-870D-E0B88D1BFD84}"/>
          </ac:spMkLst>
        </pc:spChg>
        <pc:spChg chg="add mod">
          <ac:chgData name="钱 霖奕" userId="d928a817aa094823" providerId="LiveId" clId="{554E2EA7-DE80-644B-B137-6568038A77B9}" dt="2022-08-14T02:35:31.338" v="11394" actId="20577"/>
          <ac:spMkLst>
            <pc:docMk/>
            <pc:sldMk cId="3737404314" sldId="289"/>
            <ac:spMk id="10" creationId="{6BCA0422-09D2-7285-001B-BD42E5A694E8}"/>
          </ac:spMkLst>
        </pc:spChg>
        <pc:spChg chg="add mod">
          <ac:chgData name="钱 霖奕" userId="d928a817aa094823" providerId="LiveId" clId="{554E2EA7-DE80-644B-B137-6568038A77B9}" dt="2022-08-14T02:32:23.925" v="11300" actId="571"/>
          <ac:spMkLst>
            <pc:docMk/>
            <pc:sldMk cId="3737404314" sldId="289"/>
            <ac:spMk id="11" creationId="{1BA297FE-CEA5-8DB0-554D-D5D367FE35FC}"/>
          </ac:spMkLst>
        </pc:spChg>
        <pc:picChg chg="add mod">
          <ac:chgData name="钱 霖奕" userId="d928a817aa094823" providerId="LiveId" clId="{554E2EA7-DE80-644B-B137-6568038A77B9}" dt="2022-08-14T02:13:03.757" v="10638" actId="14100"/>
          <ac:picMkLst>
            <pc:docMk/>
            <pc:sldMk cId="3737404314" sldId="289"/>
            <ac:picMk id="4" creationId="{BA589B0C-F6C2-49A5-C140-D85C876AEADB}"/>
          </ac:picMkLst>
        </pc:picChg>
      </pc:sldChg>
      <pc:sldChg chg="addSp delSp modSp new mod">
        <pc:chgData name="钱 霖奕" userId="d928a817aa094823" providerId="LiveId" clId="{554E2EA7-DE80-644B-B137-6568038A77B9}" dt="2022-08-14T02:35:40.735" v="11410" actId="20577"/>
        <pc:sldMkLst>
          <pc:docMk/>
          <pc:sldMk cId="3113704918" sldId="290"/>
        </pc:sldMkLst>
        <pc:spChg chg="mod">
          <ac:chgData name="钱 霖奕" userId="d928a817aa094823" providerId="LiveId" clId="{554E2EA7-DE80-644B-B137-6568038A77B9}" dt="2022-08-14T02:26:59.027" v="11047" actId="20577"/>
          <ac:spMkLst>
            <pc:docMk/>
            <pc:sldMk cId="3113704918" sldId="290"/>
            <ac:spMk id="2" creationId="{B153E2EC-CA68-BD5A-036B-23A6EDF7297E}"/>
          </ac:spMkLst>
        </pc:spChg>
        <pc:spChg chg="del mod">
          <ac:chgData name="钱 霖奕" userId="d928a817aa094823" providerId="LiveId" clId="{554E2EA7-DE80-644B-B137-6568038A77B9}" dt="2022-08-14T02:27:07.688" v="11049"/>
          <ac:spMkLst>
            <pc:docMk/>
            <pc:sldMk cId="3113704918" sldId="290"/>
            <ac:spMk id="3" creationId="{B7ED1443-BA47-545F-F2AA-4AB8F9CB321A}"/>
          </ac:spMkLst>
        </pc:spChg>
        <pc:spChg chg="add mod">
          <ac:chgData name="钱 霖奕" userId="d928a817aa094823" providerId="LiveId" clId="{554E2EA7-DE80-644B-B137-6568038A77B9}" dt="2022-08-14T02:35:40.735" v="11410" actId="20577"/>
          <ac:spMkLst>
            <pc:docMk/>
            <pc:sldMk cId="3113704918" sldId="290"/>
            <ac:spMk id="6" creationId="{56B101B6-DC28-0D59-9D17-4E8C484D9470}"/>
          </ac:spMkLst>
        </pc:spChg>
        <pc:picChg chg="add mod">
          <ac:chgData name="钱 霖奕" userId="d928a817aa094823" providerId="LiveId" clId="{554E2EA7-DE80-644B-B137-6568038A77B9}" dt="2022-08-14T02:27:30.265" v="11053" actId="1076"/>
          <ac:picMkLst>
            <pc:docMk/>
            <pc:sldMk cId="3113704918" sldId="290"/>
            <ac:picMk id="4" creationId="{90E6A9F4-43DF-6C21-57C6-E3C06BFFF1B1}"/>
          </ac:picMkLst>
        </pc:picChg>
      </pc:sldChg>
      <pc:sldChg chg="modSp new mod">
        <pc:chgData name="钱 霖奕" userId="d928a817aa094823" providerId="LiveId" clId="{554E2EA7-DE80-644B-B137-6568038A77B9}" dt="2022-08-14T02:53:41.854" v="12066" actId="20577"/>
        <pc:sldMkLst>
          <pc:docMk/>
          <pc:sldMk cId="3565350987" sldId="291"/>
        </pc:sldMkLst>
        <pc:spChg chg="mod">
          <ac:chgData name="钱 霖奕" userId="d928a817aa094823" providerId="LiveId" clId="{554E2EA7-DE80-644B-B137-6568038A77B9}" dt="2022-08-14T02:46:55.864" v="11693" actId="20577"/>
          <ac:spMkLst>
            <pc:docMk/>
            <pc:sldMk cId="3565350987" sldId="291"/>
            <ac:spMk id="2" creationId="{5BA91C16-1B4F-A899-5D07-E9B9D6C7520A}"/>
          </ac:spMkLst>
        </pc:spChg>
        <pc:spChg chg="mod">
          <ac:chgData name="钱 霖奕" userId="d928a817aa094823" providerId="LiveId" clId="{554E2EA7-DE80-644B-B137-6568038A77B9}" dt="2022-08-14T02:53:41.854" v="12066" actId="20577"/>
          <ac:spMkLst>
            <pc:docMk/>
            <pc:sldMk cId="3565350987" sldId="291"/>
            <ac:spMk id="3" creationId="{9D5F50C5-DB1B-F38C-6067-1DE3C68B47E5}"/>
          </ac:spMkLst>
        </pc:spChg>
      </pc:sldChg>
      <pc:sldMasterChg chg="modSp setBg modSldLayout">
        <pc:chgData name="钱 霖奕" userId="d928a817aa094823" providerId="LiveId" clId="{554E2EA7-DE80-644B-B137-6568038A77B9}" dt="2022-08-14T05:17:21.514" v="12372"/>
        <pc:sldMasterMkLst>
          <pc:docMk/>
          <pc:sldMasterMk cId="2689527580" sldId="2147483648"/>
        </pc:sldMasterMkLst>
        <pc:spChg chg="mod">
          <ac:chgData name="钱 霖奕" userId="d928a817aa094823" providerId="LiveId" clId="{554E2EA7-DE80-644B-B137-6568038A77B9}" dt="2022-08-13T02:19:03.473" v="3788" actId="16037"/>
          <ac:spMkLst>
            <pc:docMk/>
            <pc:sldMasterMk cId="2689527580" sldId="2147483648"/>
            <ac:spMk id="2" creationId="{83CB1C60-D23A-7012-1004-A7F6AB47FE00}"/>
          </ac:spMkLst>
        </pc:spChg>
        <pc:sldLayoutChg chg="setBg">
          <pc:chgData name="钱 霖奕" userId="d928a817aa094823" providerId="LiveId" clId="{554E2EA7-DE80-644B-B137-6568038A77B9}" dt="2022-08-13T02:16:30.069" v="3782"/>
          <pc:sldLayoutMkLst>
            <pc:docMk/>
            <pc:sldMasterMk cId="2689527580" sldId="2147483648"/>
            <pc:sldLayoutMk cId="30057953" sldId="2147483649"/>
          </pc:sldLayoutMkLst>
        </pc:sldLayoutChg>
        <pc:sldLayoutChg chg="setBg">
          <pc:chgData name="钱 霖奕" userId="d928a817aa094823" providerId="LiveId" clId="{554E2EA7-DE80-644B-B137-6568038A77B9}" dt="2022-08-14T05:17:21.514" v="12372"/>
          <pc:sldLayoutMkLst>
            <pc:docMk/>
            <pc:sldMasterMk cId="2689527580" sldId="2147483648"/>
            <pc:sldLayoutMk cId="667514796" sldId="2147483650"/>
          </pc:sldLayoutMkLst>
        </pc:sldLayoutChg>
        <pc:sldLayoutChg chg="setBg">
          <pc:chgData name="钱 霖奕" userId="d928a817aa094823" providerId="LiveId" clId="{554E2EA7-DE80-644B-B137-6568038A77B9}" dt="2022-08-13T02:16:30.069" v="3782"/>
          <pc:sldLayoutMkLst>
            <pc:docMk/>
            <pc:sldMasterMk cId="2689527580" sldId="2147483648"/>
            <pc:sldLayoutMk cId="663816258" sldId="2147483651"/>
          </pc:sldLayoutMkLst>
        </pc:sldLayoutChg>
        <pc:sldLayoutChg chg="setBg">
          <pc:chgData name="钱 霖奕" userId="d928a817aa094823" providerId="LiveId" clId="{554E2EA7-DE80-644B-B137-6568038A77B9}" dt="2022-08-13T02:16:30.069" v="3782"/>
          <pc:sldLayoutMkLst>
            <pc:docMk/>
            <pc:sldMasterMk cId="2689527580" sldId="2147483648"/>
            <pc:sldLayoutMk cId="2230700493" sldId="2147483652"/>
          </pc:sldLayoutMkLst>
        </pc:sldLayoutChg>
        <pc:sldLayoutChg chg="setBg">
          <pc:chgData name="钱 霖奕" userId="d928a817aa094823" providerId="LiveId" clId="{554E2EA7-DE80-644B-B137-6568038A77B9}" dt="2022-08-13T02:16:30.069" v="3782"/>
          <pc:sldLayoutMkLst>
            <pc:docMk/>
            <pc:sldMasterMk cId="2689527580" sldId="2147483648"/>
            <pc:sldLayoutMk cId="3114430979" sldId="2147483653"/>
          </pc:sldLayoutMkLst>
        </pc:sldLayoutChg>
        <pc:sldLayoutChg chg="setBg">
          <pc:chgData name="钱 霖奕" userId="d928a817aa094823" providerId="LiveId" clId="{554E2EA7-DE80-644B-B137-6568038A77B9}" dt="2022-08-13T02:16:30.069" v="3782"/>
          <pc:sldLayoutMkLst>
            <pc:docMk/>
            <pc:sldMasterMk cId="2689527580" sldId="2147483648"/>
            <pc:sldLayoutMk cId="4008438805" sldId="2147483654"/>
          </pc:sldLayoutMkLst>
        </pc:sldLayoutChg>
        <pc:sldLayoutChg chg="setBg">
          <pc:chgData name="钱 霖奕" userId="d928a817aa094823" providerId="LiveId" clId="{554E2EA7-DE80-644B-B137-6568038A77B9}" dt="2022-08-13T02:16:30.069" v="3782"/>
          <pc:sldLayoutMkLst>
            <pc:docMk/>
            <pc:sldMasterMk cId="2689527580" sldId="2147483648"/>
            <pc:sldLayoutMk cId="2807197024" sldId="2147483655"/>
          </pc:sldLayoutMkLst>
        </pc:sldLayoutChg>
        <pc:sldLayoutChg chg="setBg">
          <pc:chgData name="钱 霖奕" userId="d928a817aa094823" providerId="LiveId" clId="{554E2EA7-DE80-644B-B137-6568038A77B9}" dt="2022-08-13T02:16:30.069" v="3782"/>
          <pc:sldLayoutMkLst>
            <pc:docMk/>
            <pc:sldMasterMk cId="2689527580" sldId="2147483648"/>
            <pc:sldLayoutMk cId="1917574861" sldId="2147483656"/>
          </pc:sldLayoutMkLst>
        </pc:sldLayoutChg>
        <pc:sldLayoutChg chg="setBg">
          <pc:chgData name="钱 霖奕" userId="d928a817aa094823" providerId="LiveId" clId="{554E2EA7-DE80-644B-B137-6568038A77B9}" dt="2022-08-13T02:16:30.069" v="3782"/>
          <pc:sldLayoutMkLst>
            <pc:docMk/>
            <pc:sldMasterMk cId="2689527580" sldId="2147483648"/>
            <pc:sldLayoutMk cId="2932293856" sldId="2147483657"/>
          </pc:sldLayoutMkLst>
        </pc:sldLayoutChg>
        <pc:sldLayoutChg chg="setBg">
          <pc:chgData name="钱 霖奕" userId="d928a817aa094823" providerId="LiveId" clId="{554E2EA7-DE80-644B-B137-6568038A77B9}" dt="2022-08-13T02:16:30.069" v="3782"/>
          <pc:sldLayoutMkLst>
            <pc:docMk/>
            <pc:sldMasterMk cId="2689527580" sldId="2147483648"/>
            <pc:sldLayoutMk cId="2827824584" sldId="2147483658"/>
          </pc:sldLayoutMkLst>
        </pc:sldLayoutChg>
        <pc:sldLayoutChg chg="setBg">
          <pc:chgData name="钱 霖奕" userId="d928a817aa094823" providerId="LiveId" clId="{554E2EA7-DE80-644B-B137-6568038A77B9}" dt="2022-08-13T02:16:30.069" v="3782"/>
          <pc:sldLayoutMkLst>
            <pc:docMk/>
            <pc:sldMasterMk cId="2689527580" sldId="2147483648"/>
            <pc:sldLayoutMk cId="2342106498"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ACC2-3C17-1E6A-2275-A782F1D8B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9B062632-BB44-BB9F-EE48-4DE710CAC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527DB2C2-FA49-A8AA-922B-C36F3390BDAB}"/>
              </a:ext>
            </a:extLst>
          </p:cNvPr>
          <p:cNvSpPr>
            <a:spLocks noGrp="1"/>
          </p:cNvSpPr>
          <p:nvPr>
            <p:ph type="dt" sz="half" idx="10"/>
          </p:nvPr>
        </p:nvSpPr>
        <p:spPr/>
        <p:txBody>
          <a:bodyPr/>
          <a:lstStyle/>
          <a:p>
            <a:fld id="{04EB78F6-3663-2441-8164-DFB2DF817F7B}" type="datetimeFigureOut">
              <a:rPr lang="en-CN" smtClean="0"/>
              <a:t>8/16/22</a:t>
            </a:fld>
            <a:endParaRPr lang="en-CN"/>
          </a:p>
        </p:txBody>
      </p:sp>
      <p:sp>
        <p:nvSpPr>
          <p:cNvPr id="5" name="Footer Placeholder 4">
            <a:extLst>
              <a:ext uri="{FF2B5EF4-FFF2-40B4-BE49-F238E27FC236}">
                <a16:creationId xmlns:a16="http://schemas.microsoft.com/office/drawing/2014/main" id="{18D10F81-5949-FC9F-AA11-1317CE7F6CE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7A5508B-74D0-E5F0-C981-F5B8C3559917}"/>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005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C8A0-F469-FD13-93E5-BC3D56652B40}"/>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DD156B86-5E8B-3485-C1AD-147482439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46A1046-EDF7-D400-BE60-05ABF746611B}"/>
              </a:ext>
            </a:extLst>
          </p:cNvPr>
          <p:cNvSpPr>
            <a:spLocks noGrp="1"/>
          </p:cNvSpPr>
          <p:nvPr>
            <p:ph type="dt" sz="half" idx="10"/>
          </p:nvPr>
        </p:nvSpPr>
        <p:spPr/>
        <p:txBody>
          <a:bodyPr/>
          <a:lstStyle/>
          <a:p>
            <a:fld id="{04EB78F6-3663-2441-8164-DFB2DF817F7B}" type="datetimeFigureOut">
              <a:rPr lang="en-CN" smtClean="0"/>
              <a:t>8/16/22</a:t>
            </a:fld>
            <a:endParaRPr lang="en-CN"/>
          </a:p>
        </p:txBody>
      </p:sp>
      <p:sp>
        <p:nvSpPr>
          <p:cNvPr id="5" name="Footer Placeholder 4">
            <a:extLst>
              <a:ext uri="{FF2B5EF4-FFF2-40B4-BE49-F238E27FC236}">
                <a16:creationId xmlns:a16="http://schemas.microsoft.com/office/drawing/2014/main" id="{1FF634CE-A299-6A14-8D65-8527B7FB4C6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C03B087-BE11-84A4-CAFE-B201F1632A24}"/>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82782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5A61D-FFCA-69CF-EC44-C103500FD9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621F125E-9A0B-E0A6-56FE-0B14E8AADA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AD77B2B-9CF9-98C4-DC14-DE0CD31DCB13}"/>
              </a:ext>
            </a:extLst>
          </p:cNvPr>
          <p:cNvSpPr>
            <a:spLocks noGrp="1"/>
          </p:cNvSpPr>
          <p:nvPr>
            <p:ph type="dt" sz="half" idx="10"/>
          </p:nvPr>
        </p:nvSpPr>
        <p:spPr/>
        <p:txBody>
          <a:bodyPr/>
          <a:lstStyle/>
          <a:p>
            <a:fld id="{04EB78F6-3663-2441-8164-DFB2DF817F7B}" type="datetimeFigureOut">
              <a:rPr lang="en-CN" smtClean="0"/>
              <a:t>8/16/22</a:t>
            </a:fld>
            <a:endParaRPr lang="en-CN"/>
          </a:p>
        </p:txBody>
      </p:sp>
      <p:sp>
        <p:nvSpPr>
          <p:cNvPr id="5" name="Footer Placeholder 4">
            <a:extLst>
              <a:ext uri="{FF2B5EF4-FFF2-40B4-BE49-F238E27FC236}">
                <a16:creationId xmlns:a16="http://schemas.microsoft.com/office/drawing/2014/main" id="{B2AFDC0A-7413-2A47-C477-1C123ED7AA1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D919FD6-91AA-04FF-AD5E-C1E4BE7EB7ED}"/>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34210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7AFE-BF3E-68B8-2833-255BD3D6330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B72E7EB-9A34-BEEE-6FD0-9866B82BD3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083D902-5D85-1658-57B1-97E5589DE4E3}"/>
              </a:ext>
            </a:extLst>
          </p:cNvPr>
          <p:cNvSpPr>
            <a:spLocks noGrp="1"/>
          </p:cNvSpPr>
          <p:nvPr>
            <p:ph type="dt" sz="half" idx="10"/>
          </p:nvPr>
        </p:nvSpPr>
        <p:spPr/>
        <p:txBody>
          <a:bodyPr/>
          <a:lstStyle/>
          <a:p>
            <a:fld id="{04EB78F6-3663-2441-8164-DFB2DF817F7B}" type="datetimeFigureOut">
              <a:rPr lang="en-CN" smtClean="0"/>
              <a:t>8/16/22</a:t>
            </a:fld>
            <a:endParaRPr lang="en-CN"/>
          </a:p>
        </p:txBody>
      </p:sp>
      <p:sp>
        <p:nvSpPr>
          <p:cNvPr id="5" name="Footer Placeholder 4">
            <a:extLst>
              <a:ext uri="{FF2B5EF4-FFF2-40B4-BE49-F238E27FC236}">
                <a16:creationId xmlns:a16="http://schemas.microsoft.com/office/drawing/2014/main" id="{B971A4CE-A884-31FE-7E35-B7591FA38FF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B260EF3-1F4D-1CF3-B7E5-E6D20AB58F8B}"/>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66751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5C15-9BC8-B966-A6E5-387357F27C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45027171-1167-349F-56FD-73028CCC3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1F0E1-0DCC-E1A6-0FF2-686A6907FCFD}"/>
              </a:ext>
            </a:extLst>
          </p:cNvPr>
          <p:cNvSpPr>
            <a:spLocks noGrp="1"/>
          </p:cNvSpPr>
          <p:nvPr>
            <p:ph type="dt" sz="half" idx="10"/>
          </p:nvPr>
        </p:nvSpPr>
        <p:spPr/>
        <p:txBody>
          <a:bodyPr/>
          <a:lstStyle/>
          <a:p>
            <a:fld id="{04EB78F6-3663-2441-8164-DFB2DF817F7B}" type="datetimeFigureOut">
              <a:rPr lang="en-CN" smtClean="0"/>
              <a:t>8/16/22</a:t>
            </a:fld>
            <a:endParaRPr lang="en-CN"/>
          </a:p>
        </p:txBody>
      </p:sp>
      <p:sp>
        <p:nvSpPr>
          <p:cNvPr id="5" name="Footer Placeholder 4">
            <a:extLst>
              <a:ext uri="{FF2B5EF4-FFF2-40B4-BE49-F238E27FC236}">
                <a16:creationId xmlns:a16="http://schemas.microsoft.com/office/drawing/2014/main" id="{CCFEE4A9-BB8A-8D8D-F44C-86DAC207C3D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48B6183-A2F2-B98E-D85C-DACC33ADB160}"/>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66381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FCD0-5C84-1DF3-1063-6A3BA9A5D37A}"/>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3E12637-5888-CDBE-42E0-5D8BAB7F48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F66A7526-25A7-A7FB-2B3D-1FD417F410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5F206A78-C1B4-73CD-DF58-E030FF36E866}"/>
              </a:ext>
            </a:extLst>
          </p:cNvPr>
          <p:cNvSpPr>
            <a:spLocks noGrp="1"/>
          </p:cNvSpPr>
          <p:nvPr>
            <p:ph type="dt" sz="half" idx="10"/>
          </p:nvPr>
        </p:nvSpPr>
        <p:spPr/>
        <p:txBody>
          <a:bodyPr/>
          <a:lstStyle/>
          <a:p>
            <a:fld id="{04EB78F6-3663-2441-8164-DFB2DF817F7B}" type="datetimeFigureOut">
              <a:rPr lang="en-CN" smtClean="0"/>
              <a:t>8/16/22</a:t>
            </a:fld>
            <a:endParaRPr lang="en-CN"/>
          </a:p>
        </p:txBody>
      </p:sp>
      <p:sp>
        <p:nvSpPr>
          <p:cNvPr id="6" name="Footer Placeholder 5">
            <a:extLst>
              <a:ext uri="{FF2B5EF4-FFF2-40B4-BE49-F238E27FC236}">
                <a16:creationId xmlns:a16="http://schemas.microsoft.com/office/drawing/2014/main" id="{CDDBFDDF-EB8F-6AB1-DD5F-237F8AD8A86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4B6E87C6-2B5E-24B7-E060-9BFE2C749D13}"/>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23070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BD11-D92B-D169-F698-EFB3012F3196}"/>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E8E2A040-A977-B601-49C5-909081CC7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8DCFD3-D6A3-A5A6-2612-39321BEB23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0BFD6749-907E-0FC2-855E-255008C94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C1CAB1-7EC1-8973-9D12-0C16DBA1CC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900BCA92-3B32-0BFE-2E2A-7F51F373D5ED}"/>
              </a:ext>
            </a:extLst>
          </p:cNvPr>
          <p:cNvSpPr>
            <a:spLocks noGrp="1"/>
          </p:cNvSpPr>
          <p:nvPr>
            <p:ph type="dt" sz="half" idx="10"/>
          </p:nvPr>
        </p:nvSpPr>
        <p:spPr/>
        <p:txBody>
          <a:bodyPr/>
          <a:lstStyle/>
          <a:p>
            <a:fld id="{04EB78F6-3663-2441-8164-DFB2DF817F7B}" type="datetimeFigureOut">
              <a:rPr lang="en-CN" smtClean="0"/>
              <a:t>8/16/22</a:t>
            </a:fld>
            <a:endParaRPr lang="en-CN"/>
          </a:p>
        </p:txBody>
      </p:sp>
      <p:sp>
        <p:nvSpPr>
          <p:cNvPr id="8" name="Footer Placeholder 7">
            <a:extLst>
              <a:ext uri="{FF2B5EF4-FFF2-40B4-BE49-F238E27FC236}">
                <a16:creationId xmlns:a16="http://schemas.microsoft.com/office/drawing/2014/main" id="{1132F443-C8E1-D482-37D4-80AD2B9A259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9A93B25E-E2A9-EF05-6D66-010163306B28}"/>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11443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B091-9EF0-4AB6-7CF6-3C23384D1A48}"/>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F140A7B9-55B1-EE53-1398-FD4ADFFAB954}"/>
              </a:ext>
            </a:extLst>
          </p:cNvPr>
          <p:cNvSpPr>
            <a:spLocks noGrp="1"/>
          </p:cNvSpPr>
          <p:nvPr>
            <p:ph type="dt" sz="half" idx="10"/>
          </p:nvPr>
        </p:nvSpPr>
        <p:spPr/>
        <p:txBody>
          <a:bodyPr/>
          <a:lstStyle/>
          <a:p>
            <a:fld id="{04EB78F6-3663-2441-8164-DFB2DF817F7B}" type="datetimeFigureOut">
              <a:rPr lang="en-CN" smtClean="0"/>
              <a:t>8/16/22</a:t>
            </a:fld>
            <a:endParaRPr lang="en-CN"/>
          </a:p>
        </p:txBody>
      </p:sp>
      <p:sp>
        <p:nvSpPr>
          <p:cNvPr id="4" name="Footer Placeholder 3">
            <a:extLst>
              <a:ext uri="{FF2B5EF4-FFF2-40B4-BE49-F238E27FC236}">
                <a16:creationId xmlns:a16="http://schemas.microsoft.com/office/drawing/2014/main" id="{38AEB1B4-DAB4-1B74-C7B4-6A57E62E216A}"/>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E429C5E-2E97-404E-E73E-C92CDE37C45D}"/>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400843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BCEC9-0556-944B-247A-30E69FAFA9B3}"/>
              </a:ext>
            </a:extLst>
          </p:cNvPr>
          <p:cNvSpPr>
            <a:spLocks noGrp="1"/>
          </p:cNvSpPr>
          <p:nvPr>
            <p:ph type="dt" sz="half" idx="10"/>
          </p:nvPr>
        </p:nvSpPr>
        <p:spPr/>
        <p:txBody>
          <a:bodyPr/>
          <a:lstStyle/>
          <a:p>
            <a:fld id="{04EB78F6-3663-2441-8164-DFB2DF817F7B}" type="datetimeFigureOut">
              <a:rPr lang="en-CN" smtClean="0"/>
              <a:t>8/16/22</a:t>
            </a:fld>
            <a:endParaRPr lang="en-CN"/>
          </a:p>
        </p:txBody>
      </p:sp>
      <p:sp>
        <p:nvSpPr>
          <p:cNvPr id="3" name="Footer Placeholder 2">
            <a:extLst>
              <a:ext uri="{FF2B5EF4-FFF2-40B4-BE49-F238E27FC236}">
                <a16:creationId xmlns:a16="http://schemas.microsoft.com/office/drawing/2014/main" id="{F9E927C7-8C76-2975-D71A-664514748F58}"/>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F5CE0CFB-A5A8-7597-ABAB-5A62BDB2B14E}"/>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807197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AA90-363B-B3FC-08C7-1811F6027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611BD018-EFEF-D440-3FDE-D90A95F85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2132BE6D-8815-DAF8-28C0-8EBC70DC7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7E8B0-F5A3-91B3-303F-EE66C01C945F}"/>
              </a:ext>
            </a:extLst>
          </p:cNvPr>
          <p:cNvSpPr>
            <a:spLocks noGrp="1"/>
          </p:cNvSpPr>
          <p:nvPr>
            <p:ph type="dt" sz="half" idx="10"/>
          </p:nvPr>
        </p:nvSpPr>
        <p:spPr/>
        <p:txBody>
          <a:bodyPr/>
          <a:lstStyle/>
          <a:p>
            <a:fld id="{04EB78F6-3663-2441-8164-DFB2DF817F7B}" type="datetimeFigureOut">
              <a:rPr lang="en-CN" smtClean="0"/>
              <a:t>8/16/22</a:t>
            </a:fld>
            <a:endParaRPr lang="en-CN"/>
          </a:p>
        </p:txBody>
      </p:sp>
      <p:sp>
        <p:nvSpPr>
          <p:cNvPr id="6" name="Footer Placeholder 5">
            <a:extLst>
              <a:ext uri="{FF2B5EF4-FFF2-40B4-BE49-F238E27FC236}">
                <a16:creationId xmlns:a16="http://schemas.microsoft.com/office/drawing/2014/main" id="{9355BCF5-1994-0CAB-ABF6-D892DF366CA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BD30463-E382-0B37-0ADB-5F4C4D432C5B}"/>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191757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FF39-5BB8-EB91-BE12-B53247FBB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238E425F-ABF9-D8D9-4262-3FFB79C3C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0A18638D-19CA-446C-855A-A7D717293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17307A-B99D-E080-4D55-4358D383F665}"/>
              </a:ext>
            </a:extLst>
          </p:cNvPr>
          <p:cNvSpPr>
            <a:spLocks noGrp="1"/>
          </p:cNvSpPr>
          <p:nvPr>
            <p:ph type="dt" sz="half" idx="10"/>
          </p:nvPr>
        </p:nvSpPr>
        <p:spPr/>
        <p:txBody>
          <a:bodyPr/>
          <a:lstStyle/>
          <a:p>
            <a:fld id="{04EB78F6-3663-2441-8164-DFB2DF817F7B}" type="datetimeFigureOut">
              <a:rPr lang="en-CN" smtClean="0"/>
              <a:t>8/16/22</a:t>
            </a:fld>
            <a:endParaRPr lang="en-CN"/>
          </a:p>
        </p:txBody>
      </p:sp>
      <p:sp>
        <p:nvSpPr>
          <p:cNvPr id="6" name="Footer Placeholder 5">
            <a:extLst>
              <a:ext uri="{FF2B5EF4-FFF2-40B4-BE49-F238E27FC236}">
                <a16:creationId xmlns:a16="http://schemas.microsoft.com/office/drawing/2014/main" id="{21597F9E-E7B2-92B0-2FD3-85986982E63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695CAC4-AD24-43CE-8A44-916B066E4AAF}"/>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932293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CB1C60-D23A-7012-1004-A7F6AB47F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4967114-C027-8A3D-9512-235F020E1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E0F9AE3-593A-6321-C5F5-7891EBDDB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B78F6-3663-2441-8164-DFB2DF817F7B}" type="datetimeFigureOut">
              <a:rPr lang="en-CN" smtClean="0"/>
              <a:t>8/16/22</a:t>
            </a:fld>
            <a:endParaRPr lang="en-CN"/>
          </a:p>
        </p:txBody>
      </p:sp>
      <p:sp>
        <p:nvSpPr>
          <p:cNvPr id="5" name="Footer Placeholder 4">
            <a:extLst>
              <a:ext uri="{FF2B5EF4-FFF2-40B4-BE49-F238E27FC236}">
                <a16:creationId xmlns:a16="http://schemas.microsoft.com/office/drawing/2014/main" id="{447A8B42-5760-91D1-8391-DEFDEDF03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E993DDF9-1041-1141-0E02-A0088E446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6B2B5-376B-9341-A2A1-F368811C5624}" type="slidenum">
              <a:rPr lang="en-CN" smtClean="0"/>
              <a:t>‹#›</a:t>
            </a:fld>
            <a:endParaRPr lang="en-CN"/>
          </a:p>
        </p:txBody>
      </p:sp>
    </p:spTree>
    <p:extLst>
      <p:ext uri="{BB962C8B-B14F-4D97-AF65-F5344CB8AC3E}">
        <p14:creationId xmlns:p14="http://schemas.microsoft.com/office/powerpoint/2010/main" val="2689527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gosl/Orthogonal_Ensemble_Networks" TargetMode="External"/><Relationship Id="rId2" Type="http://schemas.openxmlformats.org/officeDocument/2006/relationships/hyperlink" Target="https://doi.org/10.1007/978-3-030-87199-4_56" TargetMode="External"/><Relationship Id="rId1" Type="http://schemas.openxmlformats.org/officeDocument/2006/relationships/slideLayout" Target="../slideLayouts/slideLayout2.xml"/><Relationship Id="rId5" Type="http://schemas.openxmlformats.org/officeDocument/2006/relationships/hyperlink" Target="https://wmh.isi.uu.nl/data/" TargetMode="External"/><Relationship Id="rId4" Type="http://schemas.openxmlformats.org/officeDocument/2006/relationships/hyperlink" Target="https://www.med.upenn.edu/cbica/brats2020/dat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8A2-575B-3AB0-7A5D-3ED95283F8AC}"/>
              </a:ext>
            </a:extLst>
          </p:cNvPr>
          <p:cNvSpPr>
            <a:spLocks noGrp="1"/>
          </p:cNvSpPr>
          <p:nvPr>
            <p:ph type="ctrTitle"/>
          </p:nvPr>
        </p:nvSpPr>
        <p:spPr/>
        <p:txBody>
          <a:bodyPr>
            <a:normAutofit/>
          </a:bodyPr>
          <a:lstStyle/>
          <a:p>
            <a:r>
              <a:rPr lang="zh-CN" altLang="en-US" sz="3600" dirty="0"/>
              <a:t>用于生物医学图像分割的正交集成网络</a:t>
            </a:r>
            <a:br>
              <a:rPr lang="en-US" altLang="zh-CN" sz="4400" dirty="0"/>
            </a:br>
            <a:endParaRPr lang="en-CN" sz="3600" dirty="0"/>
          </a:p>
        </p:txBody>
      </p:sp>
      <p:sp>
        <p:nvSpPr>
          <p:cNvPr id="3" name="Subtitle 2">
            <a:extLst>
              <a:ext uri="{FF2B5EF4-FFF2-40B4-BE49-F238E27FC236}">
                <a16:creationId xmlns:a16="http://schemas.microsoft.com/office/drawing/2014/main" id="{DCF5F7B3-B42C-66B5-4559-6417F63E5DCB}"/>
              </a:ext>
            </a:extLst>
          </p:cNvPr>
          <p:cNvSpPr>
            <a:spLocks noGrp="1"/>
          </p:cNvSpPr>
          <p:nvPr>
            <p:ph type="subTitle" idx="1"/>
          </p:nvPr>
        </p:nvSpPr>
        <p:spPr>
          <a:xfrm>
            <a:off x="1524000" y="4025003"/>
            <a:ext cx="9144000" cy="1655762"/>
          </a:xfrm>
        </p:spPr>
        <p:txBody>
          <a:bodyPr/>
          <a:lstStyle/>
          <a:p>
            <a:r>
              <a:rPr lang="zh-CN" altLang="en-US" dirty="0">
                <a:latin typeface="+mj-ea"/>
                <a:ea typeface="+mj-ea"/>
              </a:rPr>
              <a:t>汇报人：钱霖奕</a:t>
            </a:r>
            <a:endParaRPr lang="en-CN" dirty="0">
              <a:latin typeface="+mj-ea"/>
              <a:ea typeface="+mj-ea"/>
            </a:endParaRPr>
          </a:p>
        </p:txBody>
      </p:sp>
    </p:spTree>
    <p:extLst>
      <p:ext uri="{BB962C8B-B14F-4D97-AF65-F5344CB8AC3E}">
        <p14:creationId xmlns:p14="http://schemas.microsoft.com/office/powerpoint/2010/main" val="3417333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659CC-9C5F-FDF5-5ABA-421B0D36C062}"/>
              </a:ext>
            </a:extLst>
          </p:cNvPr>
          <p:cNvSpPr>
            <a:spLocks noGrp="1"/>
          </p:cNvSpPr>
          <p:nvPr>
            <p:ph type="title"/>
          </p:nvPr>
        </p:nvSpPr>
        <p:spPr/>
        <p:txBody>
          <a:bodyPr/>
          <a:lstStyle/>
          <a:p>
            <a:r>
              <a:rPr kumimoji="1" lang="zh-CN" altLang="en-US"/>
              <a:t>正交集成网络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2B676D7-A73A-612C-223C-36FD96C40D7F}"/>
                  </a:ext>
                </a:extLst>
              </p:cNvPr>
              <p:cNvSpPr>
                <a:spLocks noGrp="1"/>
              </p:cNvSpPr>
              <p:nvPr>
                <p:ph idx="1"/>
              </p:nvPr>
            </p:nvSpPr>
            <p:spPr/>
            <p:txBody>
              <a:bodyPr/>
              <a:lstStyle/>
              <a:p>
                <a:r>
                  <a:rPr kumimoji="1" lang="en-US" altLang="zh-CN">
                    <a:latin typeface="Times New Roman" panose="02020603050405020304" pitchFamily="18" charset="0"/>
                    <a:cs typeface="Times New Roman" panose="02020603050405020304" pitchFamily="18" charset="0"/>
                  </a:rPr>
                  <a:t>self-orthogonality loss</a:t>
                </a:r>
                <a:r>
                  <a:rPr kumimoji="1" lang="zh-CN" altLang="en-US">
                    <a:latin typeface="Times New Roman" panose="02020603050405020304" pitchFamily="18" charset="0"/>
                    <a:cs typeface="Times New Roman" panose="02020603050405020304" pitchFamily="18" charset="0"/>
                  </a:rPr>
                  <a:t> 自正交损失</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zh-CN" altLang="en-US">
                    <a:latin typeface="Times New Roman" panose="02020603050405020304" pitchFamily="18" charset="0"/>
                    <a:cs typeface="Times New Roman" panose="02020603050405020304" pitchFamily="18" charset="0"/>
                  </a:rPr>
                  <a:t>对给定的卷积层 </a:t>
                </a:r>
                <a14:m>
                  <m:oMath xmlns:m="http://schemas.openxmlformats.org/officeDocument/2006/math">
                    <m:r>
                      <a:rPr lang="en-US" altLang="zh-CN" i="1">
                        <a:latin typeface="Cambria Math" panose="02040503050406030204" pitchFamily="18" charset="0"/>
                      </a:rPr>
                      <m:t>𝑙</m:t>
                    </m:r>
                  </m:oMath>
                </a14:m>
                <a:r>
                  <a:rPr kumimoji="1" lang="zh-CN" altLang="en-US">
                    <a:latin typeface="Times New Roman" panose="02020603050405020304" pitchFamily="18" charset="0"/>
                    <a:cs typeface="Times New Roman" panose="02020603050405020304" pitchFamily="18" charset="0"/>
                  </a:rPr>
                  <a:t> ，自正交损失定义如下：</a:t>
                </a:r>
                <a:endParaRPr kumimoji="1" lang="en-US" altLang="zh-CN">
                  <a:latin typeface="Times New Roman" panose="02020603050405020304" pitchFamily="18" charset="0"/>
                  <a:cs typeface="Times New Roman" panose="02020603050405020304" pitchFamily="18" charset="0"/>
                </a:endParaRPr>
              </a:p>
              <a:p>
                <a:pPr marL="0" indent="0">
                  <a:buNone/>
                </a:pPr>
                <a:endParaRPr kumimoji="1" lang="en-US" altLang="zh-CN">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ℒ</m:t>
                          </m:r>
                        </m:e>
                        <m:sub>
                          <m:r>
                            <m:rPr>
                              <m:sty m:val="p"/>
                            </m:rPr>
                            <a:rPr lang="en-US" altLang="zh-CN">
                              <a:latin typeface="Cambria Math" panose="02040503050406030204" pitchFamily="18" charset="0"/>
                            </a:rPr>
                            <m:t>SelfOrth</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b="1" i="1">
                                  <a:latin typeface="Cambria Math" panose="02040503050406030204" pitchFamily="18" charset="0"/>
                                </a:rPr>
                                <m:t>𝐰</m:t>
                              </m:r>
                            </m:e>
                            <m:sub>
                              <m:r>
                                <a:rPr lang="en-US" altLang="zh-CN" i="1">
                                  <a:latin typeface="Cambria Math" panose="02040503050406030204" pitchFamily="18" charset="0"/>
                                </a:rPr>
                                <m:t>𝑙</m:t>
                              </m:r>
                            </m:sub>
                          </m:sSub>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nary>
                        <m:naryPr>
                          <m:chr m:val="∑"/>
                          <m:limLoc m:val="undOvr"/>
                          <m:grow m:val="on"/>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 </m:t>
                          </m:r>
                        </m:e>
                      </m:nary>
                      <m:nary>
                        <m:naryPr>
                          <m:chr m:val="∑"/>
                          <m:limLoc m:val="undOvr"/>
                          <m:grow m:val="on"/>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𝑛</m:t>
                          </m:r>
                        </m:sup>
                        <m:e>
                          <m:r>
                            <a:rPr lang="en-US" altLang="zh-CN" i="1">
                              <a:latin typeface="Cambria Math" panose="02040503050406030204" pitchFamily="18" charset="0"/>
                            </a:rPr>
                            <m:t> </m:t>
                          </m:r>
                        </m:e>
                      </m:nary>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SIM</m:t>
                          </m:r>
                        </m:e>
                        <m:sub>
                          <m:r>
                            <a:rPr lang="en-US" altLang="zh-CN" i="1">
                              <a:latin typeface="Cambria Math" panose="02040503050406030204" pitchFamily="18" charset="0"/>
                            </a:rPr>
                            <m:t>𝐶</m:t>
                          </m:r>
                        </m:sub>
                      </m:sSub>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b="1" i="1">
                                      <a:latin typeface="Cambria Math" panose="02040503050406030204" pitchFamily="18" charset="0"/>
                                    </a:rPr>
                                    <m:t>𝐰</m:t>
                                  </m:r>
                                </m:e>
                                <m:sub>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b="1" i="1">
                                      <a:latin typeface="Cambria Math" panose="02040503050406030204" pitchFamily="18" charset="0"/>
                                    </a:rPr>
                                    <m:t>𝐰</m:t>
                                  </m:r>
                                </m:e>
                                <m:sub>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𝑗</m:t>
                                  </m:r>
                                </m:sub>
                              </m:sSub>
                            </m:e>
                          </m:d>
                        </m:e>
                        <m:sup>
                          <m:r>
                            <a:rPr lang="en-US" altLang="zh-CN" i="1">
                              <a:latin typeface="Cambria Math" panose="02040503050406030204" pitchFamily="18" charset="0"/>
                            </a:rPr>
                            <m:t>2</m:t>
                          </m:r>
                        </m:sup>
                      </m:sSup>
                    </m:oMath>
                  </m:oMathPara>
                </a14:m>
                <a:endParaRPr lang="zh-CN" altLang="zh-CN">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该项用于判断同一层的滤波器之间的相关性，</a:t>
                </a:r>
                <a:r>
                  <a:rPr lang="zh-CN" altLang="zh-CN">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i="1">
                            <a:latin typeface="Cambria Math" panose="02040503050406030204" pitchFamily="18" charset="0"/>
                          </a:rPr>
                        </m:ctrlPr>
                      </m:sSubPr>
                      <m:e>
                        <m:r>
                          <a:rPr lang="en-US" altLang="zh-CN" b="1" i="1">
                            <a:latin typeface="Cambria Math" panose="02040503050406030204" pitchFamily="18" charset="0"/>
                          </a:rPr>
                          <m:t>𝐰</m:t>
                        </m:r>
                      </m:e>
                      <m:sub>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𝑖</m:t>
                        </m:r>
                      </m:sub>
                    </m:sSub>
                    <m:r>
                      <a:rPr lang="zh-CN" altLang="en-US" b="0" i="1">
                        <a:latin typeface="Cambria Math" panose="02040503050406030204" pitchFamily="18" charset="0"/>
                      </a:rPr>
                      <m:t> </m:t>
                    </m:r>
                    <m:r>
                      <a:rPr lang="zh-CN" altLang="en-US" i="1">
                        <a:latin typeface="Cambria Math" panose="02040503050406030204" pitchFamily="18" charset="0"/>
                      </a:rPr>
                      <m:t>和</m:t>
                    </m:r>
                    <m:sSub>
                      <m:sSubPr>
                        <m:ctrlPr>
                          <a:rPr lang="zh-CN" altLang="zh-CN" i="1">
                            <a:latin typeface="Cambria Math" panose="02040503050406030204" pitchFamily="18" charset="0"/>
                          </a:rPr>
                        </m:ctrlPr>
                      </m:sSubPr>
                      <m:e>
                        <m:r>
                          <a:rPr lang="zh-CN" altLang="en-US" b="1" i="1">
                            <a:latin typeface="Cambria Math" panose="02040503050406030204" pitchFamily="18" charset="0"/>
                          </a:rPr>
                          <m:t> </m:t>
                        </m:r>
                        <m:r>
                          <a:rPr lang="en-US" altLang="zh-CN" b="1" i="1">
                            <a:latin typeface="Cambria Math" panose="02040503050406030204" pitchFamily="18" charset="0"/>
                          </a:rPr>
                          <m:t>𝐰</m:t>
                        </m:r>
                      </m:e>
                      <m:sub>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zh-CN" altLang="en-US" dirty="0">
                    <a:latin typeface="Times New Roman" panose="02020603050405020304" pitchFamily="18" charset="0"/>
                    <a:cs typeface="Times New Roman" panose="02020603050405020304" pitchFamily="18" charset="0"/>
                  </a:rPr>
                  <a:t> 是层 </a:t>
                </a:r>
                <a14:m>
                  <m:oMath xmlns:m="http://schemas.openxmlformats.org/officeDocument/2006/math">
                    <m:r>
                      <a:rPr lang="en-US" altLang="zh-CN" i="1">
                        <a:latin typeface="Cambria Math" panose="02040503050406030204" pitchFamily="18" charset="0"/>
                      </a:rPr>
                      <m:t>𝑙</m:t>
                    </m:r>
                  </m:oMath>
                </a14:m>
                <a:r>
                  <a:rPr lang="zh-CN" altLang="en-US" dirty="0">
                    <a:latin typeface="Times New Roman" panose="02020603050405020304" pitchFamily="18" charset="0"/>
                    <a:cs typeface="Times New Roman" panose="02020603050405020304" pitchFamily="18" charset="0"/>
                  </a:rPr>
                  <a:t> 中的 </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 个卷积核的矢量化版本</a:t>
                </a:r>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02B676D7-A73A-612C-223C-36FD96C40D7F}"/>
                  </a:ext>
                </a:extLst>
              </p:cNvPr>
              <p:cNvSpPr>
                <a:spLocks noGrp="1" noRot="1" noChangeAspect="1" noMove="1" noResize="1" noEditPoints="1" noAdjustHandles="1" noChangeArrowheads="1" noChangeShapeType="1" noTextEdit="1"/>
              </p:cNvSpPr>
              <p:nvPr>
                <p:ph idx="1"/>
              </p:nvPr>
            </p:nvSpPr>
            <p:spPr>
              <a:blipFill>
                <a:blip r:embed="rId2"/>
                <a:stretch>
                  <a:fillRect l="-1206" t="-2907" r="-724" b="-69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4182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659CC-9C5F-FDF5-5ABA-421B0D36C062}"/>
              </a:ext>
            </a:extLst>
          </p:cNvPr>
          <p:cNvSpPr>
            <a:spLocks noGrp="1"/>
          </p:cNvSpPr>
          <p:nvPr>
            <p:ph type="title"/>
          </p:nvPr>
        </p:nvSpPr>
        <p:spPr/>
        <p:txBody>
          <a:bodyPr/>
          <a:lstStyle/>
          <a:p>
            <a:r>
              <a:rPr kumimoji="1" lang="zh-CN" altLang="en-US"/>
              <a:t>正交集成网络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2B676D7-A73A-612C-223C-36FD96C40D7F}"/>
                  </a:ext>
                </a:extLst>
              </p:cNvPr>
              <p:cNvSpPr>
                <a:spLocks noGrp="1"/>
              </p:cNvSpPr>
              <p:nvPr>
                <p:ph idx="1"/>
              </p:nvPr>
            </p:nvSpPr>
            <p:spPr/>
            <p:txBody>
              <a:bodyPr>
                <a:normAutofit/>
              </a:bodyPr>
              <a:lstStyle/>
              <a:p>
                <a:r>
                  <a:rPr kumimoji="1" lang="en-US" altLang="zh-CN">
                    <a:latin typeface="Times New Roman" panose="02020603050405020304" pitchFamily="18" charset="0"/>
                    <a:cs typeface="Times New Roman" panose="02020603050405020304" pitchFamily="18" charset="0"/>
                  </a:rPr>
                  <a:t>inter-orthogonality loss</a:t>
                </a:r>
                <a:r>
                  <a:rPr kumimoji="1" lang="zh-CN" altLang="en-US">
                    <a:latin typeface="Times New Roman" panose="02020603050405020304" pitchFamily="18" charset="0"/>
                    <a:cs typeface="Times New Roman" panose="02020603050405020304" pitchFamily="18" charset="0"/>
                  </a:rPr>
                  <a:t> 互正交损失</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zh-CN" altLang="en-US">
                    <a:latin typeface="Times New Roman" panose="02020603050405020304" pitchFamily="18" charset="0"/>
                    <a:cs typeface="Times New Roman" panose="02020603050405020304" pitchFamily="18" charset="0"/>
                  </a:rPr>
                  <a:t>对模型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𝑒</m:t>
                        </m:r>
                      </m:sub>
                    </m:sSub>
                  </m:oMath>
                </a14:m>
                <a:r>
                  <a:rPr kumimoji="1" lang="zh-CN" altLang="en-US">
                    <a:latin typeface="Times New Roman" panose="02020603050405020304" pitchFamily="18" charset="0"/>
                    <a:cs typeface="Times New Roman" panose="02020603050405020304" pitchFamily="18" charset="0"/>
                  </a:rPr>
                  <a:t> 的卷积层 </a:t>
                </a:r>
                <a14:m>
                  <m:oMath xmlns:m="http://schemas.openxmlformats.org/officeDocument/2006/math">
                    <m:r>
                      <a:rPr lang="en-US" altLang="zh-CN" i="1">
                        <a:latin typeface="Cambria Math" panose="02040503050406030204" pitchFamily="18" charset="0"/>
                      </a:rPr>
                      <m:t>𝑙</m:t>
                    </m:r>
                  </m:oMath>
                </a14:m>
                <a:r>
                  <a:rPr kumimoji="1" lang="zh-CN" altLang="en-US">
                    <a:latin typeface="Times New Roman" panose="02020603050405020304" pitchFamily="18" charset="0"/>
                    <a:cs typeface="Times New Roman" panose="02020603050405020304" pitchFamily="18" charset="0"/>
                  </a:rPr>
                  <a:t> ，互正交损失定义如下：</a:t>
                </a:r>
                <a:endParaRPr kumimoji="1" lang="en-US" altLang="zh-CN">
                  <a:latin typeface="Times New Roman" panose="02020603050405020304" pitchFamily="18" charset="0"/>
                  <a:cs typeface="Times New Roman" panose="02020603050405020304" pitchFamily="18" charset="0"/>
                </a:endParaRPr>
              </a:p>
              <a:p>
                <a:pPr marL="0" indent="0">
                  <a:buNone/>
                </a:pPr>
                <a:endParaRPr kumimoji="1" lang="en-US" altLang="zh-CN">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ℒ</m:t>
                          </m:r>
                        </m:e>
                        <m:sub>
                          <m:r>
                            <m:rPr>
                              <m:sty m:val="p"/>
                            </m:rPr>
                            <a:rPr lang="en-US" altLang="zh-CN">
                              <a:latin typeface="Cambria Math" panose="02040503050406030204" pitchFamily="18" charset="0"/>
                            </a:rPr>
                            <m:t>InterOrth</m:t>
                          </m:r>
                        </m:sub>
                      </m:sSub>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𝐰</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𝑙</m:t>
                              </m:r>
                            </m:sub>
                          </m:sSub>
                          <m:r>
                            <a:rPr lang="en-US" altLang="zh-CN">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a:latin typeface="Cambria Math" panose="02040503050406030204" pitchFamily="18" charset="0"/>
                                          <a:ea typeface="Cambria Math" panose="02040503050406030204" pitchFamily="18" charset="0"/>
                                          <a:cs typeface="Times New Roman" panose="02020603050405020304" pitchFamily="18" charset="0"/>
                                        </a:rPr>
                                        <m:t>𝐰</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𝑙</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𝑒</m:t>
                                      </m:r>
                                    </m:sup>
                                  </m:sSubSup>
                                </m:e>
                              </m:d>
                            </m:e>
                            <m:sub>
                              <m:r>
                                <a:rPr lang="en-US" altLang="zh-CN">
                                  <a:latin typeface="Cambria Math" panose="02040503050406030204" pitchFamily="18" charset="0"/>
                                  <a:ea typeface="Cambria Math" panose="02040503050406030204" pitchFamily="18" charset="0"/>
                                  <a:cs typeface="Times New Roman" panose="02020603050405020304" pitchFamily="18" charset="0"/>
                                </a:rPr>
                                <m:t>0≤</m:t>
                              </m:r>
                              <m:r>
                                <a:rPr lang="en-US" altLang="zh-CN">
                                  <a:latin typeface="Cambria Math" panose="02040503050406030204" pitchFamily="18" charset="0"/>
                                  <a:ea typeface="Cambria Math" panose="02040503050406030204" pitchFamily="18" charset="0"/>
                                  <a:cs typeface="Times New Roman" panose="02020603050405020304" pitchFamily="18" charset="0"/>
                                </a:rPr>
                                <m:t>𝑒</m:t>
                              </m:r>
                              <m:r>
                                <a:rPr lang="en-US" altLang="zh-CN">
                                  <a:latin typeface="Cambria Math" panose="02040503050406030204" pitchFamily="18" charset="0"/>
                                  <a:ea typeface="Cambria Math" panose="02040503050406030204" pitchFamily="18" charset="0"/>
                                  <a:cs typeface="Times New Roman" panose="02020603050405020304" pitchFamily="18" charset="0"/>
                                </a:rPr>
                                <m:t>&lt;</m:t>
                              </m:r>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𝑒</m:t>
                                  </m:r>
                                </m:sub>
                              </m:sSub>
                            </m:sub>
                          </m:sSub>
                        </m:e>
                      </m:d>
                      <m:r>
                        <a:rPr lang="en-US" altLang="zh-CN">
                          <a:latin typeface="Cambria Math" panose="02040503050406030204" pitchFamily="18" charset="0"/>
                          <a:ea typeface="Cambria Math" panose="02040503050406030204" pitchFamily="18" charset="0"/>
                          <a:cs typeface="Times New Roman" panose="02020603050405020304" pitchFamily="18" charset="0"/>
                        </a:rPr>
                        <m:t>=</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a:latin typeface="Cambria Math" panose="02040503050406030204" pitchFamily="18" charset="0"/>
                              <a:ea typeface="Cambria Math" panose="02040503050406030204" pitchFamily="18" charset="0"/>
                              <a:cs typeface="Times New Roman" panose="02020603050405020304" pitchFamily="18" charset="0"/>
                            </a:rPr>
                            <m:t>1</m:t>
                          </m:r>
                        </m:num>
                        <m:den>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𝑒</m:t>
                              </m:r>
                            </m:sub>
                          </m:sSub>
                        </m:den>
                      </m:f>
                      <m:nary>
                        <m:naryPr>
                          <m:chr m:val="∑"/>
                          <m:limLoc m:val="undOvr"/>
                          <m:grow m:val="on"/>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a:latin typeface="Cambria Math" panose="02040503050406030204" pitchFamily="18" charset="0"/>
                              <a:ea typeface="Cambria Math" panose="02040503050406030204" pitchFamily="18" charset="0"/>
                              <a:cs typeface="Times New Roman" panose="02020603050405020304" pitchFamily="18" charset="0"/>
                            </a:rPr>
                            <m:t>𝑒</m:t>
                          </m:r>
                          <m:r>
                            <a:rPr lang="en-US" altLang="zh-CN">
                              <a:latin typeface="Cambria Math" panose="02040503050406030204" pitchFamily="18" charset="0"/>
                              <a:ea typeface="Cambria Math" panose="02040503050406030204" pitchFamily="18" charset="0"/>
                              <a:cs typeface="Times New Roman" panose="02020603050405020304" pitchFamily="18" charset="0"/>
                            </a:rPr>
                            <m:t>=0</m:t>
                          </m:r>
                        </m:sub>
                        <m:sup>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𝑒</m:t>
                              </m:r>
                            </m:sub>
                          </m:sSub>
                          <m:r>
                            <a:rPr lang="en-US" altLang="zh-CN">
                              <a:latin typeface="Cambria Math" panose="02040503050406030204" pitchFamily="18" charset="0"/>
                              <a:ea typeface="Cambria Math" panose="02040503050406030204" pitchFamily="18" charset="0"/>
                              <a:cs typeface="Times New Roman" panose="02020603050405020304" pitchFamily="18" charset="0"/>
                            </a:rPr>
                            <m:t>−1</m:t>
                          </m:r>
                        </m:sup>
                        <m:e>
                          <m:r>
                            <a:rPr lang="en-US" altLang="zh-CN">
                              <a:latin typeface="Cambria Math" panose="02040503050406030204" pitchFamily="18" charset="0"/>
                              <a:ea typeface="Cambria Math" panose="02040503050406030204" pitchFamily="18" charset="0"/>
                              <a:cs typeface="Times New Roman" panose="02020603050405020304" pitchFamily="18" charset="0"/>
                            </a:rPr>
                            <m:t> </m:t>
                          </m:r>
                        </m:e>
                      </m:nary>
                      <m:nary>
                        <m:naryPr>
                          <m:chr m:val="∑"/>
                          <m:limLoc m:val="undOvr"/>
                          <m:grow m:val="on"/>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a:latin typeface="Cambria Math" panose="02040503050406030204" pitchFamily="18" charset="0"/>
                              <a:ea typeface="Cambria Math" panose="02040503050406030204" pitchFamily="18" charset="0"/>
                              <a:cs typeface="Times New Roman" panose="02020603050405020304" pitchFamily="18" charset="0"/>
                            </a:rPr>
                            <m:t>𝑖</m:t>
                          </m:r>
                          <m:r>
                            <a:rPr lang="en-US" altLang="zh-CN">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a:latin typeface="Cambria Math" panose="02040503050406030204" pitchFamily="18" charset="0"/>
                              <a:ea typeface="Cambria Math" panose="02040503050406030204" pitchFamily="18" charset="0"/>
                              <a:cs typeface="Times New Roman" panose="02020603050405020304" pitchFamily="18" charset="0"/>
                            </a:rPr>
                            <m:t> </m:t>
                          </m:r>
                        </m:e>
                      </m:nary>
                      <m:nary>
                        <m:naryPr>
                          <m:chr m:val="∑"/>
                          <m:limLoc m:val="undOvr"/>
                          <m:grow m:val="on"/>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a:latin typeface="Cambria Math" panose="02040503050406030204" pitchFamily="18" charset="0"/>
                              <a:ea typeface="Cambria Math" panose="02040503050406030204" pitchFamily="18" charset="0"/>
                              <a:cs typeface="Times New Roman" panose="02020603050405020304" pitchFamily="18" charset="0"/>
                            </a:rPr>
                            <m:t>𝑗</m:t>
                          </m:r>
                          <m:r>
                            <a:rPr lang="en-US" altLang="zh-CN">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a:latin typeface="Cambria Math" panose="02040503050406030204" pitchFamily="18" charset="0"/>
                              <a:ea typeface="Cambria Math" panose="02040503050406030204" pitchFamily="18" charset="0"/>
                              <a:cs typeface="Times New Roman" panose="02020603050405020304" pitchFamily="18" charset="0"/>
                            </a:rPr>
                            <m:t> </m:t>
                          </m:r>
                        </m:e>
                      </m:nary>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a:latin typeface="Cambria Math" panose="02040503050406030204" pitchFamily="18" charset="0"/>
                              <a:ea typeface="Cambria Math" panose="02040503050406030204" pitchFamily="18" charset="0"/>
                              <a:cs typeface="Times New Roman" panose="02020603050405020304" pitchFamily="18" charset="0"/>
                            </a:rPr>
                            <m:t>SIM</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𝐶</m:t>
                          </m:r>
                        </m:sub>
                      </m:sSub>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𝐰</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𝑙</m:t>
                                  </m:r>
                                  <m:r>
                                    <a:rPr lang="en-US" altLang="zh-CN">
                                      <a:latin typeface="Cambria Math" panose="02040503050406030204" pitchFamily="18" charset="0"/>
                                      <a:ea typeface="Cambria Math" panose="02040503050406030204" pitchFamily="18" charset="0"/>
                                      <a:cs typeface="Times New Roman" panose="02020603050405020304" pitchFamily="18" charset="0"/>
                                    </a:rPr>
                                    <m:t>,</m:t>
                                  </m:r>
                                  <m:r>
                                    <a:rPr lang="en-US" altLang="zh-CN">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a:latin typeface="Cambria Math" panose="02040503050406030204" pitchFamily="18" charset="0"/>
                                      <a:ea typeface="Cambria Math" panose="02040503050406030204" pitchFamily="18" charset="0"/>
                                      <a:cs typeface="Times New Roman" panose="02020603050405020304" pitchFamily="18" charset="0"/>
                                    </a:rPr>
                                    <m:t>𝐰</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𝑙</m:t>
                                  </m:r>
                                  <m:r>
                                    <a:rPr lang="en-US" altLang="zh-CN">
                                      <a:latin typeface="Cambria Math" panose="02040503050406030204" pitchFamily="18" charset="0"/>
                                      <a:ea typeface="Cambria Math" panose="02040503050406030204" pitchFamily="18" charset="0"/>
                                      <a:cs typeface="Times New Roman" panose="02020603050405020304" pitchFamily="18" charset="0"/>
                                    </a:rPr>
                                    <m:t>,</m:t>
                                  </m:r>
                                  <m:r>
                                    <a:rPr lang="en-US" altLang="zh-CN">
                                      <a:latin typeface="Cambria Math" panose="02040503050406030204" pitchFamily="18" charset="0"/>
                                      <a:ea typeface="Cambria Math" panose="02040503050406030204" pitchFamily="18" charset="0"/>
                                      <a:cs typeface="Times New Roman" panose="02020603050405020304" pitchFamily="18" charset="0"/>
                                    </a:rPr>
                                    <m:t>𝑗</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𝑒</m:t>
                                  </m:r>
                                </m:sup>
                              </m:sSubSup>
                            </m:e>
                          </m:d>
                        </m:e>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p>
                    </m:oMath>
                  </m:oMathPara>
                </a14:m>
                <a:endParaRPr lang="zh-CN" altLang="zh-CN">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endParaRPr lang="zh-CN" altLang="zh-CN">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该项用于</a:t>
                </a:r>
                <a:r>
                  <a:rPr lang="zh-CN" altLang="en-US" dirty="0"/>
                  <a:t>判断一个集成中不同模型的滤波器之间的相关性</a:t>
                </a:r>
                <a:r>
                  <a:rPr lang="zh-CN" altLang="en-US" dirty="0">
                    <a:latin typeface="Times New Roman" panose="02020603050405020304" pitchFamily="18" charset="0"/>
                    <a:cs typeface="Times New Roman" panose="02020603050405020304" pitchFamily="18" charset="0"/>
                  </a:rPr>
                  <a:t>。集成遵循顺序训练原则，</a:t>
                </a:r>
                <a:r>
                  <a:rPr lang="zh-CN" altLang="zh-CN">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a:latin typeface="Cambria Math" panose="02040503050406030204" pitchFamily="18" charset="0"/>
                                    <a:ea typeface="Cambria Math" panose="02040503050406030204" pitchFamily="18" charset="0"/>
                                    <a:cs typeface="Times New Roman" panose="02020603050405020304" pitchFamily="18" charset="0"/>
                                  </a:rPr>
                                  <m:t>𝐰</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𝑙</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𝑒</m:t>
                                </m:r>
                              </m:sup>
                            </m:sSubSup>
                          </m:e>
                        </m:d>
                      </m:e>
                      <m:sub>
                        <m:r>
                          <a:rPr lang="en-US" altLang="zh-CN">
                            <a:latin typeface="Cambria Math" panose="02040503050406030204" pitchFamily="18" charset="0"/>
                            <a:ea typeface="Cambria Math" panose="02040503050406030204" pitchFamily="18" charset="0"/>
                            <a:cs typeface="Times New Roman" panose="02020603050405020304" pitchFamily="18" charset="0"/>
                          </a:rPr>
                          <m:t>0≤</m:t>
                        </m:r>
                        <m:r>
                          <a:rPr lang="en-US" altLang="zh-CN">
                            <a:latin typeface="Cambria Math" panose="02040503050406030204" pitchFamily="18" charset="0"/>
                            <a:ea typeface="Cambria Math" panose="02040503050406030204" pitchFamily="18" charset="0"/>
                            <a:cs typeface="Times New Roman" panose="02020603050405020304" pitchFamily="18" charset="0"/>
                          </a:rPr>
                          <m:t>𝑒</m:t>
                        </m:r>
                        <m:r>
                          <a:rPr lang="en-US" altLang="zh-CN">
                            <a:latin typeface="Cambria Math" panose="02040503050406030204" pitchFamily="18" charset="0"/>
                            <a:ea typeface="Cambria Math" panose="02040503050406030204" pitchFamily="18" charset="0"/>
                            <a:cs typeface="Times New Roman" panose="02020603050405020304" pitchFamily="18" charset="0"/>
                          </a:rPr>
                          <m:t>&lt;</m:t>
                        </m:r>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𝑒</m:t>
                            </m:r>
                          </m:sub>
                        </m:sSub>
                      </m:sub>
                    </m:sSub>
                  </m:oMath>
                </a14:m>
                <a:r>
                  <a:rPr lang="zh-CN" altLang="en-US" dirty="0">
                    <a:latin typeface="Times New Roman" panose="02020603050405020304" pitchFamily="18" charset="0"/>
                    <a:cs typeface="Times New Roman" panose="02020603050405020304" pitchFamily="18" charset="0"/>
                  </a:rPr>
                  <a:t>是前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𝑒</m:t>
                        </m:r>
                      </m:sub>
                    </m:sSub>
                    <m:r>
                      <a:rPr lang="en-US" altLang="zh-CN" b="0" i="0">
                        <a:latin typeface="Cambria Math" panose="02040503050406030204" pitchFamily="18" charset="0"/>
                        <a:ea typeface="Cambria Math" panose="02040503050406030204" pitchFamily="18" charset="0"/>
                        <a:cs typeface="Times New Roman" panose="02020603050405020304" pitchFamily="18" charset="0"/>
                      </a:rPr>
                      <m:t>−1</m:t>
                    </m:r>
                  </m:oMath>
                </a14:m>
                <a:r>
                  <a:rPr lang="zh-CN" altLang="en-US" dirty="0">
                    <a:latin typeface="Times New Roman" panose="02020603050405020304" pitchFamily="18" charset="0"/>
                    <a:cs typeface="Times New Roman" panose="02020603050405020304" pitchFamily="18" charset="0"/>
                  </a:rPr>
                  <a:t> 个已训练模型的参数。</a:t>
                </a:r>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02B676D7-A73A-612C-223C-36FD96C40D7F}"/>
                  </a:ext>
                </a:extLst>
              </p:cNvPr>
              <p:cNvSpPr>
                <a:spLocks noGrp="1" noRot="1" noChangeAspect="1" noMove="1" noResize="1" noEditPoints="1" noAdjustHandles="1" noChangeArrowheads="1" noChangeShapeType="1" noTextEdit="1"/>
              </p:cNvSpPr>
              <p:nvPr>
                <p:ph idx="1"/>
              </p:nvPr>
            </p:nvSpPr>
            <p:spPr>
              <a:blipFill>
                <a:blip r:embed="rId2"/>
                <a:stretch>
                  <a:fillRect l="-1206" t="-2907" r="-965" b="-8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9016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AC3DE-E776-C7CC-920F-846ED2545E59}"/>
              </a:ext>
            </a:extLst>
          </p:cNvPr>
          <p:cNvSpPr>
            <a:spLocks noGrp="1"/>
          </p:cNvSpPr>
          <p:nvPr>
            <p:ph type="title"/>
          </p:nvPr>
        </p:nvSpPr>
        <p:spPr/>
        <p:txBody>
          <a:bodyPr/>
          <a:lstStyle/>
          <a:p>
            <a:r>
              <a:rPr kumimoji="1" lang="zh-CN" altLang="en-US"/>
              <a:t>正交集成网络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EE36FF-F5A8-30E0-69C7-C8F681F062B5}"/>
                  </a:ext>
                </a:extLst>
              </p:cNvPr>
              <p:cNvSpPr>
                <a:spLocks noGrp="1"/>
              </p:cNvSpPr>
              <p:nvPr>
                <p:ph idx="1"/>
              </p:nvPr>
            </p:nvSpPr>
            <p:spPr/>
            <p:txBody>
              <a:bodyPr/>
              <a:lstStyle/>
              <a:p>
                <a:r>
                  <a:rPr kumimoji="1" lang="en-US" altLang="zh-CN">
                    <a:latin typeface="Times New Roman" panose="02020603050405020304" pitchFamily="18" charset="0"/>
                    <a:cs typeface="Times New Roman" panose="02020603050405020304" pitchFamily="18" charset="0"/>
                  </a:rPr>
                  <a:t>objective</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function</a:t>
                </a:r>
              </a:p>
              <a:p>
                <a:pPr marL="0" indent="0">
                  <a:buNone/>
                </a:pPr>
                <a:endParaRPr kumimoji="1" lang="en-US" altLang="zh-CN">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ℒ</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ℒ</m:t>
                          </m:r>
                        </m:e>
                        <m:sub>
                          <m:r>
                            <m:rPr>
                              <m:sty m:val="p"/>
                            </m:rPr>
                            <a:rPr lang="en-US" altLang="zh-CN">
                              <a:latin typeface="Cambria Math" panose="02040503050406030204" pitchFamily="18" charset="0"/>
                            </a:rPr>
                            <m:t>Seg</m:t>
                          </m:r>
                        </m:sub>
                      </m:sSub>
                      <m:r>
                        <a:rPr lang="en-US" altLang="zh-CN">
                          <a:latin typeface="Cambria Math" panose="02040503050406030204" pitchFamily="18" charset="0"/>
                        </a:rPr>
                        <m:t>+</m:t>
                      </m:r>
                      <m:r>
                        <a:rPr lang="en-US" altLang="zh-CN">
                          <a:latin typeface="Cambria Math" panose="02040503050406030204" pitchFamily="18" charset="0"/>
                        </a:rPr>
                        <m:t>𝜆</m:t>
                      </m:r>
                      <m:r>
                        <a:rPr lang="en-US" altLang="zh-CN">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a:latin typeface="Cambria Math" panose="02040503050406030204" pitchFamily="18" charset="0"/>
                                    </a:rPr>
                                    <m:t>ℒ</m:t>
                                  </m:r>
                                </m:e>
                                <m:sub>
                                  <m:r>
                                    <m:rPr>
                                      <m:sty m:val="p"/>
                                    </m:rPr>
                                    <a:rPr lang="en-US" altLang="zh-CN">
                                      <a:latin typeface="Cambria Math" panose="02040503050406030204" pitchFamily="18" charset="0"/>
                                    </a:rPr>
                                    <m:t>SelfOrth</m:t>
                                  </m:r>
                                </m:sub>
                              </m:sSub>
                            </m:e>
                            <m:sub>
                              <m:r>
                                <m:rPr>
                                  <m:nor/>
                                </m:rPr>
                                <a:rPr lang="en-US" altLang="zh-CN">
                                  <a:latin typeface="Cambria Math" panose="02040503050406030204" pitchFamily="18" charset="0"/>
                                </a:rPr>
                                <m:t> </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𝐰</m:t>
                                  </m:r>
                                </m:e>
                                <m:sub>
                                  <m:r>
                                    <a:rPr lang="en-US" altLang="zh-CN">
                                      <a:latin typeface="Cambria Math" panose="02040503050406030204" pitchFamily="18" charset="0"/>
                                    </a:rPr>
                                    <m:t>𝑙</m:t>
                                  </m:r>
                                </m:sub>
                              </m:sSub>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a:latin typeface="Cambria Math" panose="02040503050406030204" pitchFamily="18" charset="0"/>
                                    </a:rPr>
                                    <m:t>ℒ</m:t>
                                  </m:r>
                                </m:e>
                                <m:sub>
                                  <m:r>
                                    <m:rPr>
                                      <m:sty m:val="p"/>
                                    </m:rPr>
                                    <a:rPr lang="en-US" altLang="zh-CN" b="0" i="0">
                                      <a:latin typeface="Cambria Math" panose="02040503050406030204" pitchFamily="18" charset="0"/>
                                    </a:rPr>
                                    <m:t>Inter</m:t>
                                  </m:r>
                                  <m:r>
                                    <m:rPr>
                                      <m:sty m:val="p"/>
                                    </m:rPr>
                                    <a:rPr lang="en-US" altLang="zh-CN">
                                      <a:latin typeface="Cambria Math" panose="02040503050406030204" pitchFamily="18" charset="0"/>
                                    </a:rPr>
                                    <m:t>Orth</m:t>
                                  </m:r>
                                </m:sub>
                              </m:sSub>
                            </m:e>
                            <m:sub>
                              <m:r>
                                <m:rPr>
                                  <m:nor/>
                                </m:rPr>
                                <a:rPr lang="en-US" altLang="zh-CN">
                                  <a:latin typeface="Cambria Math" panose="02040503050406030204" pitchFamily="18" charset="0"/>
                                </a:rPr>
                                <m:t> </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𝐰</m:t>
                                  </m:r>
                                </m:e>
                                <m:sub>
                                  <m:r>
                                    <a:rPr lang="en-US" altLang="zh-CN">
                                      <a:latin typeface="Cambria Math" panose="02040503050406030204" pitchFamily="18" charset="0"/>
                                    </a:rPr>
                                    <m:t>𝑙</m:t>
                                  </m:r>
                                </m:sub>
                              </m:sSub>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a:latin typeface="Cambria Math" panose="02040503050406030204" pitchFamily="18" charset="0"/>
                                        </a:rPr>
                                        <m:t>𝐰</m:t>
                                      </m:r>
                                    </m:e>
                                    <m:sub>
                                      <m:r>
                                        <a:rPr lang="en-US" altLang="zh-CN">
                                          <a:latin typeface="Cambria Math" panose="02040503050406030204" pitchFamily="18" charset="0"/>
                                        </a:rPr>
                                        <m:t>𝑙</m:t>
                                      </m:r>
                                    </m:sub>
                                    <m:sup>
                                      <m:r>
                                        <a:rPr lang="en-US" altLang="zh-CN">
                                          <a:latin typeface="Cambria Math" panose="02040503050406030204" pitchFamily="18" charset="0"/>
                                        </a:rPr>
                                        <m:t>𝑒</m:t>
                                      </m:r>
                                    </m:sup>
                                  </m:sSubSup>
                                </m:e>
                              </m:d>
                            </m:e>
                          </m:d>
                        </m:e>
                      </m:d>
                    </m:oMath>
                  </m:oMathPara>
                </a14:m>
                <a:endParaRPr lang="zh-CN" altLang="zh-CN">
                  <a:latin typeface="Cambria Math" panose="02040503050406030204" pitchFamily="18" charset="0"/>
                </a:endParaRPr>
              </a:p>
              <a:p>
                <a:pPr marL="0" indent="0">
                  <a:buNone/>
                </a:pPr>
                <a:endParaRPr kumimoji="1" lang="en-US" altLang="zh-CN">
                  <a:latin typeface="Times New Roman" panose="02020603050405020304" pitchFamily="18" charset="0"/>
                  <a:cs typeface="Times New Roman" panose="02020603050405020304" pitchFamily="18" charset="0"/>
                </a:endParaRPr>
              </a:p>
              <a:p>
                <a:pPr marL="0" indent="0">
                  <a:lnSpc>
                    <a:spcPct val="100000"/>
                  </a:lnSpc>
                  <a:buNone/>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ℒ</m:t>
                        </m:r>
                      </m:e>
                      <m:sub>
                        <m:r>
                          <m:rPr>
                            <m:sty m:val="p"/>
                          </m:rPr>
                          <a:rPr lang="en-US" altLang="zh-CN" i="1">
                            <a:latin typeface="Cambria Math" panose="02040503050406030204" pitchFamily="18" charset="0"/>
                          </a:rPr>
                          <m:t>Seg</m:t>
                        </m:r>
                        <m:r>
                          <m:rPr>
                            <m:nor/>
                          </m:rPr>
                          <a:rPr lang="en-US" altLang="zh-CN"/>
                          <m:t> </m:t>
                        </m:r>
                      </m:sub>
                    </m:sSub>
                  </m:oMath>
                </a14:m>
                <a:r>
                  <a:rPr kumimoji="1" lang="zh-CN" altLang="en-US">
                    <a:latin typeface="Times New Roman" panose="02020603050405020304" pitchFamily="18" charset="0"/>
                    <a:cs typeface="Times New Roman" panose="02020603050405020304" pitchFamily="18" charset="0"/>
                  </a:rPr>
                  <a:t>是分割损失（</a:t>
                </a:r>
                <a:r>
                  <a:rPr kumimoji="1" lang="en-US" altLang="zh-CN">
                    <a:latin typeface="Times New Roman" panose="02020603050405020304" pitchFamily="18" charset="0"/>
                    <a:cs typeface="Times New Roman" panose="02020603050405020304" pitchFamily="18" charset="0"/>
                  </a:rPr>
                  <a:t>e.g.</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soft</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Dice</a:t>
                </a:r>
                <a:r>
                  <a:rPr kumimoji="1" lang="zh-CN" altLang="en-US">
                    <a:latin typeface="Times New Roman" panose="02020603050405020304" pitchFamily="18" charset="0"/>
                    <a:cs typeface="Times New Roman" panose="02020603050405020304" pitchFamily="18" charset="0"/>
                  </a:rPr>
                  <a:t> 系数或交叉熵），</a:t>
                </a:r>
                <a:r>
                  <a:rPr lang="en-US" altLang="zh-CN"/>
                  <a:t> </a:t>
                </a:r>
                <a14:m>
                  <m:oMath xmlns:m="http://schemas.openxmlformats.org/officeDocument/2006/math">
                    <m:r>
                      <a:rPr lang="en-US" altLang="zh-CN" i="1">
                        <a:latin typeface="Cambria Math" panose="02040503050406030204" pitchFamily="18" charset="0"/>
                      </a:rPr>
                      <m:t>𝜆</m:t>
                    </m:r>
                  </m:oMath>
                </a14:m>
                <a:r>
                  <a:rPr kumimoji="1" lang="zh-CN" altLang="en-US">
                    <a:latin typeface="Times New Roman" panose="02020603050405020304" pitchFamily="18" charset="0"/>
                    <a:cs typeface="Times New Roman" panose="02020603050405020304" pitchFamily="18" charset="0"/>
                  </a:rPr>
                  <a:t> 是控制正交项影响的一个超参</a:t>
                </a:r>
                <a:endParaRPr kumimoji="1" lang="en-US" altLang="zh-CN">
                  <a:latin typeface="Times New Roman" panose="02020603050405020304" pitchFamily="18" charset="0"/>
                  <a:cs typeface="Times New Roman" panose="02020603050405020304" pitchFamily="18" charset="0"/>
                </a:endParaRPr>
              </a:p>
              <a:p>
                <a:pPr marL="0" indent="0">
                  <a:buNone/>
                </a:pPr>
                <a:endParaRPr kumimoji="1" lang="zh-CN" altLang="en-US">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5AEE36FF-F5A8-30E0-69C7-C8F681F062B5}"/>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446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D94C6-5AA9-20A4-05EB-A2A2E7B42D52}"/>
              </a:ext>
            </a:extLst>
          </p:cNvPr>
          <p:cNvSpPr>
            <a:spLocks noGrp="1"/>
          </p:cNvSpPr>
          <p:nvPr>
            <p:ph type="title"/>
          </p:nvPr>
        </p:nvSpPr>
        <p:spPr/>
        <p:txBody>
          <a:bodyPr/>
          <a:lstStyle/>
          <a:p>
            <a:r>
              <a:rPr kumimoji="1" lang="zh-CN" altLang="en-US">
                <a:latin typeface="Times New Roman" panose="02020603050405020304" pitchFamily="18" charset="0"/>
                <a:cs typeface="Times New Roman" panose="02020603050405020304" pitchFamily="18" charset="0"/>
              </a:rPr>
              <a:t>实验框架 </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分割网络</a:t>
            </a:r>
          </a:p>
        </p:txBody>
      </p:sp>
      <p:sp>
        <p:nvSpPr>
          <p:cNvPr id="3" name="内容占位符 2">
            <a:extLst>
              <a:ext uri="{FF2B5EF4-FFF2-40B4-BE49-F238E27FC236}">
                <a16:creationId xmlns:a16="http://schemas.microsoft.com/office/drawing/2014/main" id="{04869F3B-10C2-097A-DAA9-0D5600F366D4}"/>
              </a:ext>
            </a:extLst>
          </p:cNvPr>
          <p:cNvSpPr>
            <a:spLocks noGrp="1"/>
          </p:cNvSpPr>
          <p:nvPr>
            <p:ph idx="1"/>
          </p:nvPr>
        </p:nvSpPr>
        <p:spPr/>
        <p:txBody>
          <a:bodyPr>
            <a:normAutofit lnSpcReduction="10000"/>
          </a:bodyPr>
          <a:lstStyle/>
          <a:p>
            <a:r>
              <a:rPr kumimoji="1" lang="zh-CN" altLang="en-US">
                <a:latin typeface="Times New Roman" panose="02020603050405020304" pitchFamily="18" charset="0"/>
                <a:cs typeface="Times New Roman" panose="02020603050405020304" pitchFamily="18" charset="0"/>
              </a:rPr>
              <a:t>主干网络 </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最新的 </a:t>
            </a:r>
            <a:r>
              <a:rPr kumimoji="1" lang="en-US" altLang="zh-CN">
                <a:latin typeface="Times New Roman" panose="02020603050405020304" pitchFamily="18" charset="0"/>
                <a:cs typeface="Times New Roman" panose="02020603050405020304" pitchFamily="18" charset="0"/>
              </a:rPr>
              <a:t>ResUNet</a:t>
            </a:r>
          </a:p>
          <a:p>
            <a:r>
              <a:rPr kumimoji="1" lang="zh-CN" altLang="en-US">
                <a:latin typeface="Times New Roman" panose="02020603050405020304" pitchFamily="18" charset="0"/>
                <a:cs typeface="Times New Roman" panose="02020603050405020304" pitchFamily="18" charset="0"/>
              </a:rPr>
              <a:t>后端环境 </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Keras</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2.3</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and</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TensorFlow</a:t>
            </a:r>
          </a:p>
          <a:p>
            <a:r>
              <a:rPr kumimoji="1" lang="zh-CN" altLang="en-US">
                <a:latin typeface="Times New Roman" panose="02020603050405020304" pitchFamily="18" charset="0"/>
                <a:cs typeface="Times New Roman" panose="02020603050405020304" pitchFamily="18" charset="0"/>
              </a:rPr>
              <a:t>输入 </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输出</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en-US" altLang="zh-CN">
                <a:latin typeface="Times New Roman" panose="02020603050405020304" pitchFamily="18" charset="0"/>
                <a:cs typeface="Times New Roman" panose="02020603050405020304" pitchFamily="18" charset="0"/>
              </a:rPr>
              <a:t>BraTS</a:t>
            </a:r>
            <a:r>
              <a:rPr kumimoji="1" lang="zh-CN" altLang="en-US">
                <a:latin typeface="Times New Roman" panose="02020603050405020304" pitchFamily="18" charset="0"/>
                <a:cs typeface="Times New Roman" panose="02020603050405020304" pitchFamily="18" charset="0"/>
              </a:rPr>
              <a:t> 四通道（</a:t>
            </a:r>
            <a:r>
              <a:rPr lang="en-US" altLang="zh-CN" dirty="0">
                <a:latin typeface="Times New Roman" panose="02020603050405020304" pitchFamily="18" charset="0"/>
                <a:cs typeface="Times New Roman" panose="02020603050405020304" pitchFamily="18" charset="0"/>
              </a:rPr>
              <a:t> FLAIR, T1ce, 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T2 </a:t>
            </a:r>
            <a:r>
              <a:rPr kumimoji="1" lang="zh-CN" altLang="en-US">
                <a:latin typeface="Times New Roman" panose="02020603050405020304" pitchFamily="18" charset="0"/>
                <a:cs typeface="Times New Roman" panose="02020603050405020304" pitchFamily="18" charset="0"/>
              </a:rPr>
              <a:t>）</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softmax</a:t>
            </a:r>
            <a:r>
              <a:rPr kumimoji="1" lang="zh-CN" altLang="en-US">
                <a:latin typeface="Times New Roman" panose="02020603050405020304" pitchFamily="18" charset="0"/>
                <a:cs typeface="Times New Roman" panose="02020603050405020304" pitchFamily="18" charset="0"/>
              </a:rPr>
              <a:t> 激活函数</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en-US" altLang="zh-CN">
                <a:latin typeface="Times New Roman" panose="02020603050405020304" pitchFamily="18" charset="0"/>
                <a:cs typeface="Times New Roman" panose="02020603050405020304" pitchFamily="18" charset="0"/>
              </a:rPr>
              <a:t>WMH</a:t>
            </a:r>
            <a:r>
              <a:rPr kumimoji="1" lang="zh-CN" altLang="en-US">
                <a:latin typeface="Times New Roman" panose="02020603050405020304" pitchFamily="18" charset="0"/>
                <a:cs typeface="Times New Roman" panose="02020603050405020304" pitchFamily="18" charset="0"/>
              </a:rPr>
              <a:t> 双通道（</a:t>
            </a:r>
            <a:r>
              <a:rPr lang="en-US" altLang="zh-CN" dirty="0">
                <a:latin typeface="Times New Roman" panose="02020603050405020304" pitchFamily="18" charset="0"/>
                <a:cs typeface="Times New Roman" panose="02020603050405020304" pitchFamily="18" charset="0"/>
              </a:rPr>
              <a:t> FLAIR, T1 </a:t>
            </a:r>
            <a:r>
              <a:rPr kumimoji="1" lang="zh-CN" altLang="en-US">
                <a:latin typeface="Times New Roman" panose="02020603050405020304" pitchFamily="18" charset="0"/>
                <a:cs typeface="Times New Roman" panose="02020603050405020304" pitchFamily="18" charset="0"/>
              </a:rPr>
              <a:t>）</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sigmoid</a:t>
            </a:r>
            <a:r>
              <a:rPr kumimoji="1" lang="zh-CN" altLang="en-US">
                <a:latin typeface="Times New Roman" panose="02020603050405020304" pitchFamily="18" charset="0"/>
                <a:cs typeface="Times New Roman" panose="02020603050405020304" pitchFamily="18" charset="0"/>
              </a:rPr>
              <a:t> 激活函数</a:t>
            </a:r>
            <a:endParaRPr kumimoji="1" lang="en-US" altLang="zh-CN">
              <a:latin typeface="Times New Roman" panose="02020603050405020304" pitchFamily="18" charset="0"/>
              <a:cs typeface="Times New Roman" panose="02020603050405020304" pitchFamily="18" charset="0"/>
            </a:endParaRPr>
          </a:p>
          <a:p>
            <a:r>
              <a:rPr kumimoji="1" lang="zh-CN" altLang="en-US">
                <a:latin typeface="Times New Roman" panose="02020603050405020304" pitchFamily="18" charset="0"/>
                <a:cs typeface="Times New Roman" panose="02020603050405020304" pitchFamily="18" charset="0"/>
              </a:rPr>
              <a:t>其他说明</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zh-CN" altLang="en-US">
                <a:latin typeface="Times New Roman" panose="02020603050405020304" pitchFamily="18" charset="0"/>
                <a:cs typeface="Times New Roman" panose="02020603050405020304" pitchFamily="18" charset="0"/>
              </a:rPr>
              <a:t>训练过程中使用 </a:t>
            </a:r>
            <a:r>
              <a:rPr kumimoji="1" lang="en-US" altLang="zh-CN">
                <a:latin typeface="Times New Roman" panose="02020603050405020304" pitchFamily="18" charset="0"/>
                <a:cs typeface="Times New Roman" panose="02020603050405020304" pitchFamily="18" charset="0"/>
              </a:rPr>
              <a:t>64</a:t>
            </a:r>
            <a:r>
              <a:rPr kumimoji="1" lang="zh-CN" altLang="en-US">
                <a:latin typeface="Times New Roman" panose="02020603050405020304" pitchFamily="18" charset="0"/>
                <a:cs typeface="Times New Roman" panose="02020603050405020304" pitchFamily="18" charset="0"/>
              </a:rPr>
              <a:t>*</a:t>
            </a:r>
            <a:r>
              <a:rPr kumimoji="1" lang="en-US" altLang="zh-CN">
                <a:latin typeface="Times New Roman" panose="02020603050405020304" pitchFamily="18" charset="0"/>
                <a:cs typeface="Times New Roman" panose="02020603050405020304" pitchFamily="18" charset="0"/>
              </a:rPr>
              <a:t>64</a:t>
            </a:r>
            <a:r>
              <a:rPr kumimoji="1" lang="zh-CN" altLang="en-US">
                <a:latin typeface="Times New Roman" panose="02020603050405020304" pitchFamily="18" charset="0"/>
                <a:cs typeface="Times New Roman" panose="02020603050405020304" pitchFamily="18" charset="0"/>
              </a:rPr>
              <a:t>*</a:t>
            </a:r>
            <a:r>
              <a:rPr kumimoji="1" lang="en-US" altLang="zh-CN">
                <a:latin typeface="Times New Roman" panose="02020603050405020304" pitchFamily="18" charset="0"/>
                <a:cs typeface="Times New Roman" panose="02020603050405020304" pitchFamily="18" charset="0"/>
              </a:rPr>
              <a:t>64</a:t>
            </a:r>
            <a:r>
              <a:rPr kumimoji="1" lang="zh-CN" altLang="en-US">
                <a:latin typeface="Times New Roman" panose="02020603050405020304" pitchFamily="18" charset="0"/>
                <a:cs typeface="Times New Roman" panose="02020603050405020304" pitchFamily="18" charset="0"/>
              </a:rPr>
              <a:t> 的 </a:t>
            </a:r>
            <a:r>
              <a:rPr kumimoji="1" lang="en-US" altLang="zh-CN">
                <a:latin typeface="Times New Roman" panose="02020603050405020304" pitchFamily="18" charset="0"/>
                <a:cs typeface="Times New Roman" panose="02020603050405020304" pitchFamily="18" charset="0"/>
              </a:rPr>
              <a:t>patch</a:t>
            </a:r>
            <a:r>
              <a:rPr kumimoji="1" lang="zh-CN" altLang="en-US">
                <a:latin typeface="Times New Roman" panose="02020603050405020304" pitchFamily="18" charset="0"/>
                <a:cs typeface="Times New Roman" panose="02020603050405020304" pitchFamily="18" charset="0"/>
              </a:rPr>
              <a:t>，随机抽样训练直至模型收敛。</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zh-CN" altLang="en-US">
                <a:latin typeface="Times New Roman" panose="02020603050405020304" pitchFamily="18" charset="0"/>
                <a:cs typeface="Times New Roman" panose="02020603050405020304" pitchFamily="18" charset="0"/>
              </a:rPr>
              <a:t>采用 </a:t>
            </a:r>
            <a:r>
              <a:rPr kumimoji="1" lang="en-US" altLang="zh-CN">
                <a:latin typeface="Times New Roman" panose="02020603050405020304" pitchFamily="18" charset="0"/>
                <a:cs typeface="Times New Roman" panose="02020603050405020304" pitchFamily="18" charset="0"/>
              </a:rPr>
              <a:t>Adam</a:t>
            </a:r>
            <a:r>
              <a:rPr kumimoji="1" lang="zh-CN" altLang="en-US">
                <a:latin typeface="Times New Roman" panose="02020603050405020304" pitchFamily="18" charset="0"/>
                <a:cs typeface="Times New Roman" panose="02020603050405020304" pitchFamily="18" charset="0"/>
              </a:rPr>
              <a:t> 优化器，初始学习率为 </a:t>
            </a:r>
            <a:r>
              <a:rPr kumimoji="1" lang="en-US" altLang="zh-CN">
                <a:latin typeface="Times New Roman" panose="02020603050405020304" pitchFamily="18" charset="0"/>
                <a:cs typeface="Times New Roman" panose="02020603050405020304" pitchFamily="18" charset="0"/>
              </a:rPr>
              <a:t>BraTS</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0.001</a:t>
            </a:r>
            <a:r>
              <a:rPr kumimoji="1" lang="zh-CN" altLang="en-US">
                <a:latin typeface="Times New Roman" panose="02020603050405020304" pitchFamily="18" charset="0"/>
                <a:cs typeface="Times New Roman" panose="02020603050405020304" pitchFamily="18" charset="0"/>
              </a:rPr>
              <a:t> 和 </a:t>
            </a:r>
            <a:r>
              <a:rPr kumimoji="1" lang="en-US" altLang="zh-CN">
                <a:latin typeface="Times New Roman" panose="02020603050405020304" pitchFamily="18" charset="0"/>
                <a:cs typeface="Times New Roman" panose="02020603050405020304" pitchFamily="18" charset="0"/>
              </a:rPr>
              <a:t>WMH</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0.0001</a:t>
            </a:r>
            <a:r>
              <a:rPr kumimoji="1" lang="zh-CN" altLang="en-US">
                <a:latin typeface="Times New Roman" panose="02020603050405020304" pitchFamily="18" charset="0"/>
                <a:cs typeface="Times New Roman" panose="02020603050405020304" pitchFamily="18" charset="0"/>
              </a:rPr>
              <a:t>，</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zh-CN" altLang="en-US">
                <a:latin typeface="Times New Roman" panose="02020603050405020304" pitchFamily="18" charset="0"/>
                <a:cs typeface="Times New Roman" panose="02020603050405020304" pitchFamily="18" charset="0"/>
              </a:rPr>
              <a:t>每 </a:t>
            </a:r>
            <a:r>
              <a:rPr kumimoji="1" lang="en-US" altLang="zh-CN">
                <a:latin typeface="Times New Roman" panose="02020603050405020304" pitchFamily="18" charset="0"/>
                <a:cs typeface="Times New Roman" panose="02020603050405020304" pitchFamily="18" charset="0"/>
              </a:rPr>
              <a:t>10</a:t>
            </a:r>
            <a:r>
              <a:rPr kumimoji="1" lang="zh-CN" altLang="en-US">
                <a:latin typeface="Times New Roman" panose="02020603050405020304" pitchFamily="18" charset="0"/>
                <a:cs typeface="Times New Roman" panose="02020603050405020304" pitchFamily="18" charset="0"/>
              </a:rPr>
              <a:t> 个</a:t>
            </a:r>
            <a:r>
              <a:rPr kumimoji="1" lang="en-US" altLang="zh-CN">
                <a:latin typeface="Times New Roman" panose="02020603050405020304" pitchFamily="18" charset="0"/>
                <a:cs typeface="Times New Roman" panose="02020603050405020304" pitchFamily="18" charset="0"/>
              </a:rPr>
              <a:t>epoch</a:t>
            </a:r>
            <a:r>
              <a:rPr kumimoji="1" lang="zh-CN" altLang="en-US">
                <a:latin typeface="Times New Roman" panose="02020603050405020304" pitchFamily="18" charset="0"/>
                <a:cs typeface="Times New Roman" panose="02020603050405020304" pitchFamily="18" charset="0"/>
              </a:rPr>
              <a:t> 缩减 </a:t>
            </a:r>
            <a:r>
              <a:rPr kumimoji="1" lang="en-US" altLang="zh-CN">
                <a:latin typeface="Times New Roman" panose="02020603050405020304" pitchFamily="18" charset="0"/>
                <a:cs typeface="Times New Roman" panose="02020603050405020304" pitchFamily="18" charset="0"/>
              </a:rPr>
              <a:t>85%</a:t>
            </a:r>
            <a:r>
              <a:rPr kumimoji="1" lang="zh-CN" altLang="en-US">
                <a:latin typeface="Times New Roman" panose="02020603050405020304" pitchFamily="18" charset="0"/>
                <a:cs typeface="Times New Roman" panose="02020603050405020304" pitchFamily="18" charset="0"/>
              </a:rPr>
              <a:t>，超参采用 </a:t>
            </a:r>
            <a:r>
              <a:rPr kumimoji="1" lang="en-US" altLang="zh-CN">
                <a:latin typeface="Times New Roman" panose="02020603050405020304" pitchFamily="18" charset="0"/>
                <a:cs typeface="Times New Roman" panose="02020603050405020304" pitchFamily="18" charset="0"/>
              </a:rPr>
              <a:t>validation</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split</a:t>
            </a:r>
            <a:r>
              <a:rPr kumimoji="1" lang="zh-CN" altLang="en-US">
                <a:latin typeface="Times New Roman" panose="02020603050405020304" pitchFamily="18" charset="0"/>
                <a:cs typeface="Times New Roman" panose="02020603050405020304" pitchFamily="18" charset="0"/>
              </a:rPr>
              <a:t> 选取。</a:t>
            </a:r>
            <a:endParaRPr kumimoji="1" lang="en-US" altLang="zh-CN">
              <a:latin typeface="Times New Roman" panose="02020603050405020304" pitchFamily="18" charset="0"/>
              <a:cs typeface="Times New Roman" panose="02020603050405020304" pitchFamily="18" charset="0"/>
            </a:endParaRPr>
          </a:p>
          <a:p>
            <a:endParaRPr kumimoji="1"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415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63156-C547-84B5-B773-CB4CF7630DCD}"/>
              </a:ext>
            </a:extLst>
          </p:cNvPr>
          <p:cNvSpPr>
            <a:spLocks noGrp="1"/>
          </p:cNvSpPr>
          <p:nvPr>
            <p:ph type="title"/>
          </p:nvPr>
        </p:nvSpPr>
        <p:spPr/>
        <p:txBody>
          <a:bodyPr/>
          <a:lstStyle/>
          <a:p>
            <a:r>
              <a:rPr kumimoji="1" lang="zh-CN" altLang="en-US">
                <a:latin typeface="Times New Roman" panose="02020603050405020304" pitchFamily="18" charset="0"/>
                <a:cs typeface="Times New Roman" panose="02020603050405020304" pitchFamily="18" charset="0"/>
              </a:rPr>
              <a:t>实验框架 </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Baselines</a:t>
            </a:r>
            <a:endParaRPr kumimoji="1" lang="zh-CN" altLang="en-US">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0715AF3-BF3A-4D8E-182F-45C84D4367B7}"/>
                  </a:ext>
                </a:extLst>
              </p:cNvPr>
              <p:cNvSpPr>
                <a:spLocks noGrp="1"/>
              </p:cNvSpPr>
              <p:nvPr>
                <p:ph idx="1"/>
              </p:nvPr>
            </p:nvSpPr>
            <p:spPr/>
            <p:txBody>
              <a:bodyPr/>
              <a:lstStyle/>
              <a:p>
                <a:pPr marL="0" indent="0">
                  <a:buNone/>
                </a:pPr>
                <a:r>
                  <a:rPr kumimoji="1" lang="zh-CN" altLang="en-US">
                    <a:latin typeface="Times New Roman" panose="02020603050405020304" pitchFamily="18" charset="0"/>
                    <a:cs typeface="Times New Roman" panose="02020603050405020304" pitchFamily="18" charset="0"/>
                  </a:rPr>
                  <a:t>本文训练了两个 </a:t>
                </a:r>
                <a:r>
                  <a:rPr kumimoji="1" lang="en-US" altLang="zh-CN">
                    <a:latin typeface="Times New Roman" panose="02020603050405020304" pitchFamily="18" charset="0"/>
                    <a:cs typeface="Times New Roman" panose="02020603050405020304" pitchFamily="18" charset="0"/>
                  </a:rPr>
                  <a:t>Baseline</a:t>
                </a:r>
                <a:r>
                  <a:rPr kumimoji="1" lang="zh-CN" altLang="en-US">
                    <a:latin typeface="Times New Roman" panose="02020603050405020304" pitchFamily="18" charset="0"/>
                    <a:cs typeface="Times New Roman" panose="02020603050405020304" pitchFamily="18" charset="0"/>
                  </a:rPr>
                  <a:t> 来对提出的方法进行基准测试</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en-US" altLang="zh-CN">
                    <a:latin typeface="Times New Roman" panose="02020603050405020304" pitchFamily="18" charset="0"/>
                    <a:cs typeface="Times New Roman" panose="02020603050405020304" pitchFamily="18" charset="0"/>
                  </a:rPr>
                  <a:t>Baseline</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1</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random ensemble</a:t>
                </a:r>
              </a:p>
              <a:p>
                <a:pPr marL="0" indent="0">
                  <a:buNone/>
                </a:pPr>
                <a:r>
                  <a:rPr kumimoji="1" lang="zh-CN" altLang="en-US">
                    <a:latin typeface="Times New Roman" panose="02020603050405020304" pitchFamily="18" charset="0"/>
                    <a:cs typeface="Times New Roman" panose="02020603050405020304" pitchFamily="18" charset="0"/>
                  </a:rPr>
                  <a:t>集成中的模型随机初始化，且训练时仅考虑分割损失 </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ℒ</m:t>
                        </m:r>
                      </m:e>
                      <m:sub>
                        <m:r>
                          <m:rPr>
                            <m:sty m:val="p"/>
                          </m:rPr>
                          <a:rPr lang="en-US" altLang="zh-CN">
                            <a:latin typeface="Cambria Math" panose="02040503050406030204" pitchFamily="18" charset="0"/>
                          </a:rPr>
                          <m:t>Seg</m:t>
                        </m:r>
                      </m:sub>
                    </m:sSub>
                  </m:oMath>
                </a14:m>
                <a:r>
                  <a:rPr kumimoji="1" lang="zh-CN" altLang="en-US">
                    <a:latin typeface="Times New Roman" panose="02020603050405020304" pitchFamily="18" charset="0"/>
                    <a:cs typeface="Times New Roman" panose="02020603050405020304" pitchFamily="18" charset="0"/>
                  </a:rPr>
                  <a:t> ，其多样性主要来源于权重的初始化</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en-US" altLang="zh-CN">
                    <a:latin typeface="Times New Roman" panose="02020603050405020304" pitchFamily="18" charset="0"/>
                    <a:cs typeface="Times New Roman" panose="02020603050405020304" pitchFamily="18" charset="0"/>
                  </a:rPr>
                  <a:t>Baseline</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2</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self-orthogonal ensemble</a:t>
                </a:r>
              </a:p>
              <a:p>
                <a:pPr marL="0" indent="0">
                  <a:buNone/>
                </a:pPr>
                <a:r>
                  <a:rPr kumimoji="1" lang="zh-CN" altLang="en-US">
                    <a:latin typeface="Times New Roman" panose="02020603050405020304" pitchFamily="18" charset="0"/>
                    <a:cs typeface="Times New Roman" panose="02020603050405020304" pitchFamily="18" charset="0"/>
                  </a:rPr>
                  <a:t>引入自正交项 </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ℒ</m:t>
                        </m:r>
                      </m:e>
                      <m:sub>
                        <m:r>
                          <m:rPr>
                            <m:sty m:val="p"/>
                          </m:rPr>
                          <a:rPr lang="en-US" altLang="zh-CN">
                            <a:latin typeface="Cambria Math" panose="02040503050406030204" pitchFamily="18" charset="0"/>
                          </a:rPr>
                          <m:t>SelfOrth</m:t>
                        </m:r>
                      </m:sub>
                    </m:sSub>
                    <m:r>
                      <a:rPr lang="en-US" altLang="zh-CN" i="1">
                        <a:latin typeface="Cambria Math" panose="02040503050406030204" pitchFamily="18" charset="0"/>
                      </a:rPr>
                      <m:t> </m:t>
                    </m:r>
                  </m:oMath>
                </a14:m>
                <a:r>
                  <a:rPr kumimoji="1" lang="zh-CN" altLang="en-US">
                    <a:latin typeface="Times New Roman" panose="02020603050405020304" pitchFamily="18" charset="0"/>
                    <a:cs typeface="Times New Roman" panose="02020603050405020304" pitchFamily="18" charset="0"/>
                  </a:rPr>
                  <a:t>，集成中各模型训练时有正交约束</a:t>
                </a:r>
              </a:p>
            </p:txBody>
          </p:sp>
        </mc:Choice>
        <mc:Fallback>
          <p:sp>
            <p:nvSpPr>
              <p:cNvPr id="3" name="内容占位符 2">
                <a:extLst>
                  <a:ext uri="{FF2B5EF4-FFF2-40B4-BE49-F238E27FC236}">
                    <a16:creationId xmlns:a16="http://schemas.microsoft.com/office/drawing/2014/main" id="{20715AF3-BF3A-4D8E-182F-45C84D4367B7}"/>
                  </a:ext>
                </a:extLst>
              </p:cNvPr>
              <p:cNvSpPr>
                <a:spLocks noGrp="1" noRot="1" noChangeAspect="1" noMove="1" noResize="1" noEditPoints="1" noAdjustHandles="1" noChangeArrowheads="1" noChangeShapeType="1" noTextEdit="1"/>
              </p:cNvSpPr>
              <p:nvPr>
                <p:ph idx="1"/>
              </p:nvPr>
            </p:nvSpPr>
            <p:spPr>
              <a:blipFill>
                <a:blip r:embed="rId2"/>
                <a:stretch>
                  <a:fillRect l="-1206" t="-29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956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1AE91-0600-1CBE-2B32-47DF21FBCBE1}"/>
              </a:ext>
            </a:extLst>
          </p:cNvPr>
          <p:cNvSpPr>
            <a:spLocks noGrp="1"/>
          </p:cNvSpPr>
          <p:nvPr>
            <p:ph type="title"/>
          </p:nvPr>
        </p:nvSpPr>
        <p:spPr/>
        <p:txBody>
          <a:bodyPr/>
          <a:lstStyle/>
          <a:p>
            <a:r>
              <a:rPr kumimoji="1" lang="zh-CN" altLang="en-US">
                <a:latin typeface="Times New Roman" panose="02020603050405020304" pitchFamily="18" charset="0"/>
                <a:cs typeface="Times New Roman" panose="02020603050405020304" pitchFamily="18" charset="0"/>
              </a:rPr>
              <a:t>实验框架 </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衡量校准性能</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46E79D-EC7B-ACAD-643E-6B7B874D3532}"/>
                  </a:ext>
                </a:extLst>
              </p:cNvPr>
              <p:cNvSpPr>
                <a:spLocks noGrp="1"/>
              </p:cNvSpPr>
              <p:nvPr>
                <p:ph idx="1"/>
              </p:nvPr>
            </p:nvSpPr>
            <p:spPr/>
            <p:txBody>
              <a:bodyPr>
                <a:normAutofit lnSpcReduction="10000"/>
              </a:bodyPr>
              <a:lstStyle/>
              <a:p>
                <a:r>
                  <a:rPr kumimoji="1" lang="en-US" altLang="zh-CN">
                    <a:latin typeface="Times New Roman" panose="02020603050405020304" pitchFamily="18" charset="0"/>
                    <a:cs typeface="Times New Roman" panose="02020603050405020304" pitchFamily="18" charset="0"/>
                  </a:rPr>
                  <a:t>Brier</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score</a:t>
                </a:r>
              </a:p>
              <a:p>
                <a:pPr marL="0" indent="0">
                  <a:buNone/>
                </a:pPr>
                <a:r>
                  <a:rPr kumimoji="1" lang="zh-CN" altLang="en-US">
                    <a:latin typeface="Times New Roman" panose="02020603050405020304" pitchFamily="18" charset="0"/>
                    <a:cs typeface="Times New Roman" panose="02020603050405020304" pitchFamily="18" charset="0"/>
                  </a:rPr>
                  <a:t>衡量校准性能的常见指标，值越小精度越高，</a:t>
                </a:r>
                <a:r>
                  <a:rPr kumimoji="1" lang="en-US" altLang="zh-CN">
                    <a:latin typeface="Times New Roman" panose="02020603050405020304" pitchFamily="18" charset="0"/>
                    <a:cs typeface="Times New Roman" panose="02020603050405020304" pitchFamily="18" charset="0"/>
                  </a:rPr>
                  <a:t>0</a:t>
                </a:r>
                <a:r>
                  <a:rPr kumimoji="1" lang="zh-CN" altLang="en-US">
                    <a:latin typeface="Times New Roman" panose="02020603050405020304" pitchFamily="18" charset="0"/>
                    <a:cs typeface="Times New Roman" panose="02020603050405020304" pitchFamily="18" charset="0"/>
                  </a:rPr>
                  <a:t> 代表完美校准。对</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zh-CN" altLang="en-US">
                    <a:latin typeface="Times New Roman" panose="02020603050405020304" pitchFamily="18" charset="0"/>
                    <a:cs typeface="Times New Roman" panose="02020603050405020304" pitchFamily="18" charset="0"/>
                  </a:rPr>
                  <a:t>含有 </a:t>
                </a:r>
                <a14:m>
                  <m:oMath xmlns:m="http://schemas.openxmlformats.org/officeDocument/2006/math">
                    <m:r>
                      <a:rPr lang="en-US" altLang="zh-CN" i="1">
                        <a:latin typeface="Cambria Math" panose="02040503050406030204" pitchFamily="18" charset="0"/>
                      </a:rPr>
                      <m:t>𝑁</m:t>
                    </m:r>
                  </m:oMath>
                </a14:m>
                <a:r>
                  <a:rPr kumimoji="1" lang="zh-CN" altLang="en-US">
                    <a:latin typeface="Times New Roman" panose="02020603050405020304" pitchFamily="18" charset="0"/>
                    <a:cs typeface="Times New Roman" panose="02020603050405020304" pitchFamily="18" charset="0"/>
                  </a:rPr>
                  <a:t> 个像素（体素）的图像，公式定义如下：</a:t>
                </a:r>
                <a:endParaRPr kumimoji="1" lang="en-US" altLang="zh-CN">
                  <a:latin typeface="Times New Roman" panose="02020603050405020304" pitchFamily="18" charset="0"/>
                  <a:cs typeface="Times New Roman" panose="02020603050405020304" pitchFamily="18" charset="0"/>
                </a:endParaRPr>
              </a:p>
              <a:p>
                <a:pPr marL="0" indent="0">
                  <a:buNone/>
                </a:pPr>
                <a:endParaRPr kumimoji="1" lang="en-US" altLang="zh-CN">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𝐵𝑟</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𝑁</m:t>
                          </m:r>
                        </m:den>
                      </m:f>
                      <m:nary>
                        <m:naryPr>
                          <m:chr m:val="∑"/>
                          <m:limLoc m:val="undOvr"/>
                          <m:grow m:val="on"/>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en-US" altLang="zh-CN" i="1">
                              <a:latin typeface="Cambria Math" panose="02040503050406030204" pitchFamily="18" charset="0"/>
                            </a:rPr>
                            <m:t> </m:t>
                          </m:r>
                        </m:e>
                      </m:nary>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m:t>
                          </m:r>
                          <m:r>
                            <a:rPr lang="en-US" altLang="zh-CN" i="1">
                              <a:latin typeface="Cambria Math" panose="02040503050406030204" pitchFamily="18" charset="0"/>
                            </a:rPr>
                            <m:t>𝒞</m:t>
                          </m:r>
                          <m:r>
                            <a:rPr lang="en-US" altLang="zh-CN" i="1">
                              <a:latin typeface="Cambria Math" panose="02040503050406030204" pitchFamily="18" charset="0"/>
                            </a:rPr>
                            <m:t>|</m:t>
                          </m:r>
                        </m:den>
                      </m:f>
                      <m:nary>
                        <m:naryPr>
                          <m:chr m:val="∑"/>
                          <m:limLoc m:val="undOvr"/>
                          <m:grow m:val="on"/>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m:t>
                          </m:r>
                          <m:r>
                            <a:rPr lang="en-US" altLang="zh-CN" i="1">
                              <a:latin typeface="Cambria Math" panose="02040503050406030204" pitchFamily="18" charset="0"/>
                            </a:rPr>
                            <m:t>𝒞</m:t>
                          </m:r>
                          <m:r>
                            <a:rPr lang="en-US" altLang="zh-CN" i="1">
                              <a:latin typeface="Cambria Math" panose="02040503050406030204" pitchFamily="18" charset="0"/>
                            </a:rPr>
                            <m:t>|</m:t>
                          </m:r>
                        </m:sup>
                        <m:e>
                          <m:r>
                            <a:rPr lang="en-US" altLang="zh-CN" i="1">
                              <a:latin typeface="Cambria Math" panose="02040503050406030204" pitchFamily="18" charset="0"/>
                            </a:rPr>
                            <m:t> </m:t>
                          </m:r>
                        </m:e>
                      </m:nary>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b="1" i="1">
                                      <a:latin typeface="Cambria Math" panose="02040503050406030204" pitchFamily="18" charset="0"/>
                                    </a:rPr>
                                    <m:t>𝐱</m:t>
                                  </m:r>
                                  <m:r>
                                    <a:rPr lang="en-US" altLang="zh-CN" i="1">
                                      <a:latin typeface="Cambria Math" panose="02040503050406030204" pitchFamily="18" charset="0"/>
                                    </a:rPr>
                                    <m:t>;</m:t>
                                  </m:r>
                                  <m:r>
                                    <a:rPr lang="en-US" altLang="zh-CN" b="1" i="1">
                                      <a:latin typeface="Cambria Math" panose="02040503050406030204" pitchFamily="18" charset="0"/>
                                    </a:rPr>
                                    <m:t>𝐰</m:t>
                                  </m:r>
                                </m:e>
                              </m:d>
                              <m:r>
                                <a:rPr lang="en-US" altLang="zh-CN" i="1">
                                  <a:latin typeface="Cambria Math" panose="02040503050406030204" pitchFamily="18" charset="0"/>
                                </a:rPr>
                                <m:t>−</m:t>
                              </m:r>
                              <m:r>
                                <a:rPr lang="en-US" altLang="zh-CN" i="1">
                                  <a:latin typeface="Cambria Math" panose="02040503050406030204" pitchFamily="18" charset="0"/>
                                </a:rPr>
                                <m:t>𝟙</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𝑘</m:t>
                                  </m:r>
                                </m:e>
                              </m:d>
                            </m:e>
                          </m:d>
                        </m:e>
                        <m:sup>
                          <m:r>
                            <a:rPr lang="en-US" altLang="zh-CN" i="1">
                              <a:latin typeface="Cambria Math" panose="02040503050406030204" pitchFamily="18" charset="0"/>
                            </a:rPr>
                            <m:t>2</m:t>
                          </m:r>
                        </m:sup>
                      </m:sSup>
                    </m:oMath>
                  </m:oMathPara>
                </a14:m>
                <a:endParaRPr lang="zh-CN" altLang="zh-CN">
                  <a:latin typeface="Times New Roman" panose="02020603050405020304" pitchFamily="18" charset="0"/>
                  <a:cs typeface="Times New Roman" panose="02020603050405020304" pitchFamily="18" charset="0"/>
                </a:endParaRPr>
              </a:p>
              <a:p>
                <a:pPr marL="0" indent="0">
                  <a:buNone/>
                </a:pPr>
                <a:endParaRPr kumimoji="1" lang="en-US" altLang="zh-CN">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altLang="zh-CN" i="1">
                        <a:latin typeface="Cambria Math" panose="02040503050406030204" pitchFamily="18" charset="0"/>
                      </a:rPr>
                      <m:t>𝟙</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𝑘</m:t>
                        </m:r>
                      </m:e>
                    </m:d>
                  </m:oMath>
                </a14:m>
                <a:r>
                  <a:rPr kumimoji="1" lang="zh-CN" altLang="en-US">
                    <a:latin typeface="Times New Roman" panose="02020603050405020304" pitchFamily="18" charset="0"/>
                    <a:cs typeface="Times New Roman" panose="02020603050405020304" pitchFamily="18" charset="0"/>
                  </a:rPr>
                  <a:t> 是一个指示函数，当 </a:t>
                </a:r>
                <a14:m>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𝑖</m:t>
                        </m:r>
                      </m:sub>
                    </m:sSub>
                  </m:oMath>
                </a14:m>
                <a:r>
                  <a:rPr kumimoji="1" lang="zh-CN" altLang="en-US">
                    <a:latin typeface="Times New Roman" panose="02020603050405020304" pitchFamily="18" charset="0"/>
                    <a:cs typeface="Times New Roman" panose="02020603050405020304" pitchFamily="18" charset="0"/>
                  </a:rPr>
                  <a:t> （像素 </a:t>
                </a:r>
                <a14:m>
                  <m:oMath xmlns:m="http://schemas.openxmlformats.org/officeDocument/2006/math">
                    <m:r>
                      <a:rPr lang="en-US" altLang="zh-CN" i="1">
                        <a:latin typeface="Cambria Math" panose="02040503050406030204" pitchFamily="18" charset="0"/>
                      </a:rPr>
                      <m:t>𝑖</m:t>
                    </m:r>
                  </m:oMath>
                </a14:m>
                <a:r>
                  <a:rPr kumimoji="1" lang="zh-CN" altLang="en-US">
                    <a:latin typeface="Times New Roman" panose="02020603050405020304" pitchFamily="18" charset="0"/>
                    <a:cs typeface="Times New Roman" panose="02020603050405020304" pitchFamily="18" charset="0"/>
                  </a:rPr>
                  <a:t> 的真实类别）等于 </a:t>
                </a:r>
                <a14:m>
                  <m:oMath xmlns:m="http://schemas.openxmlformats.org/officeDocument/2006/math">
                    <m:r>
                      <a:rPr lang="en-US" altLang="zh-CN" i="1">
                        <a:latin typeface="Cambria Math" panose="02040503050406030204" pitchFamily="18" charset="0"/>
                      </a:rPr>
                      <m:t>𝑘</m:t>
                    </m:r>
                  </m:oMath>
                </a14:m>
                <a:r>
                  <a:rPr kumimoji="1" lang="zh-CN" altLang="en-US">
                    <a:latin typeface="Times New Roman" panose="02020603050405020304" pitchFamily="18" charset="0"/>
                    <a:cs typeface="Times New Roman" panose="02020603050405020304" pitchFamily="18" charset="0"/>
                  </a:rPr>
                  <a:t> 时</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zh-CN" altLang="en-US">
                    <a:latin typeface="Times New Roman" panose="02020603050405020304" pitchFamily="18" charset="0"/>
                    <a:cs typeface="Times New Roman" panose="02020603050405020304" pitchFamily="18" charset="0"/>
                  </a:rPr>
                  <a:t>为 </a:t>
                </a:r>
                <a:r>
                  <a:rPr kumimoji="1" lang="en-US" altLang="zh-CN">
                    <a:latin typeface="Times New Roman" panose="02020603050405020304" pitchFamily="18" charset="0"/>
                    <a:cs typeface="Times New Roman" panose="02020603050405020304" pitchFamily="18" charset="0"/>
                  </a:rPr>
                  <a:t>1</a:t>
                </a:r>
                <a:r>
                  <a:rPr kumimoji="1" lang="zh-CN" altLang="en-US">
                    <a:latin typeface="Times New Roman" panose="02020603050405020304" pitchFamily="18" charset="0"/>
                    <a:cs typeface="Times New Roman" panose="02020603050405020304" pitchFamily="18" charset="0"/>
                  </a:rPr>
                  <a:t>，反之为 </a:t>
                </a:r>
                <a:r>
                  <a:rPr kumimoji="1" lang="en-US" altLang="zh-CN">
                    <a:latin typeface="Times New Roman" panose="02020603050405020304" pitchFamily="18" charset="0"/>
                    <a:cs typeface="Times New Roman" panose="02020603050405020304" pitchFamily="18" charset="0"/>
                  </a:rPr>
                  <a:t>0</a:t>
                </a:r>
                <a:endParaRPr kumimoji="1" lang="zh-CN" altLang="en-US">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9B46E79D-EC7B-ACAD-643E-6B7B874D3532}"/>
                  </a:ext>
                </a:extLst>
              </p:cNvPr>
              <p:cNvSpPr>
                <a:spLocks noGrp="1" noRot="1" noChangeAspect="1" noMove="1" noResize="1" noEditPoints="1" noAdjustHandles="1" noChangeArrowheads="1" noChangeShapeType="1" noTextEdit="1"/>
              </p:cNvSpPr>
              <p:nvPr>
                <p:ph idx="1"/>
              </p:nvPr>
            </p:nvSpPr>
            <p:spPr>
              <a:blipFill>
                <a:blip r:embed="rId2"/>
                <a:stretch>
                  <a:fillRect l="-1206" t="-3488" r="-121" b="-159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0741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1AE91-0600-1CBE-2B32-47DF21FBCBE1}"/>
              </a:ext>
            </a:extLst>
          </p:cNvPr>
          <p:cNvSpPr>
            <a:spLocks noGrp="1"/>
          </p:cNvSpPr>
          <p:nvPr>
            <p:ph type="title"/>
          </p:nvPr>
        </p:nvSpPr>
        <p:spPr/>
        <p:txBody>
          <a:bodyPr/>
          <a:lstStyle/>
          <a:p>
            <a:r>
              <a:rPr kumimoji="1" lang="zh-CN" altLang="en-US">
                <a:latin typeface="Times New Roman" panose="02020603050405020304" pitchFamily="18" charset="0"/>
                <a:cs typeface="Times New Roman" panose="02020603050405020304" pitchFamily="18" charset="0"/>
              </a:rPr>
              <a:t>实验框架 </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衡量校准性能</a:t>
            </a:r>
          </a:p>
        </p:txBody>
      </p:sp>
      <p:sp>
        <p:nvSpPr>
          <p:cNvPr id="3" name="内容占位符 2">
            <a:extLst>
              <a:ext uri="{FF2B5EF4-FFF2-40B4-BE49-F238E27FC236}">
                <a16:creationId xmlns:a16="http://schemas.microsoft.com/office/drawing/2014/main" id="{9B46E79D-EC7B-ACAD-643E-6B7B874D3532}"/>
              </a:ext>
            </a:extLst>
          </p:cNvPr>
          <p:cNvSpPr>
            <a:spLocks noGrp="1"/>
          </p:cNvSpPr>
          <p:nvPr>
            <p:ph idx="1"/>
          </p:nvPr>
        </p:nvSpPr>
        <p:spPr/>
        <p:txBody>
          <a:bodyPr/>
          <a:lstStyle/>
          <a:p>
            <a:r>
              <a:rPr kumimoji="1" lang="en-US" altLang="zh-CN">
                <a:latin typeface="Times New Roman" panose="02020603050405020304" pitchFamily="18" charset="0"/>
                <a:cs typeface="Times New Roman" panose="02020603050405020304" pitchFamily="18" charset="0"/>
              </a:rPr>
              <a:t>Stratified</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Brier</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score</a:t>
            </a:r>
          </a:p>
          <a:p>
            <a:pPr marL="0" indent="0">
              <a:buNone/>
            </a:pPr>
            <a:r>
              <a:rPr lang="zh-CN" altLang="en-US" dirty="0">
                <a:latin typeface="Times New Roman" panose="02020603050405020304" pitchFamily="18" charset="0"/>
                <a:cs typeface="Times New Roman" panose="02020603050405020304" pitchFamily="18" charset="0"/>
              </a:rPr>
              <a:t>在处理类别</a:t>
            </a:r>
            <a:r>
              <a:rPr lang="en-CN" altLang="zh-CN" dirty="0">
                <a:latin typeface="Times New Roman" panose="02020603050405020304" pitchFamily="18" charset="0"/>
                <a:cs typeface="Times New Roman" panose="02020603050405020304" pitchFamily="18" charset="0"/>
              </a:rPr>
              <a:t>高度不平衡的</a:t>
            </a:r>
            <a:r>
              <a:rPr lang="zh-CN" altLang="en-US" dirty="0">
                <a:latin typeface="Times New Roman" panose="02020603050405020304" pitchFamily="18" charset="0"/>
                <a:cs typeface="Times New Roman" panose="02020603050405020304" pitchFamily="18" charset="0"/>
              </a:rPr>
              <a:t>问题，例如脑部病变分割中的某些图像里大部分</a:t>
            </a:r>
            <a:r>
              <a:rPr lang="zh-CN" altLang="en-CN" dirty="0">
                <a:latin typeface="Times New Roman" panose="02020603050405020304" pitchFamily="18" charset="0"/>
                <a:cs typeface="Times New Roman" panose="02020603050405020304" pitchFamily="18" charset="0"/>
              </a:rPr>
              <a:t>像素点</a:t>
            </a:r>
            <a:r>
              <a:rPr lang="zh-CN" altLang="en-US" dirty="0">
                <a:latin typeface="Times New Roman" panose="02020603050405020304" pitchFamily="18" charset="0"/>
                <a:cs typeface="Times New Roman" panose="02020603050405020304" pitchFamily="18" charset="0"/>
              </a:rPr>
              <a:t>都是背景时，校准性能总体来看可能还好，但是在少部分类别中就会较差。这种情况下，主要类就会起到主导作用从而导致部分区域的误校准不能通过标准 </a:t>
            </a:r>
            <a:r>
              <a:rPr lang="en-US" altLang="zh-CN" dirty="0">
                <a:latin typeface="Times New Roman" panose="02020603050405020304" pitchFamily="18" charset="0"/>
                <a:cs typeface="Times New Roman" panose="02020603050405020304" pitchFamily="18" charset="0"/>
              </a:rPr>
              <a:t>Brier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score</a:t>
            </a:r>
            <a:r>
              <a:rPr lang="zh-CN" altLang="en-US" dirty="0">
                <a:latin typeface="Times New Roman" panose="02020603050405020304" pitchFamily="18" charset="0"/>
                <a:cs typeface="Times New Roman" panose="02020603050405020304" pitchFamily="18" charset="0"/>
              </a:rPr>
              <a:t> 反映出来，所以文章引入了 </a:t>
            </a:r>
            <a:r>
              <a:rPr lang="en-US" altLang="zh-CN" dirty="0">
                <a:latin typeface="Times New Roman" panose="02020603050405020304" pitchFamily="18" charset="0"/>
                <a:cs typeface="Times New Roman" panose="02020603050405020304" pitchFamily="18" charset="0"/>
              </a:rPr>
              <a:t>Stratified Brier </a:t>
            </a:r>
            <a:r>
              <a:rPr lang="en-US" altLang="zh-CN" dirty="0" err="1">
                <a:latin typeface="Times New Roman" panose="02020603050405020304" pitchFamily="18" charset="0"/>
                <a:cs typeface="Times New Roman" panose="02020603050405020304" pitchFamily="18" charset="0"/>
              </a:rPr>
              <a:t>Score</a:t>
            </a:r>
            <a:r>
              <a:rPr lang="zh-CN" altLang="en-US" dirty="0" err="1">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paper</a:t>
            </a:r>
            <a:r>
              <a:rPr lang="zh-CN" altLang="en-US" dirty="0" err="1">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2013</a:t>
            </a:r>
            <a:r>
              <a:rPr lang="zh-CN" altLang="en-US" dirty="0" err="1">
                <a:latin typeface="Times New Roman" panose="02020603050405020304" pitchFamily="18" charset="0"/>
                <a:cs typeface="Times New Roman" panose="02020603050405020304" pitchFamily="18" charset="0"/>
              </a:rPr>
              <a:t>，衡量二分类问题中的校准性能）</a:t>
            </a:r>
            <a:r>
              <a:rPr lang="en-US" altLang="zh-CN" dirty="0" err="1">
                <a:latin typeface="Times New Roman" panose="02020603050405020304" pitchFamily="18" charset="0"/>
                <a:cs typeface="Times New Roman" panose="02020603050405020304" pitchFamily="18" charset="0"/>
              </a:rPr>
              <a:t>来求每个类的</a:t>
            </a:r>
            <a:r>
              <a:rPr lang="zh-CN" altLang="en-US" dirty="0" err="1">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Brier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score</a:t>
            </a:r>
          </a:p>
          <a:p>
            <a:pPr marL="0" indent="0">
              <a:buNone/>
            </a:pPr>
            <a:endParaRPr kumimoji="1" lang="en-US" altLang="zh-C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513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1AE91-0600-1CBE-2B32-47DF21FBCBE1}"/>
              </a:ext>
            </a:extLst>
          </p:cNvPr>
          <p:cNvSpPr>
            <a:spLocks noGrp="1"/>
          </p:cNvSpPr>
          <p:nvPr>
            <p:ph type="title"/>
          </p:nvPr>
        </p:nvSpPr>
        <p:spPr/>
        <p:txBody>
          <a:bodyPr/>
          <a:lstStyle/>
          <a:p>
            <a:r>
              <a:rPr kumimoji="1" lang="zh-CN" altLang="en-US">
                <a:latin typeface="Times New Roman" panose="02020603050405020304" pitchFamily="18" charset="0"/>
                <a:cs typeface="Times New Roman" panose="02020603050405020304" pitchFamily="18" charset="0"/>
              </a:rPr>
              <a:t>实验框架 </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衡量校准性能</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46E79D-EC7B-ACAD-643E-6B7B874D3532}"/>
                  </a:ext>
                </a:extLst>
              </p:cNvPr>
              <p:cNvSpPr>
                <a:spLocks noGrp="1"/>
              </p:cNvSpPr>
              <p:nvPr>
                <p:ph idx="1"/>
              </p:nvPr>
            </p:nvSpPr>
            <p:spPr/>
            <p:txBody>
              <a:bodyPr>
                <a:normAutofit/>
              </a:bodyPr>
              <a:lstStyle/>
              <a:p>
                <a:r>
                  <a:rPr kumimoji="1" lang="en-US" altLang="zh-CN">
                    <a:latin typeface="Times New Roman" panose="02020603050405020304" pitchFamily="18" charset="0"/>
                    <a:cs typeface="Times New Roman" panose="02020603050405020304" pitchFamily="18" charset="0"/>
                  </a:rPr>
                  <a:t>Stratified</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Brier</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score</a:t>
                </a:r>
              </a:p>
              <a:p>
                <a:pPr marL="0" indent="0">
                  <a:buNone/>
                </a:pPr>
                <a:r>
                  <a:rPr lang="en-US" altLang="zh-CN" dirty="0" err="1"/>
                  <a:t>对类别</a:t>
                </a:r>
                <a:r>
                  <a:rPr lang="zh-CN" altLang="en-US" dirty="0" err="1"/>
                  <a:t>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 </m:t>
                    </m:r>
                  </m:oMath>
                </a14:m>
                <a:r>
                  <a:rPr lang="zh-CN" altLang="en-US" dirty="0"/>
                  <a:t>，仅计算像素标签为 </a:t>
                </a:r>
                <a14:m>
                  <m:oMath xmlns:m="http://schemas.openxmlformats.org/officeDocument/2006/math">
                    <m:r>
                      <a:rPr lang="en-US" altLang="zh-CN" i="1">
                        <a:latin typeface="Cambria Math" panose="02040503050406030204" pitchFamily="18" charset="0"/>
                      </a:rPr>
                      <m:t>𝑘</m:t>
                    </m:r>
                  </m:oMath>
                </a14:m>
                <a:r>
                  <a:rPr lang="zh-CN" altLang="en-US" dirty="0"/>
                  <a:t> 的子集（将问题二值化，类别 </a:t>
                </a:r>
                <a14:m>
                  <m:oMath xmlns:m="http://schemas.openxmlformats.org/officeDocument/2006/math">
                    <m:r>
                      <a:rPr lang="en-US" altLang="zh-CN" i="1">
                        <a:latin typeface="Cambria Math" panose="02040503050406030204" pitchFamily="18" charset="0"/>
                      </a:rPr>
                      <m:t>𝑘</m:t>
                    </m:r>
                  </m:oMath>
                </a14:m>
                <a:r>
                  <a:rPr lang="zh-CN" altLang="en-US" dirty="0"/>
                  <a:t> 和其他类构成的单一背景类）</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𝒫</m:t>
                          </m:r>
                        </m:e>
                        <m:sub>
                          <m:r>
                            <a:rPr lang="en-US" altLang="zh-CN" i="1">
                              <a:latin typeface="Cambria Math" panose="02040503050406030204" pitchFamily="18" charset="0"/>
                            </a:rPr>
                            <m:t>𝑘</m:t>
                          </m:r>
                        </m:sub>
                      </m:sSub>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𝑝</m:t>
                              </m:r>
                            </m:sub>
                          </m:sSub>
                          <m:r>
                            <a:rPr lang="en-US" altLang="zh-CN" i="1">
                              <a:latin typeface="Cambria Math" panose="02040503050406030204" pitchFamily="18" charset="0"/>
                            </a:rPr>
                            <m:t>=</m:t>
                          </m:r>
                          <m:r>
                            <a:rPr lang="en-US" altLang="zh-CN" i="1">
                              <a:latin typeface="Cambria Math" panose="02040503050406030204" pitchFamily="18" charset="0"/>
                            </a:rPr>
                            <m:t>𝑘</m:t>
                          </m:r>
                        </m:e>
                      </m:d>
                    </m:oMath>
                  </m:oMathPara>
                </a14:m>
                <a:endParaRPr lang="en-US" altLang="zh-CN"/>
              </a:p>
              <a:p>
                <a:pPr marL="0" indent="0">
                  <a:buNone/>
                </a:pPr>
                <a:endParaRPr lang="en-US" altLang="zh-CN"/>
              </a:p>
              <a:p>
                <a:pPr marL="0" indent="0">
                  <a:buNone/>
                </a:pPr>
                <a:r>
                  <a:rPr lang="zh-CN" altLang="en-US"/>
                  <a:t>类别 </a:t>
                </a:r>
                <a14:m>
                  <m:oMath xmlns:m="http://schemas.openxmlformats.org/officeDocument/2006/math">
                    <m:r>
                      <a:rPr lang="en-US" altLang="zh-CN" i="1">
                        <a:latin typeface="Cambria Math" panose="02040503050406030204" pitchFamily="18" charset="0"/>
                      </a:rPr>
                      <m:t>𝑘</m:t>
                    </m:r>
                  </m:oMath>
                </a14:m>
                <a:r>
                  <a:rPr lang="zh-CN" altLang="en-US"/>
                  <a:t> 的 </a:t>
                </a:r>
                <a:r>
                  <a:rPr kumimoji="1" lang="en-US" altLang="zh-CN">
                    <a:latin typeface="Times New Roman" panose="02020603050405020304" pitchFamily="18" charset="0"/>
                    <a:cs typeface="Times New Roman" panose="02020603050405020304" pitchFamily="18" charset="0"/>
                  </a:rPr>
                  <a:t>Stratified</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Brier</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score</a:t>
                </a:r>
                <a:r>
                  <a:rPr kumimoji="1" lang="zh-CN" altLang="en-US">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rPr>
                      <m:t>𝐵</m:t>
                    </m:r>
                    <m:sSup>
                      <m:sSupPr>
                        <m:ctrlPr>
                          <a:rPr lang="zh-CN"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𝑘</m:t>
                        </m:r>
                      </m:sup>
                    </m:sSup>
                  </m:oMath>
                </a14:m>
                <a:r>
                  <a:rPr kumimoji="1" lang="zh-CN" altLang="en-US">
                    <a:latin typeface="Times New Roman" panose="02020603050405020304" pitchFamily="18" charset="0"/>
                    <a:cs typeface="Times New Roman" panose="02020603050405020304" pitchFamily="18" charset="0"/>
                  </a:rPr>
                  <a:t> 计算如下：</a:t>
                </a:r>
                <a:endParaRPr lang="en-US" altLang="zh-CN"/>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𝐵</m:t>
                      </m:r>
                      <m:sSup>
                        <m:sSupPr>
                          <m:ctrlPr>
                            <a:rPr lang="zh-CN"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𝑘</m:t>
                          </m:r>
                        </m:sup>
                      </m:s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𝒫</m:t>
                                  </m:r>
                                </m:e>
                                <m:sub>
                                  <m:r>
                                    <a:rPr lang="en-US" altLang="zh-CN" i="1">
                                      <a:latin typeface="Cambria Math" panose="02040503050406030204" pitchFamily="18" charset="0"/>
                                    </a:rPr>
                                    <m:t>𝑘</m:t>
                                  </m:r>
                                </m:sub>
                              </m:sSub>
                            </m:e>
                          </m:d>
                        </m:den>
                      </m:f>
                      <m:nary>
                        <m:naryPr>
                          <m:chr m:val="∑"/>
                          <m:limLoc m:val="undOvr"/>
                          <m:grow m:val="on"/>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𝒫</m:t>
                              </m:r>
                            </m:e>
                            <m:sub>
                              <m:r>
                                <a:rPr lang="en-US" altLang="zh-CN" i="1">
                                  <a:latin typeface="Cambria Math" panose="02040503050406030204" pitchFamily="18" charset="0"/>
                                </a:rPr>
                                <m:t>𝑘</m:t>
                              </m:r>
                            </m:sub>
                          </m:sSub>
                        </m:sub>
                        <m:sup/>
                        <m:e>
                          <m:r>
                            <a:rPr lang="en-US" altLang="zh-CN" i="1">
                              <a:latin typeface="Cambria Math" panose="02040503050406030204" pitchFamily="18" charset="0"/>
                            </a:rPr>
                            <m:t> </m:t>
                          </m:r>
                        </m:e>
                      </m:nary>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𝑘</m:t>
                                  </m:r>
                                  <m:r>
                                    <a:rPr lang="zh-CN" altLang="zh-CN" i="1">
                                      <a:latin typeface="Cambria Math" panose="02040503050406030204" pitchFamily="18" charset="0"/>
                                    </a:rPr>
                                    <m:t>∣</m:t>
                                  </m:r>
                                  <m:r>
                                    <a:rPr lang="en-US" altLang="zh-CN" b="1" i="1">
                                      <a:latin typeface="Cambria Math" panose="02040503050406030204" pitchFamily="18" charset="0"/>
                                    </a:rPr>
                                    <m:t>𝐱</m:t>
                                  </m:r>
                                  <m:r>
                                    <a:rPr lang="en-US" altLang="zh-CN" i="1">
                                      <a:latin typeface="Cambria Math" panose="02040503050406030204" pitchFamily="18" charset="0"/>
                                    </a:rPr>
                                    <m:t>;</m:t>
                                  </m:r>
                                  <m:r>
                                    <a:rPr lang="en-US" altLang="zh-CN" b="1" i="1">
                                      <a:latin typeface="Cambria Math" panose="02040503050406030204" pitchFamily="18" charset="0"/>
                                    </a:rPr>
                                    <m:t>𝐰</m:t>
                                  </m:r>
                                </m:e>
                              </m:d>
                              <m:r>
                                <a:rPr lang="en-US" altLang="zh-CN" i="1">
                                  <a:latin typeface="Cambria Math" panose="02040503050406030204" pitchFamily="18" charset="0"/>
                                </a:rPr>
                                <m:t>−</m:t>
                              </m:r>
                              <m:r>
                                <a:rPr lang="en-US" altLang="zh-CN" i="1">
                                  <a:latin typeface="Cambria Math" panose="02040503050406030204" pitchFamily="18" charset="0"/>
                                </a:rPr>
                                <m:t>𝟙</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𝑘</m:t>
                                  </m:r>
                                </m:e>
                              </m:d>
                            </m:e>
                          </m:d>
                        </m:e>
                        <m:sup>
                          <m:r>
                            <a:rPr lang="en-US" altLang="zh-CN" i="1">
                              <a:latin typeface="Cambria Math" panose="02040503050406030204" pitchFamily="18" charset="0"/>
                            </a:rPr>
                            <m:t>2</m:t>
                          </m:r>
                        </m:sup>
                      </m:sSup>
                    </m:oMath>
                  </m:oMathPara>
                </a14:m>
                <a:endParaRPr lang="zh-CN" altLang="zh-CN"/>
              </a:p>
              <a:p>
                <a:pPr marL="0" indent="0">
                  <a:buNone/>
                </a:pPr>
                <a:endParaRPr lang="zh-CN" altLang="zh-CN"/>
              </a:p>
              <a:p>
                <a:pPr marL="0" indent="0">
                  <a:buNone/>
                </a:pPr>
                <a:endParaRPr lang="en-US" altLang="zh-CN" dirty="0"/>
              </a:p>
              <a:p>
                <a:pPr marL="0" indent="0">
                  <a:buNone/>
                </a:pPr>
                <a:endParaRPr kumimoji="1" lang="en-US" altLang="zh-CN">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9B46E79D-EC7B-ACAD-643E-6B7B874D3532}"/>
                  </a:ext>
                </a:extLst>
              </p:cNvPr>
              <p:cNvSpPr>
                <a:spLocks noGrp="1" noRot="1" noChangeAspect="1" noMove="1" noResize="1" noEditPoints="1" noAdjustHandles="1" noChangeArrowheads="1" noChangeShapeType="1" noTextEdit="1"/>
              </p:cNvSpPr>
              <p:nvPr>
                <p:ph idx="1"/>
              </p:nvPr>
            </p:nvSpPr>
            <p:spPr>
              <a:blipFill>
                <a:blip r:embed="rId2"/>
                <a:stretch>
                  <a:fillRect l="-1206" t="-2326" b="-35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486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1AE91-0600-1CBE-2B32-47DF21FBCBE1}"/>
              </a:ext>
            </a:extLst>
          </p:cNvPr>
          <p:cNvSpPr>
            <a:spLocks noGrp="1"/>
          </p:cNvSpPr>
          <p:nvPr>
            <p:ph type="title"/>
          </p:nvPr>
        </p:nvSpPr>
        <p:spPr/>
        <p:txBody>
          <a:bodyPr/>
          <a:lstStyle/>
          <a:p>
            <a:r>
              <a:rPr kumimoji="1" lang="zh-CN" altLang="en-US">
                <a:latin typeface="Times New Roman" panose="02020603050405020304" pitchFamily="18" charset="0"/>
                <a:cs typeface="Times New Roman" panose="02020603050405020304" pitchFamily="18" charset="0"/>
              </a:rPr>
              <a:t>实验框架 </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 衡量校准性能</a:t>
            </a:r>
          </a:p>
        </p:txBody>
      </p:sp>
      <p:sp>
        <p:nvSpPr>
          <p:cNvPr id="3" name="内容占位符 2">
            <a:extLst>
              <a:ext uri="{FF2B5EF4-FFF2-40B4-BE49-F238E27FC236}">
                <a16:creationId xmlns:a16="http://schemas.microsoft.com/office/drawing/2014/main" id="{9B46E79D-EC7B-ACAD-643E-6B7B874D3532}"/>
              </a:ext>
            </a:extLst>
          </p:cNvPr>
          <p:cNvSpPr>
            <a:spLocks noGrp="1"/>
          </p:cNvSpPr>
          <p:nvPr>
            <p:ph idx="1"/>
          </p:nvPr>
        </p:nvSpPr>
        <p:spPr/>
        <p:txBody>
          <a:bodyPr>
            <a:normAutofit/>
          </a:bodyPr>
          <a:lstStyle/>
          <a:p>
            <a:r>
              <a:rPr kumimoji="1" lang="en-US" altLang="zh-CN">
                <a:latin typeface="Times New Roman" panose="02020603050405020304" pitchFamily="18" charset="0"/>
                <a:cs typeface="Times New Roman" panose="02020603050405020304" pitchFamily="18" charset="0"/>
              </a:rPr>
              <a:t>Dice Similarity coefficient</a:t>
            </a:r>
          </a:p>
          <a:p>
            <a:pPr marL="0" indent="0">
              <a:buNone/>
            </a:pPr>
            <a:r>
              <a:rPr lang="zh-CN" altLang="en-US" dirty="0" err="1"/>
              <a:t>分割过程中的常见评价指标，范围</a:t>
            </a:r>
            <a:r>
              <a:rPr lang="en-US" altLang="zh-CN" dirty="0" err="1"/>
              <a:t> [0,1]</a:t>
            </a:r>
            <a:r>
              <a:rPr lang="zh-CN" altLang="en-US" dirty="0" err="1"/>
              <a:t>，越趋近于 </a:t>
            </a:r>
            <a:r>
              <a:rPr lang="en-US" altLang="zh-CN" dirty="0" err="1"/>
              <a:t>1</a:t>
            </a:r>
            <a:r>
              <a:rPr lang="zh-CN" altLang="en-US" dirty="0" err="1"/>
              <a:t> 代表分割结果越好</a:t>
            </a:r>
            <a:endParaRPr lang="zh-CN" altLang="zh-CN"/>
          </a:p>
          <a:p>
            <a:pPr marL="0" indent="0">
              <a:buNone/>
            </a:pPr>
            <a:endParaRPr lang="zh-CN" altLang="zh-CN"/>
          </a:p>
          <a:p>
            <a:pPr marL="0" indent="0">
              <a:buNone/>
            </a:pPr>
            <a:endParaRPr lang="en-US" altLang="zh-CN" dirty="0"/>
          </a:p>
          <a:p>
            <a:pPr marL="0" indent="0">
              <a:buNone/>
            </a:pPr>
            <a:endParaRPr kumimoji="1" lang="en-US" altLang="zh-C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581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65C7-D769-C404-D55E-24A9A9C817DC}"/>
              </a:ext>
            </a:extLst>
          </p:cNvPr>
          <p:cNvSpPr>
            <a:spLocks noGrp="1"/>
          </p:cNvSpPr>
          <p:nvPr>
            <p:ph type="title"/>
          </p:nvPr>
        </p:nvSpPr>
        <p:spPr/>
        <p:txBody>
          <a:bodyPr/>
          <a:lstStyle/>
          <a:p>
            <a:r>
              <a:rPr kumimoji="1" lang="zh-CN" altLang="en-US"/>
              <a:t>结果与讨论</a:t>
            </a:r>
          </a:p>
        </p:txBody>
      </p:sp>
      <p:pic>
        <p:nvPicPr>
          <p:cNvPr id="4" name="Content Placeholder 3">
            <a:extLst>
              <a:ext uri="{FF2B5EF4-FFF2-40B4-BE49-F238E27FC236}">
                <a16:creationId xmlns:a16="http://schemas.microsoft.com/office/drawing/2014/main" id="{BA589B0C-F6C2-49A5-C140-D85C876AEADB}"/>
              </a:ext>
            </a:extLst>
          </p:cNvPr>
          <p:cNvPicPr>
            <a:picLocks noGrp="1" noChangeAspect="1"/>
          </p:cNvPicPr>
          <p:nvPr>
            <p:ph idx="1"/>
          </p:nvPr>
        </p:nvPicPr>
        <p:blipFill>
          <a:blip r:embed="rId2"/>
          <a:stretch>
            <a:fillRect/>
          </a:stretch>
        </p:blipFill>
        <p:spPr>
          <a:xfrm>
            <a:off x="838199" y="1673103"/>
            <a:ext cx="5642987" cy="4514390"/>
          </a:xfrm>
          <a:prstGeom prst="rect">
            <a:avLst/>
          </a:prstGeom>
        </p:spPr>
      </p:pic>
      <p:sp>
        <p:nvSpPr>
          <p:cNvPr id="9" name="文本框 8">
            <a:extLst>
              <a:ext uri="{FF2B5EF4-FFF2-40B4-BE49-F238E27FC236}">
                <a16:creationId xmlns:a16="http://schemas.microsoft.com/office/drawing/2014/main" id="{BCB2CCB5-BA0F-6312-870D-E0B88D1BFD84}"/>
              </a:ext>
            </a:extLst>
          </p:cNvPr>
          <p:cNvSpPr txBox="1"/>
          <p:nvPr/>
        </p:nvSpPr>
        <p:spPr>
          <a:xfrm>
            <a:off x="6481186" y="2499137"/>
            <a:ext cx="5436159" cy="2862322"/>
          </a:xfrm>
          <a:prstGeom prst="rect">
            <a:avLst/>
          </a:prstGeom>
          <a:noFill/>
        </p:spPr>
        <p:txBody>
          <a:bodyPr wrap="square" rtlCol="0">
            <a:spAutoFit/>
          </a:bodyPr>
          <a:lstStyle/>
          <a:p>
            <a:pPr algn="just"/>
            <a:r>
              <a:rPr kumimoji="1" lang="zh-CN" altLang="en-US">
                <a:latin typeface="Times New Roman" panose="02020603050405020304" pitchFamily="18" charset="0"/>
                <a:cs typeface="Times New Roman" panose="02020603050405020304" pitchFamily="18" charset="0"/>
              </a:rPr>
              <a:t>从上往下每一层代表脑瘤的一个类别，箱图分别展示了单一网络，三网络集成和五网络集成的结果。</a:t>
            </a:r>
            <a:endParaRPr kumimoji="1" lang="en-US" altLang="zh-CN">
              <a:latin typeface="Times New Roman" panose="02020603050405020304" pitchFamily="18" charset="0"/>
              <a:cs typeface="Times New Roman" panose="02020603050405020304" pitchFamily="18" charset="0"/>
            </a:endParaRPr>
          </a:p>
          <a:p>
            <a:pPr algn="just"/>
            <a:r>
              <a:rPr kumimoji="1" lang="zh-CN" altLang="en-US">
                <a:latin typeface="Times New Roman" panose="02020603050405020304" pitchFamily="18" charset="0"/>
                <a:cs typeface="Times New Roman" panose="02020603050405020304" pitchFamily="18" charset="0"/>
              </a:rPr>
              <a:t>可以明显地观察到引入自正交项后模型性能表现要优于基准模型，这种改进在进一步引入互正交项后更加明显。</a:t>
            </a:r>
            <a:endParaRPr kumimoji="1" lang="en-US" altLang="zh-CN">
              <a:latin typeface="Times New Roman" panose="02020603050405020304" pitchFamily="18" charset="0"/>
              <a:cs typeface="Times New Roman" panose="02020603050405020304" pitchFamily="18" charset="0"/>
            </a:endParaRPr>
          </a:p>
          <a:p>
            <a:pPr algn="just"/>
            <a:r>
              <a:rPr kumimoji="1" lang="zh-CN" altLang="en-US" dirty="0">
                <a:latin typeface="Times New Roman" panose="02020603050405020304" pitchFamily="18" charset="0"/>
                <a:cs typeface="Times New Roman" panose="02020603050405020304" pitchFamily="18" charset="0"/>
              </a:rPr>
              <a:t>此外可以观察到所有模型的 </a:t>
            </a:r>
            <a:r>
              <a:rPr kumimoji="1" lang="en-US" altLang="zh-CN" dirty="0">
                <a:latin typeface="Times New Roman" panose="02020603050405020304" pitchFamily="18" charset="0"/>
                <a:cs typeface="Times New Roman" panose="02020603050405020304" pitchFamily="18" charset="0"/>
              </a:rPr>
              <a:t>Brier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score</a:t>
            </a:r>
            <a:r>
              <a:rPr kumimoji="1" lang="zh-CN" altLang="en-US" dirty="0">
                <a:latin typeface="Times New Roman" panose="02020603050405020304" pitchFamily="18" charset="0"/>
                <a:cs typeface="Times New Roman" panose="02020603050405020304" pitchFamily="18" charset="0"/>
              </a:rPr>
              <a:t> 都小于</a:t>
            </a:r>
            <a:r>
              <a:rPr kumimoji="1" lang="en-US" altLang="zh-CN" dirty="0">
                <a:latin typeface="Times New Roman" panose="02020603050405020304" pitchFamily="18" charset="0"/>
                <a:cs typeface="Times New Roman" panose="02020603050405020304" pitchFamily="18" charset="0"/>
              </a:rPr>
              <a:t>1e-3</a:t>
            </a:r>
            <a:r>
              <a:rPr kumimoji="1" lang="zh-CN" altLang="en-US" dirty="0">
                <a:latin typeface="Times New Roman" panose="02020603050405020304" pitchFamily="18" charset="0"/>
                <a:cs typeface="Times New Roman" panose="02020603050405020304" pitchFamily="18" charset="0"/>
              </a:rPr>
              <a:t>，可见该指标并不能很好地反映模型性能（因为</a:t>
            </a:r>
            <a:r>
              <a:rPr kumimoji="1" lang="en-US" altLang="zh-CN" dirty="0">
                <a:latin typeface="Times New Roman" panose="02020603050405020304" pitchFamily="18" charset="0"/>
                <a:cs typeface="Times New Roman" panose="02020603050405020304" pitchFamily="18" charset="0"/>
              </a:rPr>
              <a:t> Brier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score </a:t>
            </a:r>
            <a:r>
              <a:rPr kumimoji="1" lang="zh-CN" altLang="en-US" dirty="0">
                <a:latin typeface="Times New Roman" panose="02020603050405020304" pitchFamily="18" charset="0"/>
                <a:cs typeface="Times New Roman" panose="02020603050405020304" pitchFamily="18" charset="0"/>
              </a:rPr>
              <a:t>值都很小可能让人误以为所有模型都校准良好），而分层 </a:t>
            </a:r>
            <a:r>
              <a:rPr kumimoji="1" lang="en-US" altLang="zh-CN" dirty="0">
                <a:latin typeface="Times New Roman" panose="02020603050405020304" pitchFamily="18" charset="0"/>
                <a:cs typeface="Times New Roman" panose="02020603050405020304" pitchFamily="18" charset="0"/>
              </a:rPr>
              <a:t>Brier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score</a:t>
            </a:r>
            <a:r>
              <a:rPr kumimoji="1" lang="zh-CN" altLang="en-US" dirty="0">
                <a:latin typeface="Times New Roman" panose="02020603050405020304" pitchFamily="18" charset="0"/>
                <a:cs typeface="Times New Roman" panose="02020603050405020304" pitchFamily="18" charset="0"/>
              </a:rPr>
              <a:t> 的值都大于 </a:t>
            </a:r>
            <a:r>
              <a:rPr kumimoji="1" lang="en-US" altLang="zh-CN" dirty="0">
                <a:latin typeface="Times New Roman" panose="02020603050405020304" pitchFamily="18" charset="0"/>
                <a:cs typeface="Times New Roman" panose="02020603050405020304" pitchFamily="18" charset="0"/>
              </a:rPr>
              <a:t>0.1</a:t>
            </a:r>
            <a:r>
              <a:rPr kumimoji="1" lang="zh-CN" altLang="en-US" dirty="0">
                <a:latin typeface="Times New Roman" panose="02020603050405020304" pitchFamily="18" charset="0"/>
                <a:cs typeface="Times New Roman" panose="02020603050405020304" pitchFamily="18" charset="0"/>
              </a:rPr>
              <a:t>，可以更直观地展示正交约束带来的改进。</a:t>
            </a:r>
            <a:endParaRPr kumimoji="1" lang="en-US" altLang="zh-CN">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6BCA0422-09D2-7285-001B-BD42E5A694E8}"/>
              </a:ext>
            </a:extLst>
          </p:cNvPr>
          <p:cNvSpPr txBox="1"/>
          <p:nvPr/>
        </p:nvSpPr>
        <p:spPr>
          <a:xfrm>
            <a:off x="1784820" y="6187493"/>
            <a:ext cx="3518912" cy="369332"/>
          </a:xfrm>
          <a:prstGeom prst="rect">
            <a:avLst/>
          </a:prstGeom>
          <a:noFill/>
        </p:spPr>
        <p:txBody>
          <a:bodyPr wrap="none" rtlCol="0">
            <a:spAutoFit/>
          </a:bodyPr>
          <a:lstStyle/>
          <a:p>
            <a:r>
              <a:rPr kumimoji="1" lang="en-US" altLang="zh-CN">
                <a:latin typeface="Times New Roman" panose="02020603050405020304" pitchFamily="18" charset="0"/>
                <a:cs typeface="Times New Roman" panose="02020603050405020304" pitchFamily="18" charset="0"/>
              </a:rPr>
              <a:t>Fig1</a:t>
            </a:r>
            <a:r>
              <a:rPr kumimoji="1" lang="zh-CN" altLang="en-US">
                <a:latin typeface="Times New Roman" panose="02020603050405020304" pitchFamily="18" charset="0"/>
                <a:cs typeface="Times New Roman" panose="02020603050405020304" pitchFamily="18" charset="0"/>
              </a:rPr>
              <a:t> 模型在 </a:t>
            </a:r>
            <a:r>
              <a:rPr kumimoji="1" lang="en-US" altLang="zh-CN">
                <a:latin typeface="Times New Roman" panose="02020603050405020304" pitchFamily="18" charset="0"/>
                <a:cs typeface="Times New Roman" panose="02020603050405020304" pitchFamily="18" charset="0"/>
              </a:rPr>
              <a:t>BraTS</a:t>
            </a:r>
            <a:r>
              <a:rPr kumimoji="1" lang="zh-CN" altLang="en-US">
                <a:latin typeface="Times New Roman" panose="02020603050405020304" pitchFamily="18" charset="0"/>
                <a:cs typeface="Times New Roman" panose="02020603050405020304" pitchFamily="18" charset="0"/>
              </a:rPr>
              <a:t> 上的评估结果 </a:t>
            </a:r>
          </a:p>
        </p:txBody>
      </p:sp>
    </p:spTree>
    <p:extLst>
      <p:ext uri="{BB962C8B-B14F-4D97-AF65-F5344CB8AC3E}">
        <p14:creationId xmlns:p14="http://schemas.microsoft.com/office/powerpoint/2010/main" val="373740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3B4D0-9AC0-85CB-C740-6C89BFDA4097}"/>
              </a:ext>
            </a:extLst>
          </p:cNvPr>
          <p:cNvSpPr>
            <a:spLocks noGrp="1"/>
          </p:cNvSpPr>
          <p:nvPr>
            <p:ph type="title"/>
          </p:nvPr>
        </p:nvSpPr>
        <p:spPr/>
        <p:txBody>
          <a:bodyPr>
            <a:normAutofit/>
          </a:bodyPr>
          <a:lstStyle/>
          <a:p>
            <a:r>
              <a:rPr kumimoji="1" lang="zh-CN" altLang="en-US">
                <a:latin typeface="+mj-ea"/>
              </a:rPr>
              <a:t>目录</a:t>
            </a:r>
          </a:p>
        </p:txBody>
      </p:sp>
      <p:sp>
        <p:nvSpPr>
          <p:cNvPr id="3" name="内容占位符 2">
            <a:extLst>
              <a:ext uri="{FF2B5EF4-FFF2-40B4-BE49-F238E27FC236}">
                <a16:creationId xmlns:a16="http://schemas.microsoft.com/office/drawing/2014/main" id="{504A44D1-6592-6C0F-B646-4F855D45B54F}"/>
              </a:ext>
            </a:extLst>
          </p:cNvPr>
          <p:cNvSpPr>
            <a:spLocks noGrp="1"/>
          </p:cNvSpPr>
          <p:nvPr>
            <p:ph idx="1"/>
          </p:nvPr>
        </p:nvSpPr>
        <p:spPr/>
        <p:txBody>
          <a:bodyPr/>
          <a:lstStyle/>
          <a:p>
            <a:r>
              <a:rPr kumimoji="1" lang="zh-CN" altLang="en-US"/>
              <a:t>文章简介</a:t>
            </a:r>
            <a:endParaRPr kumimoji="1" lang="en-US" altLang="zh-CN"/>
          </a:p>
          <a:p>
            <a:r>
              <a:rPr kumimoji="1" lang="zh-CN" altLang="en-US"/>
              <a:t>研究背景</a:t>
            </a:r>
            <a:endParaRPr kumimoji="1" lang="en-US" altLang="zh-CN"/>
          </a:p>
          <a:p>
            <a:r>
              <a:rPr kumimoji="1" lang="zh-CN" altLang="en-US"/>
              <a:t>研究内容</a:t>
            </a:r>
            <a:endParaRPr kumimoji="1" lang="en-US" altLang="zh-CN"/>
          </a:p>
          <a:p>
            <a:r>
              <a:rPr kumimoji="1" lang="zh-CN" altLang="en-US"/>
              <a:t>数据集说明</a:t>
            </a:r>
            <a:endParaRPr kumimoji="1" lang="en-US" altLang="zh-CN"/>
          </a:p>
          <a:p>
            <a:r>
              <a:rPr kumimoji="1" lang="zh-CN" altLang="en-US"/>
              <a:t>正交集成网络</a:t>
            </a:r>
            <a:endParaRPr kumimoji="1" lang="en-US" altLang="zh-CN"/>
          </a:p>
          <a:p>
            <a:r>
              <a:rPr kumimoji="1" lang="zh-CN" altLang="en-US"/>
              <a:t>实验框架</a:t>
            </a:r>
            <a:endParaRPr kumimoji="1" lang="en-US" altLang="zh-CN"/>
          </a:p>
          <a:p>
            <a:r>
              <a:rPr kumimoji="1" lang="zh-CN" altLang="en-US"/>
              <a:t>结果与讨论</a:t>
            </a:r>
            <a:endParaRPr kumimoji="1" lang="en-US" altLang="zh-CN"/>
          </a:p>
          <a:p>
            <a:r>
              <a:rPr kumimoji="1" lang="zh-CN" altLang="en-US"/>
              <a:t>总结</a:t>
            </a:r>
          </a:p>
        </p:txBody>
      </p:sp>
    </p:spTree>
    <p:extLst>
      <p:ext uri="{BB962C8B-B14F-4D97-AF65-F5344CB8AC3E}">
        <p14:creationId xmlns:p14="http://schemas.microsoft.com/office/powerpoint/2010/main" val="3697872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3E2EC-CA68-BD5A-036B-23A6EDF7297E}"/>
              </a:ext>
            </a:extLst>
          </p:cNvPr>
          <p:cNvSpPr>
            <a:spLocks noGrp="1"/>
          </p:cNvSpPr>
          <p:nvPr>
            <p:ph type="title"/>
          </p:nvPr>
        </p:nvSpPr>
        <p:spPr/>
        <p:txBody>
          <a:bodyPr/>
          <a:lstStyle/>
          <a:p>
            <a:r>
              <a:rPr kumimoji="1" lang="zh-CN" altLang="en-US"/>
              <a:t>结果与讨论</a:t>
            </a:r>
          </a:p>
        </p:txBody>
      </p:sp>
      <p:pic>
        <p:nvPicPr>
          <p:cNvPr id="4" name="内容占位符 3">
            <a:extLst>
              <a:ext uri="{FF2B5EF4-FFF2-40B4-BE49-F238E27FC236}">
                <a16:creationId xmlns:a16="http://schemas.microsoft.com/office/drawing/2014/main" id="{90E6A9F4-43DF-6C21-57C6-E3C06BFFF1B1}"/>
              </a:ext>
            </a:extLst>
          </p:cNvPr>
          <p:cNvPicPr>
            <a:picLocks noGrp="1" noChangeAspect="1"/>
          </p:cNvPicPr>
          <p:nvPr>
            <p:ph idx="1"/>
          </p:nvPr>
        </p:nvPicPr>
        <p:blipFill>
          <a:blip r:embed="rId2"/>
          <a:stretch>
            <a:fillRect/>
          </a:stretch>
        </p:blipFill>
        <p:spPr>
          <a:xfrm>
            <a:off x="838200" y="1972962"/>
            <a:ext cx="10515600" cy="4056664"/>
          </a:xfrm>
          <a:prstGeom prst="rect">
            <a:avLst/>
          </a:prstGeom>
        </p:spPr>
      </p:pic>
      <p:sp>
        <p:nvSpPr>
          <p:cNvPr id="6" name="文本框 5">
            <a:extLst>
              <a:ext uri="{FF2B5EF4-FFF2-40B4-BE49-F238E27FC236}">
                <a16:creationId xmlns:a16="http://schemas.microsoft.com/office/drawing/2014/main" id="{56B101B6-DC28-0D59-9D17-4E8C484D9470}"/>
              </a:ext>
            </a:extLst>
          </p:cNvPr>
          <p:cNvSpPr txBox="1"/>
          <p:nvPr/>
        </p:nvSpPr>
        <p:spPr>
          <a:xfrm>
            <a:off x="4194350" y="6029626"/>
            <a:ext cx="3803300" cy="369332"/>
          </a:xfrm>
          <a:prstGeom prst="rect">
            <a:avLst/>
          </a:prstGeom>
          <a:noFill/>
        </p:spPr>
        <p:txBody>
          <a:bodyPr wrap="square">
            <a:spAutoFit/>
          </a:bodyPr>
          <a:lstStyle/>
          <a:p>
            <a:r>
              <a:rPr kumimoji="1" lang="en-US" altLang="zh-CN">
                <a:latin typeface="Times New Roman" panose="02020603050405020304" pitchFamily="18" charset="0"/>
                <a:cs typeface="Times New Roman" panose="02020603050405020304" pitchFamily="18" charset="0"/>
              </a:rPr>
              <a:t>Fig2</a:t>
            </a:r>
            <a:r>
              <a:rPr kumimoji="1" lang="zh-CN" altLang="en-US">
                <a:latin typeface="Times New Roman" panose="02020603050405020304" pitchFamily="18" charset="0"/>
                <a:cs typeface="Times New Roman" panose="02020603050405020304" pitchFamily="18" charset="0"/>
              </a:rPr>
              <a:t> 模型在 </a:t>
            </a:r>
            <a:r>
              <a:rPr kumimoji="1" lang="en-US" altLang="zh-CN">
                <a:latin typeface="Times New Roman" panose="02020603050405020304" pitchFamily="18" charset="0"/>
                <a:cs typeface="Times New Roman" panose="02020603050405020304" pitchFamily="18" charset="0"/>
              </a:rPr>
              <a:t>WMH</a:t>
            </a:r>
            <a:r>
              <a:rPr kumimoji="1" lang="zh-CN" altLang="en-US">
                <a:latin typeface="Times New Roman" panose="02020603050405020304" pitchFamily="18" charset="0"/>
                <a:cs typeface="Times New Roman" panose="02020603050405020304" pitchFamily="18" charset="0"/>
              </a:rPr>
              <a:t> 分割的评估结果 </a:t>
            </a:r>
          </a:p>
        </p:txBody>
      </p:sp>
    </p:spTree>
    <p:extLst>
      <p:ext uri="{BB962C8B-B14F-4D97-AF65-F5344CB8AC3E}">
        <p14:creationId xmlns:p14="http://schemas.microsoft.com/office/powerpoint/2010/main" val="311370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3055-B387-CDAB-3AEA-A604FB37B5E2}"/>
              </a:ext>
            </a:extLst>
          </p:cNvPr>
          <p:cNvSpPr>
            <a:spLocks noGrp="1"/>
          </p:cNvSpPr>
          <p:nvPr>
            <p:ph type="title"/>
          </p:nvPr>
        </p:nvSpPr>
        <p:spPr/>
        <p:txBody>
          <a:bodyPr/>
          <a:lstStyle/>
          <a:p>
            <a:r>
              <a:rPr kumimoji="1" lang="zh-CN" altLang="en-US" dirty="0"/>
              <a:t>结果与讨论</a:t>
            </a:r>
          </a:p>
        </p:txBody>
      </p:sp>
      <p:pic>
        <p:nvPicPr>
          <p:cNvPr id="4" name="内容占位符 3">
            <a:extLst>
              <a:ext uri="{FF2B5EF4-FFF2-40B4-BE49-F238E27FC236}">
                <a16:creationId xmlns:a16="http://schemas.microsoft.com/office/drawing/2014/main" id="{11649D8C-0368-DEEE-CB81-6B7B9ED0D5D8}"/>
              </a:ext>
            </a:extLst>
          </p:cNvPr>
          <p:cNvPicPr>
            <a:picLocks noGrp="1" noChangeAspect="1"/>
          </p:cNvPicPr>
          <p:nvPr>
            <p:ph idx="1"/>
          </p:nvPr>
        </p:nvPicPr>
        <p:blipFill>
          <a:blip r:embed="rId2"/>
          <a:stretch>
            <a:fillRect/>
          </a:stretch>
        </p:blipFill>
        <p:spPr>
          <a:xfrm>
            <a:off x="421308" y="1775930"/>
            <a:ext cx="7135191" cy="4351338"/>
          </a:xfrm>
          <a:prstGeom prst="rect">
            <a:avLst/>
          </a:prstGeom>
        </p:spPr>
      </p:pic>
      <p:sp>
        <p:nvSpPr>
          <p:cNvPr id="3" name="文本框 2">
            <a:extLst>
              <a:ext uri="{FF2B5EF4-FFF2-40B4-BE49-F238E27FC236}">
                <a16:creationId xmlns:a16="http://schemas.microsoft.com/office/drawing/2014/main" id="{98BB9646-075D-6757-AE15-B30AC3C4E586}"/>
              </a:ext>
            </a:extLst>
          </p:cNvPr>
          <p:cNvSpPr txBox="1"/>
          <p:nvPr/>
        </p:nvSpPr>
        <p:spPr>
          <a:xfrm>
            <a:off x="7877209" y="2828835"/>
            <a:ext cx="3476591" cy="1200329"/>
          </a:xfrm>
          <a:prstGeom prst="rect">
            <a:avLst/>
          </a:prstGeom>
          <a:noFill/>
        </p:spPr>
        <p:txBody>
          <a:bodyPr wrap="square" rtlCol="0">
            <a:spAutoFit/>
          </a:bodyPr>
          <a:lstStyle/>
          <a:p>
            <a:pPr algn="just"/>
            <a:r>
              <a:rPr kumimoji="1" lang="zh-CN" altLang="en-US" dirty="0"/>
              <a:t>左图展示了模型集成的方差，可以观察到引入正交项后集成的方差有了提升，证明正交约束可以提升集成的多样性。</a:t>
            </a:r>
          </a:p>
        </p:txBody>
      </p:sp>
      <p:sp>
        <p:nvSpPr>
          <p:cNvPr id="5" name="文本框 4">
            <a:extLst>
              <a:ext uri="{FF2B5EF4-FFF2-40B4-BE49-F238E27FC236}">
                <a16:creationId xmlns:a16="http://schemas.microsoft.com/office/drawing/2014/main" id="{C6613508-25CB-7B7F-0F55-FEC950ED6EF7}"/>
              </a:ext>
            </a:extLst>
          </p:cNvPr>
          <p:cNvSpPr txBox="1"/>
          <p:nvPr/>
        </p:nvSpPr>
        <p:spPr>
          <a:xfrm>
            <a:off x="2475224" y="6123543"/>
            <a:ext cx="3027358" cy="369332"/>
          </a:xfrm>
          <a:prstGeom prst="rect">
            <a:avLst/>
          </a:prstGeom>
          <a:noFill/>
        </p:spPr>
        <p:txBody>
          <a:bodyPr wrap="square">
            <a:spAutoFit/>
          </a:bodyPr>
          <a:lstStyle/>
          <a:p>
            <a:r>
              <a:rPr kumimoji="1" lang="en-US" altLang="zh-CN">
                <a:latin typeface="Times New Roman" panose="02020603050405020304" pitchFamily="18" charset="0"/>
                <a:cs typeface="Times New Roman" panose="02020603050405020304" pitchFamily="18" charset="0"/>
              </a:rPr>
              <a:t>Fig3</a:t>
            </a:r>
            <a:r>
              <a:rPr kumimoji="1" lang="zh-CN" altLang="en-US">
                <a:latin typeface="Times New Roman" panose="02020603050405020304" pitchFamily="18" charset="0"/>
                <a:cs typeface="Times New Roman" panose="02020603050405020304" pitchFamily="18" charset="0"/>
              </a:rPr>
              <a:t> 集成多样性的定量评估 </a:t>
            </a:r>
          </a:p>
        </p:txBody>
      </p:sp>
    </p:spTree>
    <p:extLst>
      <p:ext uri="{BB962C8B-B14F-4D97-AF65-F5344CB8AC3E}">
        <p14:creationId xmlns:p14="http://schemas.microsoft.com/office/powerpoint/2010/main" val="128880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91C16-1B4F-A899-5D07-E9B9D6C7520A}"/>
              </a:ext>
            </a:extLst>
          </p:cNvPr>
          <p:cNvSpPr>
            <a:spLocks noGrp="1"/>
          </p:cNvSpPr>
          <p:nvPr>
            <p:ph type="title"/>
          </p:nvPr>
        </p:nvSpPr>
        <p:spPr/>
        <p:txBody>
          <a:bodyPr/>
          <a:lstStyle/>
          <a:p>
            <a:r>
              <a:rPr kumimoji="1" lang="zh-CN" altLang="en-US"/>
              <a:t>结果与讨论</a:t>
            </a:r>
          </a:p>
        </p:txBody>
      </p:sp>
      <p:sp>
        <p:nvSpPr>
          <p:cNvPr id="3" name="内容占位符 2">
            <a:extLst>
              <a:ext uri="{FF2B5EF4-FFF2-40B4-BE49-F238E27FC236}">
                <a16:creationId xmlns:a16="http://schemas.microsoft.com/office/drawing/2014/main" id="{9D5F50C5-DB1B-F38C-6067-1DE3C68B47E5}"/>
              </a:ext>
            </a:extLst>
          </p:cNvPr>
          <p:cNvSpPr>
            <a:spLocks noGrp="1"/>
          </p:cNvSpPr>
          <p:nvPr>
            <p:ph idx="1"/>
          </p:nvPr>
        </p:nvSpPr>
        <p:spPr/>
        <p:txBody>
          <a:bodyPr/>
          <a:lstStyle/>
          <a:p>
            <a:pPr marL="0" indent="0">
              <a:buNone/>
            </a:pPr>
            <a:r>
              <a:rPr kumimoji="1" lang="en-US" altLang="zh-CN">
                <a:latin typeface="Times New Roman" panose="02020603050405020304" pitchFamily="18" charset="0"/>
                <a:cs typeface="Times New Roman" panose="02020603050405020304" pitchFamily="18" charset="0"/>
              </a:rPr>
              <a:t>Last</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but</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not</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least</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a:t>
            </a:r>
          </a:p>
          <a:p>
            <a:pPr marL="0" indent="0">
              <a:buNone/>
            </a:pPr>
            <a:r>
              <a:rPr kumimoji="1" lang="zh-CN" altLang="en-US">
                <a:latin typeface="Times New Roman" panose="02020603050405020304" pitchFamily="18" charset="0"/>
                <a:cs typeface="Times New Roman" panose="02020603050405020304" pitchFamily="18" charset="0"/>
              </a:rPr>
              <a:t>观察上述图可以发现互正交约束项甚至能提升单一模型的性能，作者认为这是互正交项的正则化效应导致的，即在参数空间的特定点上引入正交约束后其实暗中降低了模型的复杂度，从而提升了模型的性能。</a:t>
            </a:r>
          </a:p>
        </p:txBody>
      </p:sp>
    </p:spTree>
    <p:extLst>
      <p:ext uri="{BB962C8B-B14F-4D97-AF65-F5344CB8AC3E}">
        <p14:creationId xmlns:p14="http://schemas.microsoft.com/office/powerpoint/2010/main" val="3565350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79FEC-67A4-13E5-AAEB-01244A60BEA9}"/>
              </a:ext>
            </a:extLst>
          </p:cNvPr>
          <p:cNvSpPr>
            <a:spLocks noGrp="1"/>
          </p:cNvSpPr>
          <p:nvPr>
            <p:ph type="title"/>
          </p:nvPr>
        </p:nvSpPr>
        <p:spPr/>
        <p:txBody>
          <a:bodyPr/>
          <a:lstStyle/>
          <a:p>
            <a:r>
              <a:rPr kumimoji="1" lang="zh-CN" altLang="en-US" dirty="0"/>
              <a:t>总结</a:t>
            </a:r>
          </a:p>
        </p:txBody>
      </p:sp>
      <p:sp>
        <p:nvSpPr>
          <p:cNvPr id="3" name="内容占位符 2">
            <a:extLst>
              <a:ext uri="{FF2B5EF4-FFF2-40B4-BE49-F238E27FC236}">
                <a16:creationId xmlns:a16="http://schemas.microsoft.com/office/drawing/2014/main" id="{52B6FB1E-F791-62E5-11AF-3A64BF54734B}"/>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本文主要介绍了 </a:t>
            </a:r>
            <a:r>
              <a:rPr lang="en-US" altLang="zh-CN" dirty="0">
                <a:latin typeface="Times New Roman" panose="02020603050405020304" pitchFamily="18" charset="0"/>
                <a:cs typeface="Times New Roman" panose="02020603050405020304" pitchFamily="18" charset="0"/>
              </a:rPr>
              <a:t>OEN</a:t>
            </a:r>
            <a:r>
              <a:rPr lang="zh-CN" altLang="en-US" dirty="0">
                <a:latin typeface="Times New Roman" panose="02020603050405020304" pitchFamily="18" charset="0"/>
                <a:cs typeface="Times New Roman" panose="02020603050405020304" pitchFamily="18" charset="0"/>
              </a:rPr>
              <a:t>，一个可以生成多样化集成的训练框架。</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通过在两个不同分割任务上的实验，本文证明了在模型中引入正交约束项不仅可以提升分割性能，还能减少误校准获得更加可靠的预测。</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09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B3968-7049-7988-4C62-0DDD3239857A}"/>
              </a:ext>
            </a:extLst>
          </p:cNvPr>
          <p:cNvSpPr>
            <a:spLocks noGrp="1"/>
          </p:cNvSpPr>
          <p:nvPr>
            <p:ph type="title"/>
          </p:nvPr>
        </p:nvSpPr>
        <p:spPr/>
        <p:txBody>
          <a:bodyPr/>
          <a:lstStyle/>
          <a:p>
            <a:r>
              <a:rPr kumimoji="1" lang="zh-CN" altLang="en-US">
                <a:latin typeface="+mj-ea"/>
              </a:rPr>
              <a:t>文章简介</a:t>
            </a:r>
          </a:p>
        </p:txBody>
      </p:sp>
      <p:sp>
        <p:nvSpPr>
          <p:cNvPr id="3" name="内容占位符 2">
            <a:extLst>
              <a:ext uri="{FF2B5EF4-FFF2-40B4-BE49-F238E27FC236}">
                <a16:creationId xmlns:a16="http://schemas.microsoft.com/office/drawing/2014/main" id="{5C121501-F249-54FA-0482-0C7093FD968D}"/>
              </a:ext>
            </a:extLst>
          </p:cNvPr>
          <p:cNvSpPr>
            <a:spLocks noGrp="1"/>
          </p:cNvSpPr>
          <p:nvPr>
            <p:ph idx="1"/>
          </p:nvPr>
        </p:nvSpPr>
        <p:spPr>
          <a:xfrm>
            <a:off x="838199" y="1825625"/>
            <a:ext cx="10880035" cy="4351338"/>
          </a:xfrm>
        </p:spPr>
        <p:txBody>
          <a:bodyPr/>
          <a:lstStyle/>
          <a:p>
            <a:pPr marL="0" indent="0">
              <a:buNone/>
            </a:pPr>
            <a:r>
              <a:rPr kumimoji="1" lang="en-US" altLang="zh-CN" b="1">
                <a:latin typeface="Times New Roman" panose="02020603050405020304" pitchFamily="18" charset="0"/>
                <a:ea typeface="PingFang SC" panose="020B0400000000000000" pitchFamily="34" charset="-122"/>
                <a:cs typeface="Times New Roman" panose="02020603050405020304" pitchFamily="18" charset="0"/>
              </a:rPr>
              <a:t>MICCAI</a:t>
            </a:r>
            <a:r>
              <a:rPr kumimoji="1" lang="zh-CN" altLang="en-US" b="1">
                <a:latin typeface="Times New Roman" panose="02020603050405020304" pitchFamily="18" charset="0"/>
                <a:ea typeface="PingFang SC" panose="020B0400000000000000" pitchFamily="34" charset="-122"/>
                <a:cs typeface="Times New Roman" panose="02020603050405020304" pitchFamily="18" charset="0"/>
              </a:rPr>
              <a:t> </a:t>
            </a:r>
            <a:r>
              <a:rPr kumimoji="1" lang="en-US" altLang="zh-CN" b="1">
                <a:latin typeface="Times New Roman" panose="02020603050405020304" pitchFamily="18" charset="0"/>
                <a:ea typeface="PingFang SC" panose="020B0400000000000000" pitchFamily="34" charset="-122"/>
                <a:cs typeface="Times New Roman" panose="02020603050405020304" pitchFamily="18" charset="0"/>
              </a:rPr>
              <a:t>2021</a:t>
            </a:r>
          </a:p>
          <a:p>
            <a:pPr marL="0" indent="0">
              <a:buNone/>
            </a:pPr>
            <a:r>
              <a:rPr kumimoji="1" lang="en-US" altLang="zh-CN">
                <a:latin typeface="Times New Roman" panose="02020603050405020304" pitchFamily="18" charset="0"/>
                <a:ea typeface="PingFang SC" panose="020B0400000000000000" pitchFamily="34" charset="-122"/>
                <a:cs typeface="Times New Roman" panose="02020603050405020304" pitchFamily="18" charset="0"/>
              </a:rPr>
              <a:t>Link</a:t>
            </a:r>
            <a:r>
              <a:rPr kumimoji="1" lang="zh-CN" altLang="en-US">
                <a:latin typeface="Times New Roman" panose="02020603050405020304" pitchFamily="18" charset="0"/>
                <a:ea typeface="PingFang SC" panose="020B0400000000000000" pitchFamily="34" charset="-122"/>
                <a:cs typeface="Times New Roman" panose="02020603050405020304" pitchFamily="18" charset="0"/>
              </a:rPr>
              <a:t> </a:t>
            </a:r>
            <a:r>
              <a:rPr kumimoji="1" lang="en-US" altLang="zh-CN">
                <a:latin typeface="Times New Roman" panose="02020603050405020304" pitchFamily="18" charset="0"/>
                <a:ea typeface="PingFang SC" panose="020B0400000000000000" pitchFamily="34" charset="-122"/>
                <a:cs typeface="Times New Roman" panose="02020603050405020304" pitchFamily="18" charset="0"/>
              </a:rPr>
              <a:t>to</a:t>
            </a:r>
            <a:r>
              <a:rPr kumimoji="1" lang="zh-CN" altLang="en-US">
                <a:latin typeface="Times New Roman" panose="02020603050405020304" pitchFamily="18" charset="0"/>
                <a:ea typeface="PingFang SC" panose="020B0400000000000000" pitchFamily="34" charset="-122"/>
                <a:cs typeface="Times New Roman" panose="02020603050405020304" pitchFamily="18" charset="0"/>
              </a:rPr>
              <a:t> </a:t>
            </a:r>
            <a:r>
              <a:rPr kumimoji="1" lang="en-US" altLang="zh-CN">
                <a:latin typeface="Times New Roman" panose="02020603050405020304" pitchFamily="18" charset="0"/>
                <a:ea typeface="PingFang SC" panose="020B0400000000000000" pitchFamily="34" charset="-122"/>
                <a:cs typeface="Times New Roman" panose="02020603050405020304" pitchFamily="18" charset="0"/>
              </a:rPr>
              <a:t>paper: </a:t>
            </a:r>
            <a:r>
              <a:rPr lang="en-US" altLang="zh-CN">
                <a:latin typeface="Times New Roman" panose="02020603050405020304" pitchFamily="18" charset="0"/>
                <a:ea typeface="PingFang SC" panose="020B0400000000000000" pitchFamily="34" charset="-122"/>
                <a:cs typeface="Times New Roman" panose="02020603050405020304" pitchFamily="18" charset="0"/>
                <a:hlinkClick r:id="rId2"/>
              </a:rPr>
              <a:t>https://doi.org/10.1007/978-3-030-87199-4_56</a:t>
            </a:r>
            <a:endParaRPr lang="en-US" altLang="zh-CN">
              <a:latin typeface="Times New Roman" panose="02020603050405020304" pitchFamily="18" charset="0"/>
              <a:ea typeface="PingFang SC" panose="020B0400000000000000" pitchFamily="34" charset="-122"/>
              <a:cs typeface="Times New Roman" panose="02020603050405020304" pitchFamily="18" charset="0"/>
            </a:endParaRPr>
          </a:p>
          <a:p>
            <a:pPr marL="0" indent="0">
              <a:buNone/>
            </a:pPr>
            <a:r>
              <a:rPr kumimoji="1" lang="en-US" altLang="zh-CN">
                <a:latin typeface="Times New Roman" panose="02020603050405020304" pitchFamily="18" charset="0"/>
                <a:ea typeface="PingFang SC" panose="020B0400000000000000" pitchFamily="34" charset="-122"/>
                <a:cs typeface="Times New Roman" panose="02020603050405020304" pitchFamily="18" charset="0"/>
              </a:rPr>
              <a:t>Link</a:t>
            </a:r>
            <a:r>
              <a:rPr kumimoji="1" lang="zh-CN" altLang="en-US">
                <a:latin typeface="Times New Roman" panose="02020603050405020304" pitchFamily="18" charset="0"/>
                <a:ea typeface="PingFang SC" panose="020B0400000000000000" pitchFamily="34" charset="-122"/>
                <a:cs typeface="Times New Roman" panose="02020603050405020304" pitchFamily="18" charset="0"/>
              </a:rPr>
              <a:t> </a:t>
            </a:r>
            <a:r>
              <a:rPr kumimoji="1" lang="en-US" altLang="zh-CN">
                <a:latin typeface="Times New Roman" panose="02020603050405020304" pitchFamily="18" charset="0"/>
                <a:ea typeface="PingFang SC" panose="020B0400000000000000" pitchFamily="34" charset="-122"/>
                <a:cs typeface="Times New Roman" panose="02020603050405020304" pitchFamily="18" charset="0"/>
              </a:rPr>
              <a:t>to</a:t>
            </a:r>
            <a:r>
              <a:rPr kumimoji="1" lang="zh-CN" altLang="en-US">
                <a:latin typeface="Times New Roman" panose="02020603050405020304" pitchFamily="18" charset="0"/>
                <a:ea typeface="PingFang SC" panose="020B0400000000000000" pitchFamily="34" charset="-122"/>
                <a:cs typeface="Times New Roman" panose="02020603050405020304" pitchFamily="18" charset="0"/>
              </a:rPr>
              <a:t> </a:t>
            </a:r>
            <a:r>
              <a:rPr kumimoji="1" lang="en-US" altLang="zh-CN">
                <a:latin typeface="Times New Roman" panose="02020603050405020304" pitchFamily="18" charset="0"/>
                <a:ea typeface="PingFang SC" panose="020B0400000000000000" pitchFamily="34" charset="-122"/>
                <a:cs typeface="Times New Roman" panose="02020603050405020304" pitchFamily="18" charset="0"/>
              </a:rPr>
              <a:t>the</a:t>
            </a:r>
            <a:r>
              <a:rPr kumimoji="1" lang="zh-CN" altLang="en-US">
                <a:latin typeface="Times New Roman" panose="02020603050405020304" pitchFamily="18" charset="0"/>
                <a:ea typeface="PingFang SC" panose="020B0400000000000000" pitchFamily="34" charset="-122"/>
                <a:cs typeface="Times New Roman" panose="02020603050405020304" pitchFamily="18" charset="0"/>
              </a:rPr>
              <a:t> </a:t>
            </a:r>
            <a:r>
              <a:rPr kumimoji="1" lang="en-US" altLang="zh-CN">
                <a:latin typeface="Times New Roman" panose="02020603050405020304" pitchFamily="18" charset="0"/>
                <a:ea typeface="PingFang SC" panose="020B0400000000000000" pitchFamily="34" charset="-122"/>
                <a:cs typeface="Times New Roman" panose="02020603050405020304" pitchFamily="18" charset="0"/>
              </a:rPr>
              <a:t>code</a:t>
            </a:r>
            <a:r>
              <a:rPr kumimoji="1" lang="zh-CN" altLang="en-US">
                <a:latin typeface="Times New Roman" panose="02020603050405020304" pitchFamily="18" charset="0"/>
                <a:ea typeface="PingFang SC" panose="020B0400000000000000" pitchFamily="34" charset="-122"/>
                <a:cs typeface="Times New Roman" panose="02020603050405020304" pitchFamily="18" charset="0"/>
              </a:rPr>
              <a:t> </a:t>
            </a:r>
            <a:r>
              <a:rPr kumimoji="1" lang="en-US" altLang="zh-CN">
                <a:latin typeface="Times New Roman" panose="02020603050405020304" pitchFamily="18" charset="0"/>
                <a:ea typeface="PingFang SC" panose="020B0400000000000000" pitchFamily="34" charset="-122"/>
                <a:cs typeface="Times New Roman" panose="02020603050405020304" pitchFamily="18" charset="0"/>
              </a:rPr>
              <a:t>repository:</a:t>
            </a:r>
          </a:p>
          <a:p>
            <a:pPr marL="0" indent="0">
              <a:buNone/>
            </a:pPr>
            <a:r>
              <a:rPr lang="en-US" altLang="zh-CN">
                <a:latin typeface="Times New Roman" panose="02020603050405020304" pitchFamily="18" charset="0"/>
                <a:ea typeface="PingFang SC" panose="020B0400000000000000" pitchFamily="34" charset="-122"/>
                <a:cs typeface="Times New Roman" panose="02020603050405020304" pitchFamily="18" charset="0"/>
                <a:hlinkClick r:id="rId3"/>
              </a:rPr>
              <a:t>https://github.com/agosl/Orthogonal_Ensemble_Networks</a:t>
            </a:r>
            <a:endParaRPr lang="en-US" altLang="zh-CN">
              <a:latin typeface="Times New Roman" panose="02020603050405020304" pitchFamily="18" charset="0"/>
              <a:ea typeface="PingFang SC" panose="020B0400000000000000" pitchFamily="34" charset="-122"/>
              <a:cs typeface="Times New Roman" panose="02020603050405020304" pitchFamily="18" charset="0"/>
            </a:endParaRPr>
          </a:p>
          <a:p>
            <a:pPr marL="0" indent="0">
              <a:buNone/>
            </a:pPr>
            <a:r>
              <a:rPr kumimoji="1" lang="en-US" altLang="zh-CN">
                <a:latin typeface="Times New Roman" panose="02020603050405020304" pitchFamily="18" charset="0"/>
                <a:ea typeface="PingFang SC" panose="020B0400000000000000" pitchFamily="34" charset="-122"/>
                <a:cs typeface="Times New Roman" panose="02020603050405020304" pitchFamily="18" charset="0"/>
              </a:rPr>
              <a:t>Link</a:t>
            </a:r>
            <a:r>
              <a:rPr kumimoji="1" lang="zh-CN" altLang="en-US">
                <a:latin typeface="Times New Roman" panose="02020603050405020304" pitchFamily="18" charset="0"/>
                <a:ea typeface="PingFang SC" panose="020B0400000000000000" pitchFamily="34" charset="-122"/>
                <a:cs typeface="Times New Roman" panose="02020603050405020304" pitchFamily="18" charset="0"/>
              </a:rPr>
              <a:t> </a:t>
            </a:r>
            <a:r>
              <a:rPr kumimoji="1" lang="en-US" altLang="zh-CN">
                <a:latin typeface="Times New Roman" panose="02020603050405020304" pitchFamily="18" charset="0"/>
                <a:ea typeface="PingFang SC" panose="020B0400000000000000" pitchFamily="34" charset="-122"/>
                <a:cs typeface="Times New Roman" panose="02020603050405020304" pitchFamily="18" charset="0"/>
              </a:rPr>
              <a:t>to the dataset(s):</a:t>
            </a:r>
          </a:p>
          <a:p>
            <a:pPr marL="0" indent="0">
              <a:buNone/>
            </a:pPr>
            <a:r>
              <a:rPr lang="en-US" altLang="zh-CN">
                <a:latin typeface="Times New Roman" panose="02020603050405020304" pitchFamily="18" charset="0"/>
                <a:ea typeface="PingFang SC" panose="020B0400000000000000" pitchFamily="34" charset="-122"/>
                <a:cs typeface="Times New Roman" panose="02020603050405020304" pitchFamily="18" charset="0"/>
                <a:hlinkClick r:id="rId4"/>
              </a:rPr>
              <a:t>https://www.med.upenn.edu/cbica/brats2020/data.html</a:t>
            </a:r>
            <a:endParaRPr lang="en-US" altLang="zh-CN">
              <a:latin typeface="Times New Roman" panose="02020603050405020304" pitchFamily="18" charset="0"/>
              <a:ea typeface="PingFang SC" panose="020B0400000000000000" pitchFamily="34" charset="-122"/>
              <a:cs typeface="Times New Roman" panose="02020603050405020304" pitchFamily="18" charset="0"/>
            </a:endParaRPr>
          </a:p>
          <a:p>
            <a:pPr marL="0" indent="0">
              <a:buNone/>
            </a:pPr>
            <a:r>
              <a:rPr lang="en-US" altLang="zh-CN">
                <a:latin typeface="Times New Roman" panose="02020603050405020304" pitchFamily="18" charset="0"/>
                <a:ea typeface="PingFang SC" panose="020B0400000000000000" pitchFamily="34" charset="-122"/>
                <a:cs typeface="Times New Roman" panose="02020603050405020304" pitchFamily="18" charset="0"/>
                <a:hlinkClick r:id="rId5"/>
              </a:rPr>
              <a:t>https://wmh.isi.uu.nl/data/</a:t>
            </a:r>
            <a:endParaRPr lang="en-US" altLang="zh-CN">
              <a:latin typeface="Times New Roman" panose="02020603050405020304" pitchFamily="18" charset="0"/>
              <a:ea typeface="PingFang SC" panose="020B0400000000000000" pitchFamily="34" charset="-122"/>
              <a:cs typeface="Times New Roman" panose="02020603050405020304" pitchFamily="18" charset="0"/>
            </a:endParaRPr>
          </a:p>
          <a:p>
            <a:pPr marL="0" indent="0">
              <a:buNone/>
            </a:pPr>
            <a:endParaRPr kumimoji="1" lang="en-US" altLang="zh-CN">
              <a:latin typeface="Times New Roman" panose="02020603050405020304" pitchFamily="18" charset="0"/>
              <a:ea typeface="PingFang SC"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112148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8A2-575B-3AB0-7A5D-3ED95283F8AC}"/>
              </a:ext>
            </a:extLst>
          </p:cNvPr>
          <p:cNvSpPr>
            <a:spLocks noGrp="1"/>
          </p:cNvSpPr>
          <p:nvPr>
            <p:ph type="ctrTitle"/>
          </p:nvPr>
        </p:nvSpPr>
        <p:spPr/>
        <p:txBody>
          <a:bodyPr>
            <a:normAutofit/>
          </a:bodyPr>
          <a:lstStyle/>
          <a:p>
            <a:r>
              <a:rPr lang="zh-CN" altLang="en-US" dirty="0">
                <a:latin typeface="+mj-ea"/>
              </a:rPr>
              <a:t>前置知识</a:t>
            </a:r>
            <a:r>
              <a:rPr lang="en-US" altLang="zh-CN" dirty="0">
                <a:latin typeface="+mj-ea"/>
              </a:rPr>
              <a:t>-</a:t>
            </a:r>
            <a:r>
              <a:rPr lang="zh-CN" altLang="en-US" dirty="0">
                <a:latin typeface="+mj-ea"/>
              </a:rPr>
              <a:t>模型校准</a:t>
            </a:r>
            <a:br>
              <a:rPr lang="en-US" altLang="zh-CN" dirty="0">
                <a:latin typeface="+mj-ea"/>
              </a:rPr>
            </a:br>
            <a:endParaRPr lang="en-CN" dirty="0">
              <a:latin typeface="+mj-ea"/>
            </a:endParaRPr>
          </a:p>
        </p:txBody>
      </p:sp>
      <p:sp>
        <p:nvSpPr>
          <p:cNvPr id="3" name="Subtitle 2">
            <a:extLst>
              <a:ext uri="{FF2B5EF4-FFF2-40B4-BE49-F238E27FC236}">
                <a16:creationId xmlns:a16="http://schemas.microsoft.com/office/drawing/2014/main" id="{DCF5F7B3-B42C-66B5-4559-6417F63E5DCB}"/>
              </a:ext>
            </a:extLst>
          </p:cNvPr>
          <p:cNvSpPr>
            <a:spLocks noGrp="1"/>
          </p:cNvSpPr>
          <p:nvPr>
            <p:ph type="subTitle" idx="1"/>
          </p:nvPr>
        </p:nvSpPr>
        <p:spPr>
          <a:xfrm>
            <a:off x="1524000" y="3204472"/>
            <a:ext cx="9144000" cy="2387599"/>
          </a:xfrm>
        </p:spPr>
        <p:txBody>
          <a:bodyPr>
            <a:normAutofit fontScale="92500" lnSpcReduction="20000"/>
          </a:bodyPr>
          <a:lstStyle/>
          <a:p>
            <a:pPr algn="just">
              <a:lnSpc>
                <a:spcPct val="160000"/>
              </a:lnSpc>
            </a:pPr>
            <a:r>
              <a:rPr lang="en-US" sz="1600" dirty="0">
                <a:latin typeface="Times New Roman" panose="02020603050405020304" pitchFamily="18" charset="0"/>
                <a:cs typeface="Times New Roman" panose="02020603050405020304" pitchFamily="18" charset="0"/>
              </a:rPr>
              <a:t>model calibration：</a:t>
            </a:r>
            <a:r>
              <a:rPr lang="zh-CN" altLang="en-US" sz="1600" dirty="0">
                <a:latin typeface="Times New Roman" panose="02020603050405020304" pitchFamily="18" charset="0"/>
                <a:cs typeface="Times New Roman" panose="02020603050405020304" pitchFamily="18" charset="0"/>
              </a:rPr>
              <a:t>在模型给出一个预测的时候，通常还希望模型能够告诉我们这个预测的置信度是多少。比如，天气预报预测明天下雨，我们还希望知道明天下雨的概率是多少。要想这个概率真正帮助到我们，就要求这个概率是校准的（</a:t>
            </a:r>
            <a:r>
              <a:rPr lang="en-US" sz="1600" dirty="0">
                <a:latin typeface="Times New Roman" panose="02020603050405020304" pitchFamily="18" charset="0"/>
                <a:cs typeface="Times New Roman" panose="02020603050405020304" pitchFamily="18" charset="0"/>
              </a:rPr>
              <a:t>calibrated）。</a:t>
            </a:r>
            <a:r>
              <a:rPr lang="en-US" sz="1600" dirty="0">
                <a:solidFill>
                  <a:srgbClr val="FF0000"/>
                </a:solidFill>
                <a:latin typeface="Times New Roman" panose="02020603050405020304" pitchFamily="18" charset="0"/>
                <a:cs typeface="Times New Roman" panose="02020603050405020304" pitchFamily="18" charset="0"/>
              </a:rPr>
              <a:t>换言之</a:t>
            </a:r>
            <a:r>
              <a:rPr lang="zh-CN" altLang="en-US" sz="1600" dirty="0">
                <a:solidFill>
                  <a:srgbClr val="FF0000"/>
                </a:solidFill>
                <a:latin typeface="Times New Roman" panose="02020603050405020304" pitchFamily="18" charset="0"/>
                <a:cs typeface="Times New Roman" panose="02020603050405020304" pitchFamily="18" charset="0"/>
              </a:rPr>
              <a:t>，模型校准就是让模型结果预测概率和真实的经验概率保持一致。</a:t>
            </a:r>
            <a:r>
              <a:rPr lang="zh-CN" altLang="en-US" sz="1600" dirty="0">
                <a:latin typeface="Times New Roman" panose="02020603050405020304" pitchFamily="18" charset="0"/>
                <a:cs typeface="Times New Roman" panose="02020603050405020304" pitchFamily="18" charset="0"/>
              </a:rPr>
              <a:t>比如，我们把某模型预报明天下雨的概率为 </a:t>
            </a:r>
            <a:r>
              <a:rPr lang="en-US" altLang="zh-CN" sz="1600" dirty="0">
                <a:latin typeface="Times New Roman" panose="02020603050405020304" pitchFamily="18" charset="0"/>
                <a:cs typeface="Times New Roman" panose="02020603050405020304" pitchFamily="18" charset="0"/>
              </a:rPr>
              <a:t>80% </a:t>
            </a:r>
            <a:r>
              <a:rPr lang="zh-CN" altLang="en-US" sz="1600" dirty="0">
                <a:latin typeface="Times New Roman" panose="02020603050405020304" pitchFamily="18" charset="0"/>
                <a:cs typeface="Times New Roman" panose="02020603050405020304" pitchFamily="18" charset="0"/>
              </a:rPr>
              <a:t>的历史上所有的案例都放在一起，然后统计后验的真正下雨的比例，我们希望这个比例就差不多是 </a:t>
            </a:r>
            <a:r>
              <a:rPr lang="en-US" altLang="zh-CN" sz="1600" dirty="0">
                <a:latin typeface="Times New Roman" panose="02020603050405020304" pitchFamily="18" charset="0"/>
                <a:cs typeface="Times New Roman" panose="02020603050405020304" pitchFamily="18" charset="0"/>
              </a:rPr>
              <a:t>80%</a:t>
            </a:r>
            <a:r>
              <a:rPr lang="zh-CN" altLang="en-US" sz="1600" dirty="0">
                <a:latin typeface="Times New Roman" panose="02020603050405020304" pitchFamily="18" charset="0"/>
                <a:cs typeface="Times New Roman" panose="02020603050405020304" pitchFamily="18" charset="0"/>
              </a:rPr>
              <a:t>；如果是这样，我们就认为这个模型是校准的。注意到，模型是否校准要在同样的准确率下比较才有意义。此外，假设北京全年下雨概率就是 </a:t>
            </a:r>
            <a:r>
              <a:rPr lang="en-US" altLang="zh-CN" sz="1600" dirty="0">
                <a:latin typeface="Times New Roman" panose="02020603050405020304" pitchFamily="18" charset="0"/>
                <a:cs typeface="Times New Roman" panose="02020603050405020304" pitchFamily="18" charset="0"/>
              </a:rPr>
              <a:t>10%</a:t>
            </a:r>
            <a:r>
              <a:rPr lang="zh-CN" altLang="en-US" sz="1600" dirty="0">
                <a:latin typeface="Times New Roman" panose="02020603050405020304" pitchFamily="18" charset="0"/>
                <a:cs typeface="Times New Roman" panose="02020603050405020304" pitchFamily="18" charset="0"/>
              </a:rPr>
              <a:t>，模型每天都预测下雨并且概率是 </a:t>
            </a:r>
            <a:r>
              <a:rPr lang="en-US" altLang="zh-CN" sz="1600" dirty="0">
                <a:latin typeface="Times New Roman" panose="02020603050405020304" pitchFamily="18" charset="0"/>
                <a:cs typeface="Times New Roman" panose="02020603050405020304" pitchFamily="18" charset="0"/>
              </a:rPr>
              <a:t>10%</a:t>
            </a:r>
            <a:r>
              <a:rPr lang="zh-CN" altLang="en-US" sz="1600" dirty="0">
                <a:latin typeface="Times New Roman" panose="02020603050405020304" pitchFamily="18" charset="0"/>
                <a:cs typeface="Times New Roman" panose="02020603050405020304" pitchFamily="18" charset="0"/>
              </a:rPr>
              <a:t>，这个模型虽然校准了，但是没有准确率的话也没啥用处。</a:t>
            </a:r>
            <a:endParaRPr lang="en-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84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52534-9F16-2BB6-93F1-DFDE495C3A4A}"/>
              </a:ext>
            </a:extLst>
          </p:cNvPr>
          <p:cNvSpPr>
            <a:spLocks noGrp="1"/>
          </p:cNvSpPr>
          <p:nvPr>
            <p:ph type="title"/>
          </p:nvPr>
        </p:nvSpPr>
        <p:spPr/>
        <p:txBody>
          <a:bodyPr/>
          <a:lstStyle/>
          <a:p>
            <a:r>
              <a:rPr kumimoji="1" lang="zh-CN" altLang="en-US"/>
              <a:t>研究背景</a:t>
            </a:r>
          </a:p>
        </p:txBody>
      </p:sp>
      <p:sp>
        <p:nvSpPr>
          <p:cNvPr id="3" name="内容占位符 2">
            <a:extLst>
              <a:ext uri="{FF2B5EF4-FFF2-40B4-BE49-F238E27FC236}">
                <a16:creationId xmlns:a16="http://schemas.microsoft.com/office/drawing/2014/main" id="{8D3ED66A-9556-3EF7-E824-EA0C912A258F}"/>
              </a:ext>
            </a:extLst>
          </p:cNvPr>
          <p:cNvSpPr>
            <a:spLocks noGrp="1"/>
          </p:cNvSpPr>
          <p:nvPr>
            <p:ph idx="1"/>
          </p:nvPr>
        </p:nvSpPr>
        <p:spPr/>
        <p:txBody>
          <a:bodyPr/>
          <a:lstStyle/>
          <a:p>
            <a:r>
              <a:rPr kumimoji="1" lang="zh-CN" altLang="en-US"/>
              <a:t>尽管用于诸如语义分割等视觉任务的深度学习方法已经有了惊人的性能表现，但它们的校准不良，往往导致置信度过高的预测，这个问题会在医疗诊断等关键决策系统中引发灾难性的后果。</a:t>
            </a:r>
            <a:endParaRPr kumimoji="1" lang="en-US" altLang="zh-CN"/>
          </a:p>
          <a:p>
            <a:r>
              <a:rPr kumimoji="1" lang="zh-CN" altLang="en-US"/>
              <a:t>集成学习不仅可以提升模型的鲁棒性，还可以改善校准性能。通过平均集成中各模型的预测值，个体错误可以忽略不计从而减少误校准。在此情况下，保证模型的多样性是构建一个强健集成的关键因素。是否可以通过上述方式在临床应用上获得校准良好的模型，目前很少有人在研究这个问题。</a:t>
            </a:r>
          </a:p>
        </p:txBody>
      </p:sp>
    </p:spTree>
    <p:extLst>
      <p:ext uri="{BB962C8B-B14F-4D97-AF65-F5344CB8AC3E}">
        <p14:creationId xmlns:p14="http://schemas.microsoft.com/office/powerpoint/2010/main" val="258454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FC69E-A847-667A-8CCB-1AD9764659E0}"/>
              </a:ext>
            </a:extLst>
          </p:cNvPr>
          <p:cNvSpPr>
            <a:spLocks noGrp="1"/>
          </p:cNvSpPr>
          <p:nvPr>
            <p:ph type="title"/>
          </p:nvPr>
        </p:nvSpPr>
        <p:spPr/>
        <p:txBody>
          <a:bodyPr/>
          <a:lstStyle/>
          <a:p>
            <a:r>
              <a:rPr kumimoji="1" lang="zh-CN" altLang="en-US"/>
              <a:t>研究内容</a:t>
            </a:r>
          </a:p>
        </p:txBody>
      </p:sp>
      <p:sp>
        <p:nvSpPr>
          <p:cNvPr id="3" name="内容占位符 2">
            <a:extLst>
              <a:ext uri="{FF2B5EF4-FFF2-40B4-BE49-F238E27FC236}">
                <a16:creationId xmlns:a16="http://schemas.microsoft.com/office/drawing/2014/main" id="{2BCDEE75-1E69-6286-16E0-AB428BF6C4AA}"/>
              </a:ext>
            </a:extLst>
          </p:cNvPr>
          <p:cNvSpPr>
            <a:spLocks noGrp="1"/>
          </p:cNvSpPr>
          <p:nvPr>
            <p:ph idx="1"/>
          </p:nvPr>
        </p:nvSpPr>
        <p:spPr/>
        <p:txBody>
          <a:bodyPr/>
          <a:lstStyle/>
          <a:p>
            <a:r>
              <a:rPr kumimoji="1" lang="zh-CN" altLang="en-US">
                <a:latin typeface="Times New Roman" panose="02020603050405020304" pitchFamily="18" charset="0"/>
                <a:cs typeface="Times New Roman" panose="02020603050405020304" pitchFamily="18" charset="0"/>
              </a:rPr>
              <a:t>文章提出了 </a:t>
            </a:r>
            <a:r>
              <a:rPr kumimoji="1" lang="en-US" altLang="zh-CN">
                <a:latin typeface="Times New Roman" panose="02020603050405020304" pitchFamily="18" charset="0"/>
                <a:cs typeface="Times New Roman" panose="02020603050405020304" pitchFamily="18" charset="0"/>
              </a:rPr>
              <a:t>OEN</a:t>
            </a:r>
            <a:r>
              <a:rPr kumimoji="1" lang="zh-CN" altLang="en-US">
                <a:latin typeface="Times New Roman" panose="02020603050405020304" pitchFamily="18" charset="0"/>
                <a:cs typeface="Times New Roman" panose="02020603050405020304" pitchFamily="18" charset="0"/>
              </a:rPr>
              <a:t> 正交集成网络</a:t>
            </a:r>
            <a:r>
              <a:rPr kumimoji="1" lang="en-US" altLang="zh-CN">
                <a:latin typeface="Times New Roman" panose="02020603050405020304" pitchFamily="18" charset="0"/>
                <a:cs typeface="Times New Roman" panose="02020603050405020304" pitchFamily="18" charset="0"/>
              </a:rPr>
              <a:t>——</a:t>
            </a:r>
            <a:r>
              <a:rPr kumimoji="1" lang="zh-CN" altLang="en-US">
                <a:latin typeface="Times New Roman" panose="02020603050405020304" pitchFamily="18" charset="0"/>
                <a:cs typeface="Times New Roman" panose="02020603050405020304" pitchFamily="18" charset="0"/>
              </a:rPr>
              <a:t>一个通过正交约束提升模型多样性的特殊网络结构。</a:t>
            </a:r>
            <a:endParaRPr kumimoji="1" lang="en-US" altLang="zh-CN">
              <a:latin typeface="Times New Roman" panose="02020603050405020304" pitchFamily="18" charset="0"/>
              <a:cs typeface="Times New Roman" panose="02020603050405020304" pitchFamily="18" charset="0"/>
            </a:endParaRPr>
          </a:p>
          <a:p>
            <a:r>
              <a:rPr kumimoji="1" lang="zh-CN" altLang="en-US">
                <a:latin typeface="Times New Roman" panose="02020603050405020304" pitchFamily="18" charset="0"/>
                <a:cs typeface="Times New Roman" panose="02020603050405020304" pitchFamily="18" charset="0"/>
              </a:rPr>
              <a:t>文章通过两个具有挑战性的脑部病变分割场景（脑瘤和白质高信号，核磁共振图像）测试了提出的模型，证明了模型多样化的集成不仅可以提升分割精度，而且可以提升校准性能。</a:t>
            </a:r>
          </a:p>
        </p:txBody>
      </p:sp>
    </p:spTree>
    <p:extLst>
      <p:ext uri="{BB962C8B-B14F-4D97-AF65-F5344CB8AC3E}">
        <p14:creationId xmlns:p14="http://schemas.microsoft.com/office/powerpoint/2010/main" val="76162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zh-CN" altLang="en-US"/>
              <a:t>数据集说明</a:t>
            </a:r>
          </a:p>
        </p:txBody>
      </p:sp>
      <p:sp>
        <p:nvSpPr>
          <p:cNvPr id="3" name="内容占位符 2">
            <a:extLst>
              <a:ext uri="{FF2B5EF4-FFF2-40B4-BE49-F238E27FC236}">
                <a16:creationId xmlns:a16="http://schemas.microsoft.com/office/drawing/2014/main" id="{52B9B3EB-A1F0-7384-7A85-04967D0E1E6E}"/>
              </a:ext>
            </a:extLst>
          </p:cNvPr>
          <p:cNvSpPr>
            <a:spLocks noGrp="1"/>
          </p:cNvSpPr>
          <p:nvPr>
            <p:ph idx="1"/>
          </p:nvPr>
        </p:nvSpPr>
        <p:spPr/>
        <p:txBody>
          <a:bodyPr/>
          <a:lstStyle/>
          <a:p>
            <a:r>
              <a:rPr kumimoji="1" lang="zh-CN" altLang="en-US">
                <a:latin typeface="Times New Roman" panose="02020603050405020304" pitchFamily="18" charset="0"/>
                <a:cs typeface="Times New Roman" panose="02020603050405020304" pitchFamily="18" charset="0"/>
              </a:rPr>
              <a:t>脑瘤数据集</a:t>
            </a:r>
            <a:r>
              <a:rPr kumimoji="1" lang="en-US" altLang="zh-CN">
                <a:latin typeface="Times New Roman" panose="02020603050405020304" pitchFamily="18" charset="0"/>
                <a:cs typeface="Times New Roman" panose="02020603050405020304" pitchFamily="18" charset="0"/>
              </a:rPr>
              <a:t>——BraTS 2020 dataset</a:t>
            </a:r>
          </a:p>
          <a:p>
            <a:pPr marL="0" indent="0">
              <a:buNone/>
            </a:pPr>
            <a:r>
              <a:rPr kumimoji="1" lang="zh-CN" altLang="en-US">
                <a:latin typeface="Times New Roman" panose="02020603050405020304" pitchFamily="18" charset="0"/>
                <a:cs typeface="Times New Roman" panose="02020603050405020304" pitchFamily="18" charset="0"/>
              </a:rPr>
              <a:t>包含 </a:t>
            </a:r>
            <a:r>
              <a:rPr kumimoji="1" lang="en-US" altLang="zh-CN">
                <a:latin typeface="Times New Roman" panose="02020603050405020304" pitchFamily="18" charset="0"/>
                <a:cs typeface="Times New Roman" panose="02020603050405020304" pitchFamily="18" charset="0"/>
              </a:rPr>
              <a:t>369</a:t>
            </a:r>
            <a:r>
              <a:rPr kumimoji="1" lang="zh-CN" altLang="en-US">
                <a:latin typeface="Times New Roman" panose="02020603050405020304" pitchFamily="18" charset="0"/>
                <a:cs typeface="Times New Roman" panose="02020603050405020304" pitchFamily="18" charset="0"/>
              </a:rPr>
              <a:t> 张带专业分割掩膜的 </a:t>
            </a:r>
            <a:r>
              <a:rPr kumimoji="1" lang="en-US" altLang="zh-CN">
                <a:latin typeface="Times New Roman" panose="02020603050405020304" pitchFamily="18" charset="0"/>
                <a:cs typeface="Times New Roman" panose="02020603050405020304" pitchFamily="18" charset="0"/>
              </a:rPr>
              <a:t>MR</a:t>
            </a:r>
            <a:r>
              <a:rPr kumimoji="1" lang="zh-CN" altLang="en-US">
                <a:latin typeface="Times New Roman" panose="02020603050405020304" pitchFamily="18" charset="0"/>
                <a:cs typeface="Times New Roman" panose="02020603050405020304" pitchFamily="18" charset="0"/>
              </a:rPr>
              <a:t> 图像，将其划分为训练集（</a:t>
            </a:r>
            <a:r>
              <a:rPr kumimoji="1" lang="en-US" altLang="zh-CN">
                <a:latin typeface="Times New Roman" panose="02020603050405020304" pitchFamily="18" charset="0"/>
                <a:cs typeface="Times New Roman" panose="02020603050405020304" pitchFamily="18" charset="0"/>
              </a:rPr>
              <a:t>315</a:t>
            </a:r>
            <a:r>
              <a:rPr kumimoji="1" lang="zh-CN" altLang="en-US">
                <a:latin typeface="Times New Roman" panose="02020603050405020304" pitchFamily="18" charset="0"/>
                <a:cs typeface="Times New Roman" panose="02020603050405020304" pitchFamily="18" charset="0"/>
              </a:rPr>
              <a:t>），测试集（</a:t>
            </a:r>
            <a:r>
              <a:rPr kumimoji="1" lang="en-US" altLang="zh-CN">
                <a:latin typeface="Times New Roman" panose="02020603050405020304" pitchFamily="18" charset="0"/>
                <a:cs typeface="Times New Roman" panose="02020603050405020304" pitchFamily="18" charset="0"/>
              </a:rPr>
              <a:t>17</a:t>
            </a:r>
            <a:r>
              <a:rPr kumimoji="1" lang="zh-CN" altLang="en-US">
                <a:latin typeface="Times New Roman" panose="02020603050405020304" pitchFamily="18" charset="0"/>
                <a:cs typeface="Times New Roman" panose="02020603050405020304" pitchFamily="18" charset="0"/>
              </a:rPr>
              <a:t>）和验证集（</a:t>
            </a:r>
            <a:r>
              <a:rPr kumimoji="1" lang="en-US" altLang="zh-CN">
                <a:latin typeface="Times New Roman" panose="02020603050405020304" pitchFamily="18" charset="0"/>
                <a:cs typeface="Times New Roman" panose="02020603050405020304" pitchFamily="18" charset="0"/>
              </a:rPr>
              <a:t>37</a:t>
            </a:r>
            <a:r>
              <a:rPr kumimoji="1" lang="zh-CN" altLang="en-US">
                <a:latin typeface="Times New Roman" panose="02020603050405020304" pitchFamily="18" charset="0"/>
                <a:cs typeface="Times New Roman" panose="02020603050405020304" pitchFamily="18" charset="0"/>
              </a:rPr>
              <a:t>）</a:t>
            </a:r>
            <a:endParaRPr kumimoji="1" lang="en-US" altLang="zh-CN">
              <a:latin typeface="Times New Roman" panose="02020603050405020304" pitchFamily="18" charset="0"/>
              <a:cs typeface="Times New Roman" panose="02020603050405020304" pitchFamily="18" charset="0"/>
            </a:endParaRPr>
          </a:p>
          <a:p>
            <a:pPr marL="0" indent="0">
              <a:buNone/>
            </a:pPr>
            <a:endParaRPr kumimoji="1" lang="en-US" altLang="zh-CN">
              <a:latin typeface="Times New Roman" panose="02020603050405020304" pitchFamily="18" charset="0"/>
              <a:cs typeface="Times New Roman" panose="02020603050405020304" pitchFamily="18" charset="0"/>
            </a:endParaRPr>
          </a:p>
          <a:p>
            <a:r>
              <a:rPr kumimoji="1" lang="en-US" altLang="zh-CN">
                <a:latin typeface="Times New Roman" panose="02020603050405020304" pitchFamily="18" charset="0"/>
                <a:cs typeface="Times New Roman" panose="02020603050405020304" pitchFamily="18" charset="0"/>
              </a:rPr>
              <a:t>WMH</a:t>
            </a:r>
            <a:r>
              <a:rPr kumimoji="1" lang="zh-CN" altLang="en-US">
                <a:latin typeface="Times New Roman" panose="02020603050405020304" pitchFamily="18" charset="0"/>
                <a:cs typeface="Times New Roman" panose="02020603050405020304" pitchFamily="18" charset="0"/>
              </a:rPr>
              <a:t> 数据集</a:t>
            </a:r>
            <a:r>
              <a:rPr kumimoji="1" lang="en-US" altLang="zh-CN">
                <a:latin typeface="Times New Roman" panose="02020603050405020304" pitchFamily="18" charset="0"/>
                <a:cs typeface="Times New Roman" panose="02020603050405020304" pitchFamily="18" charset="0"/>
              </a:rPr>
              <a:t>——WMH segmentation challenge</a:t>
            </a:r>
          </a:p>
          <a:p>
            <a:pPr marL="0" indent="0">
              <a:buNone/>
            </a:pPr>
            <a:r>
              <a:rPr kumimoji="1" lang="zh-CN" altLang="en-US">
                <a:latin typeface="Times New Roman" panose="02020603050405020304" pitchFamily="18" charset="0"/>
                <a:cs typeface="Times New Roman" panose="02020603050405020304" pitchFamily="18" charset="0"/>
              </a:rPr>
              <a:t>包含 </a:t>
            </a:r>
            <a:r>
              <a:rPr kumimoji="1" lang="en-US" altLang="zh-CN">
                <a:latin typeface="Times New Roman" panose="02020603050405020304" pitchFamily="18" charset="0"/>
                <a:cs typeface="Times New Roman" panose="02020603050405020304" pitchFamily="18" charset="0"/>
              </a:rPr>
              <a:t>60</a:t>
            </a:r>
            <a:r>
              <a:rPr kumimoji="1" lang="zh-CN" altLang="en-US">
                <a:latin typeface="Times New Roman" panose="02020603050405020304" pitchFamily="18" charset="0"/>
                <a:cs typeface="Times New Roman" panose="02020603050405020304" pitchFamily="18" charset="0"/>
              </a:rPr>
              <a:t> 张带二进制掩膜的 </a:t>
            </a:r>
            <a:r>
              <a:rPr kumimoji="1" lang="en-US" altLang="zh-CN">
                <a:latin typeface="Times New Roman" panose="02020603050405020304" pitchFamily="18" charset="0"/>
                <a:cs typeface="Times New Roman" panose="02020603050405020304" pitchFamily="18" charset="0"/>
              </a:rPr>
              <a:t>MR</a:t>
            </a:r>
            <a:r>
              <a:rPr kumimoji="1" lang="zh-CN" altLang="en-US">
                <a:latin typeface="Times New Roman" panose="02020603050405020304" pitchFamily="18" charset="0"/>
                <a:cs typeface="Times New Roman" panose="02020603050405020304" pitchFamily="18" charset="0"/>
              </a:rPr>
              <a:t> 图像，将其划分为训练集（</a:t>
            </a:r>
            <a:r>
              <a:rPr kumimoji="1" lang="en-US" altLang="zh-CN">
                <a:latin typeface="Times New Roman" panose="02020603050405020304" pitchFamily="18" charset="0"/>
                <a:cs typeface="Times New Roman" panose="02020603050405020304" pitchFamily="18" charset="0"/>
              </a:rPr>
              <a:t>42</a:t>
            </a:r>
            <a:r>
              <a:rPr kumimoji="1" lang="zh-CN" altLang="en-US">
                <a:latin typeface="Times New Roman" panose="02020603050405020304" pitchFamily="18" charset="0"/>
                <a:cs typeface="Times New Roman" panose="02020603050405020304" pitchFamily="18" charset="0"/>
              </a:rPr>
              <a:t>），测试集（</a:t>
            </a:r>
            <a:r>
              <a:rPr kumimoji="1" lang="en-US" altLang="zh-CN">
                <a:latin typeface="Times New Roman" panose="02020603050405020304" pitchFamily="18" charset="0"/>
                <a:cs typeface="Times New Roman" panose="02020603050405020304" pitchFamily="18" charset="0"/>
              </a:rPr>
              <a:t>3</a:t>
            </a:r>
            <a:r>
              <a:rPr kumimoji="1" lang="zh-CN" altLang="en-US">
                <a:latin typeface="Times New Roman" panose="02020603050405020304" pitchFamily="18" charset="0"/>
                <a:cs typeface="Times New Roman" panose="02020603050405020304" pitchFamily="18" charset="0"/>
              </a:rPr>
              <a:t>）和验证集（</a:t>
            </a:r>
            <a:r>
              <a:rPr kumimoji="1" lang="en-US" altLang="zh-CN">
                <a:latin typeface="Times New Roman" panose="02020603050405020304" pitchFamily="18" charset="0"/>
                <a:cs typeface="Times New Roman" panose="02020603050405020304" pitchFamily="18" charset="0"/>
              </a:rPr>
              <a:t>15</a:t>
            </a:r>
            <a:r>
              <a:rPr kumimoji="1" lang="zh-CN" altLang="en-US">
                <a:latin typeface="Times New Roman" panose="02020603050405020304" pitchFamily="18" charset="0"/>
                <a:cs typeface="Times New Roman" panose="02020603050405020304" pitchFamily="18" charset="0"/>
              </a:rPr>
              <a:t>）</a:t>
            </a:r>
            <a:endParaRPr kumimoji="1" lang="en-US" altLang="zh-CN">
              <a:latin typeface="Times New Roman" panose="02020603050405020304" pitchFamily="18" charset="0"/>
              <a:cs typeface="Times New Roman" panose="02020603050405020304" pitchFamily="18" charset="0"/>
            </a:endParaRPr>
          </a:p>
          <a:p>
            <a:pPr marL="0" indent="0">
              <a:buNone/>
            </a:pPr>
            <a:endParaRPr kumimoji="1" lang="en-US" altLang="zh-C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82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BCD6CF-9BD5-72E0-2011-F5D6676B24AC}"/>
              </a:ext>
            </a:extLst>
          </p:cNvPr>
          <p:cNvSpPr>
            <a:spLocks noGrp="1"/>
          </p:cNvSpPr>
          <p:nvPr>
            <p:ph type="title"/>
          </p:nvPr>
        </p:nvSpPr>
        <p:spPr/>
        <p:txBody>
          <a:bodyPr/>
          <a:lstStyle/>
          <a:p>
            <a:r>
              <a:rPr kumimoji="1" lang="zh-CN" altLang="en-US"/>
              <a:t>正交集成网络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DA5E10-E7DD-68E3-D1C1-EE0A0794C0EF}"/>
                  </a:ext>
                </a:extLst>
              </p:cNvPr>
              <p:cNvSpPr>
                <a:spLocks noGrp="1"/>
              </p:cNvSpPr>
              <p:nvPr>
                <p:ph idx="1"/>
              </p:nvPr>
            </p:nvSpPr>
            <p:spPr/>
            <p:txBody>
              <a:bodyPr>
                <a:normAutofit fontScale="77500" lnSpcReduction="20000"/>
              </a:bodyPr>
              <a:lstStyle/>
              <a:p>
                <a:pPr marL="0" indent="0">
                  <a:lnSpc>
                    <a:spcPct val="160000"/>
                  </a:lnSpc>
                  <a:buNone/>
                </a:pPr>
                <a:r>
                  <a:rPr kumimoji="1" lang="zh-CN" altLang="en-US">
                    <a:latin typeface="Times New Roman" panose="02020603050405020304" pitchFamily="18" charset="0"/>
                    <a:cs typeface="Times New Roman" panose="02020603050405020304" pitchFamily="18" charset="0"/>
                  </a:rPr>
                  <a:t>给定数据集 </a:t>
                </a:r>
                <a14:m>
                  <m:oMath xmlns:m="http://schemas.openxmlformats.org/officeDocument/2006/math">
                    <m:r>
                      <a:rPr lang="en-US" altLang="zh-CN" i="1">
                        <a:latin typeface="Cambria Math" panose="02040503050406030204" pitchFamily="18" charset="0"/>
                      </a:rPr>
                      <m:t>𝒟</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d>
                          <m:dPr>
                            <m:begChr m:val="{"/>
                            <m:endChr m:val="}"/>
                            <m:ctrlPr>
                              <a:rPr lang="zh-CN" altLang="zh-CN" i="1">
                                <a:latin typeface="Cambria Math" panose="02040503050406030204" pitchFamily="18" charset="0"/>
                              </a:rPr>
                            </m:ctrlPr>
                          </m:dPr>
                          <m:e>
                            <m:r>
                              <a:rPr lang="en-US" altLang="zh-CN">
                                <a:latin typeface="Cambria Math" panose="02040503050406030204" pitchFamily="18" charset="0"/>
                              </a:rPr>
                              <m:t>(</m:t>
                            </m:r>
                            <m:r>
                              <a:rPr lang="en-US" altLang="zh-CN" b="1" i="1">
                                <a:latin typeface="Cambria Math" panose="02040503050406030204" pitchFamily="18" charset="0"/>
                              </a:rPr>
                              <m:t>𝐱</m:t>
                            </m:r>
                            <m:r>
                              <a:rPr lang="en-US" altLang="zh-CN">
                                <a:latin typeface="Cambria Math" panose="02040503050406030204" pitchFamily="18" charset="0"/>
                              </a:rPr>
                              <m:t>,</m:t>
                            </m:r>
                            <m:r>
                              <a:rPr lang="en-US" altLang="zh-CN" b="1" i="1">
                                <a:latin typeface="Cambria Math" panose="02040503050406030204" pitchFamily="18" charset="0"/>
                              </a:rPr>
                              <m:t>𝐲</m:t>
                            </m:r>
                            <m:sSub>
                              <m:sSubPr>
                                <m:ctrlPr>
                                  <a:rPr lang="zh-CN" altLang="zh-CN" i="1">
                                    <a:latin typeface="Cambria Math" panose="02040503050406030204" pitchFamily="18" charset="0"/>
                                  </a:rPr>
                                </m:ctrlPr>
                              </m:sSubPr>
                              <m:e>
                                <m:r>
                                  <a:rPr lang="en-US" altLang="zh-CN">
                                    <a:latin typeface="Cambria Math" panose="02040503050406030204" pitchFamily="18" charset="0"/>
                                  </a:rPr>
                                  <m:t>)</m:t>
                                </m:r>
                              </m:e>
                              <m:sub>
                                <m:r>
                                  <a:rPr lang="en-US" altLang="zh-CN" i="1">
                                    <a:latin typeface="Cambria Math" panose="02040503050406030204" pitchFamily="18" charset="0"/>
                                  </a:rPr>
                                  <m:t>𝑖</m:t>
                                </m:r>
                              </m:sub>
                            </m:sSub>
                          </m:e>
                        </m:d>
                      </m:e>
                      <m:sub>
                        <m:r>
                          <a:rPr lang="en-US" altLang="zh-CN">
                            <a:latin typeface="Cambria Math" panose="02040503050406030204" pitchFamily="18" charset="0"/>
                          </a:rPr>
                          <m:t>0≤</m:t>
                        </m:r>
                        <m:r>
                          <a:rPr lang="en-US" altLang="zh-CN" i="1">
                            <a:latin typeface="Cambria Math" panose="02040503050406030204" pitchFamily="18" charset="0"/>
                          </a:rPr>
                          <m:t>𝑖</m:t>
                        </m:r>
                        <m:r>
                          <a:rPr lang="en-US" altLang="zh-CN">
                            <a:latin typeface="Cambria Math" panose="02040503050406030204" pitchFamily="18" charset="0"/>
                          </a:rPr>
                          <m:t>≤|</m:t>
                        </m:r>
                        <m:r>
                          <a:rPr lang="en-US" altLang="zh-CN" i="1">
                            <a:latin typeface="Cambria Math" panose="02040503050406030204" pitchFamily="18" charset="0"/>
                          </a:rPr>
                          <m:t>𝒟</m:t>
                        </m:r>
                        <m:r>
                          <a:rPr lang="en-US" altLang="zh-CN">
                            <a:latin typeface="Cambria Math" panose="02040503050406030204" pitchFamily="18" charset="0"/>
                          </a:rPr>
                          <m:t>|</m:t>
                        </m:r>
                      </m:sub>
                    </m:sSub>
                  </m:oMath>
                </a14:m>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a:t>
                </a:r>
                <a14:m>
                  <m:oMath xmlns:m="http://schemas.openxmlformats.org/officeDocument/2006/math">
                    <m:r>
                      <a:rPr lang="en-US" altLang="zh-CN">
                        <a:latin typeface="Cambria Math" panose="02040503050406030204" pitchFamily="18" charset="0"/>
                      </a:rPr>
                      <m:t>(</m:t>
                    </m:r>
                    <m:r>
                      <a:rPr lang="en-US" altLang="zh-CN" b="1" i="1">
                        <a:latin typeface="Cambria Math" panose="02040503050406030204" pitchFamily="18" charset="0"/>
                      </a:rPr>
                      <m:t>𝐱</m:t>
                    </m:r>
                    <m:r>
                      <a:rPr lang="en-US" altLang="zh-CN">
                        <a:latin typeface="Cambria Math" panose="02040503050406030204" pitchFamily="18" charset="0"/>
                      </a:rPr>
                      <m:t>,</m:t>
                    </m:r>
                    <m:r>
                      <a:rPr lang="en-US" altLang="zh-CN" b="1" i="1">
                        <a:latin typeface="Cambria Math" panose="02040503050406030204" pitchFamily="18" charset="0"/>
                      </a:rPr>
                      <m:t>𝐲</m:t>
                    </m:r>
                    <m:r>
                      <a:rPr lang="en-US" altLang="zh-CN" b="1" i="1">
                        <a:latin typeface="Cambria Math" panose="02040503050406030204" pitchFamily="18" charset="0"/>
                      </a:rPr>
                      <m:t>)</m:t>
                    </m:r>
                  </m:oMath>
                </a14:m>
                <a:r>
                  <a:rPr lang="zh-CN" altLang="en-US">
                    <a:latin typeface="Times New Roman" panose="02020603050405020304" pitchFamily="18" charset="0"/>
                    <a:cs typeface="Times New Roman" panose="02020603050405020304" pitchFamily="18" charset="0"/>
                  </a:rPr>
                  <a:t> 代表图像 </a:t>
                </a:r>
                <a:r>
                  <a:rPr lang="en-US" altLang="zh-CN">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 和其对应分割掩膜 </a:t>
                </a:r>
                <a:r>
                  <a:rPr lang="en-US" altLang="zh-CN">
                    <a:latin typeface="Times New Roman" panose="02020603050405020304" pitchFamily="18" charset="0"/>
                    <a:cs typeface="Times New Roman" panose="02020603050405020304" pitchFamily="18" charset="0"/>
                  </a:rPr>
                  <a:t>y</a:t>
                </a:r>
                <a:r>
                  <a:rPr lang="zh-CN" altLang="en-US">
                    <a:latin typeface="Times New Roman" panose="02020603050405020304" pitchFamily="18" charset="0"/>
                    <a:cs typeface="Times New Roman" panose="02020603050405020304" pitchFamily="18" charset="0"/>
                  </a:rPr>
                  <a:t>，给定一个模型估计的潜在概率分布为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b="1" i="1">
                        <a:latin typeface="Cambria Math" panose="02040503050406030204" pitchFamily="18" charset="0"/>
                      </a:rPr>
                      <m:t>𝐲</m:t>
                    </m:r>
                    <m:r>
                      <a:rPr lang="en-US" altLang="zh-CN" i="1">
                        <a:latin typeface="Cambria Math" panose="02040503050406030204" pitchFamily="18" charset="0"/>
                      </a:rPr>
                      <m:t>∣</m:t>
                    </m:r>
                    <m:r>
                      <a:rPr lang="en-US" altLang="zh-CN" b="1" i="1">
                        <a:latin typeface="Cambria Math" panose="02040503050406030204" pitchFamily="18" charset="0"/>
                      </a:rPr>
                      <m:t>𝐱</m:t>
                    </m:r>
                    <m:r>
                      <a:rPr lang="en-US" altLang="zh-CN" i="1">
                        <a:latin typeface="Cambria Math" panose="02040503050406030204" pitchFamily="18" charset="0"/>
                      </a:rPr>
                      <m:t>)</m:t>
                    </m:r>
                  </m:oMath>
                </a14:m>
                <a:r>
                  <a:rPr lang="zh-CN" altLang="en-US">
                    <a:latin typeface="Times New Roman" panose="02020603050405020304" pitchFamily="18" charset="0"/>
                    <a:cs typeface="Times New Roman" panose="02020603050405020304" pitchFamily="18" charset="0"/>
                  </a:rPr>
                  <a:t> ，则 </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b="1" i="1">
                            <a:latin typeface="Cambria Math" panose="02040503050406030204" pitchFamily="18" charset="0"/>
                          </a:rPr>
                          <m:t>𝐱</m:t>
                        </m:r>
                      </m:e>
                    </m:d>
                  </m:oMath>
                </a14:m>
                <a:r>
                  <a:rPr lang="zh-CN" altLang="en-US">
                    <a:latin typeface="Times New Roman" panose="02020603050405020304" pitchFamily="18" charset="0"/>
                    <a:cs typeface="Times New Roman" panose="02020603050405020304" pitchFamily="18" charset="0"/>
                  </a:rPr>
                  <a:t> 表示一个像素（或体素） </a:t>
                </a:r>
                <a:r>
                  <a:rPr lang="en-US" altLang="zh-CN">
                    <a:latin typeface="Times New Roman" panose="02020603050405020304" pitchFamily="18" charset="0"/>
                    <a:cs typeface="Times New Roman" panose="02020603050405020304" pitchFamily="18" charset="0"/>
                  </a:rPr>
                  <a:t>j</a:t>
                </a:r>
                <a:r>
                  <a:rPr lang="zh-CN" altLang="en-US">
                    <a:latin typeface="Times New Roman" panose="02020603050405020304" pitchFamily="18" charset="0"/>
                    <a:cs typeface="Times New Roman" panose="02020603050405020304" pitchFamily="18" charset="0"/>
                  </a:rPr>
                  <a:t> 属于类别 </a:t>
                </a:r>
                <a:r>
                  <a:rPr lang="en-US" altLang="zh-CN">
                    <a:latin typeface="Times New Roman" panose="02020603050405020304" pitchFamily="18" charset="0"/>
                    <a:cs typeface="Times New Roman" panose="02020603050405020304" pitchFamily="18" charset="0"/>
                  </a:rPr>
                  <a:t>k</a:t>
                </a:r>
                <a:r>
                  <a:rPr lang="zh-CN" altLang="en-US">
                    <a:latin typeface="Times New Roman" panose="02020603050405020304" pitchFamily="18" charset="0"/>
                    <a:cs typeface="Times New Roman" panose="02020603050405020304" pitchFamily="18" charset="0"/>
                  </a:rPr>
                  <a:t> 的概率。假设整体分布由一个被权重 </a:t>
                </a:r>
                <a:r>
                  <a:rPr lang="en-US" altLang="zh-CN">
                    <a:latin typeface="Times New Roman" panose="02020603050405020304" pitchFamily="18" charset="0"/>
                    <a:cs typeface="Times New Roman" panose="02020603050405020304" pitchFamily="18" charset="0"/>
                  </a:rPr>
                  <a:t>w</a:t>
                </a:r>
                <a:r>
                  <a:rPr lang="zh-CN" altLang="en-US">
                    <a:latin typeface="Times New Roman" panose="02020603050405020304" pitchFamily="18" charset="0"/>
                    <a:cs typeface="Times New Roman" panose="02020603050405020304" pitchFamily="18" charset="0"/>
                  </a:rPr>
                  <a:t> 参数化的神经网络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𝑓</m:t>
                        </m:r>
                      </m:e>
                      <m:sub>
                        <m:r>
                          <a:rPr lang="en-US" altLang="zh-CN" i="1">
                            <a:latin typeface="Cambria Math" panose="02040503050406030204" pitchFamily="18" charset="0"/>
                            <a:cs typeface="Times New Roman" panose="02020603050405020304" pitchFamily="18" charset="0"/>
                          </a:rPr>
                          <m:t>𝑤</m:t>
                        </m:r>
                      </m:sub>
                    </m:sSub>
                  </m:oMath>
                </a14:m>
                <a:r>
                  <a:rPr lang="zh-CN" altLang="en-US">
                    <a:latin typeface="Times New Roman" panose="02020603050405020304" pitchFamily="18" charset="0"/>
                    <a:cs typeface="Times New Roman" panose="02020603050405020304" pitchFamily="18" charset="0"/>
                  </a:rPr>
                  <a:t> 计算，则可以得到预测结果：</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𝑓</m:t>
                        </m:r>
                      </m:e>
                      <m:sub>
                        <m:r>
                          <a:rPr lang="en-US" altLang="zh-CN" i="1">
                            <a:latin typeface="Cambria Math" panose="02040503050406030204" pitchFamily="18" charset="0"/>
                            <a:cs typeface="Times New Roman" panose="02020603050405020304" pitchFamily="18" charset="0"/>
                          </a:rPr>
                          <m:t>𝑤</m:t>
                        </m:r>
                      </m:sub>
                    </m:sSub>
                    <m:d>
                      <m:dPr>
                        <m:ctrlPr>
                          <a:rPr lang="en-US" altLang="zh-CN" b="0" i="1">
                            <a:latin typeface="Cambria Math" panose="02040503050406030204" pitchFamily="18" charset="0"/>
                            <a:cs typeface="Times New Roman" panose="02020603050405020304" pitchFamily="18" charset="0"/>
                          </a:rPr>
                        </m:ctrlPr>
                      </m:dPr>
                      <m:e>
                        <m:r>
                          <a:rPr lang="en-US" altLang="zh-CN" b="1" i="1">
                            <a:latin typeface="Cambria Math" panose="02040503050406030204" pitchFamily="18" charset="0"/>
                          </a:rPr>
                          <m:t>𝐱</m:t>
                        </m:r>
                      </m:e>
                    </m:d>
                    <m:r>
                      <a:rPr lang="en-US" altLang="zh-CN" b="0" i="1">
                        <a:latin typeface="Cambria Math" panose="02040503050406030204" pitchFamily="18" charset="0"/>
                        <a:cs typeface="Times New Roman" panose="02020603050405020304" pitchFamily="18" charset="0"/>
                      </a:rPr>
                      <m:t>=</m:t>
                    </m:r>
                    <m:r>
                      <a:rPr lang="zh-CN" altLang="en-US" b="0"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b="1" i="1">
                            <a:latin typeface="Cambria Math" panose="02040503050406030204" pitchFamily="18" charset="0"/>
                          </a:rPr>
                          <m:t>𝐲</m:t>
                        </m:r>
                        <m:r>
                          <a:rPr lang="en-US" altLang="zh-CN" i="1">
                            <a:latin typeface="Cambria Math" panose="02040503050406030204" pitchFamily="18" charset="0"/>
                          </a:rPr>
                          <m:t>∣</m:t>
                        </m:r>
                        <m:r>
                          <a:rPr lang="en-US" altLang="zh-CN" b="1" i="1">
                            <a:latin typeface="Cambria Math" panose="02040503050406030204" pitchFamily="18" charset="0"/>
                          </a:rPr>
                          <m:t>𝐱</m:t>
                        </m:r>
                        <m:r>
                          <a:rPr lang="en-US" altLang="zh-CN" b="0" i="1">
                            <a:latin typeface="Cambria Math" panose="02040503050406030204" pitchFamily="18" charset="0"/>
                          </a:rPr>
                          <m:t> ;</m:t>
                        </m:r>
                        <m:r>
                          <a:rPr lang="en-US" altLang="zh-CN" b="1" i="1">
                            <a:latin typeface="Cambria Math" panose="02040503050406030204" pitchFamily="18" charset="0"/>
                          </a:rPr>
                          <m:t>𝒘</m:t>
                        </m:r>
                      </m:e>
                    </m:d>
                  </m:oMath>
                </a14:m>
                <a:endParaRPr lang="en-US" altLang="zh-CN" b="1">
                  <a:latin typeface="Times New Roman" panose="02020603050405020304" pitchFamily="18" charset="0"/>
                </a:endParaRPr>
              </a:p>
              <a:p>
                <a:pPr marL="0" indent="0">
                  <a:lnSpc>
                    <a:spcPct val="160000"/>
                  </a:lnSpc>
                  <a:buNone/>
                </a:pPr>
                <a:r>
                  <a:rPr lang="zh-CN" altLang="en-US">
                    <a:latin typeface="Times New Roman" panose="02020603050405020304" pitchFamily="18" charset="0"/>
                    <a:cs typeface="Times New Roman" panose="02020603050405020304" pitchFamily="18" charset="0"/>
                  </a:rPr>
                  <a:t>给定一系列分割网络 </a:t>
                </a:r>
                <a14:m>
                  <m:oMath xmlns:m="http://schemas.openxmlformats.org/officeDocument/2006/math">
                    <m:d>
                      <m:dPr>
                        <m:begChr m:val="{"/>
                        <m:endChr m:val="}"/>
                        <m:ctrlPr>
                          <a:rPr lang="en-US" altLang="zh-CN" b="0" i="1">
                            <a:latin typeface="Cambria Math" panose="02040503050406030204" pitchFamily="18" charset="0"/>
                            <a:cs typeface="Times New Roman" panose="02020603050405020304" pitchFamily="18" charset="0"/>
                          </a:rPr>
                        </m:ctrlPr>
                      </m:dPr>
                      <m:e>
                        <m:sSubSup>
                          <m:sSubSupPr>
                            <m:ctrlPr>
                              <a:rPr lang="en-US" altLang="zh-CN" b="0" i="1">
                                <a:latin typeface="Cambria Math" panose="02040503050406030204" pitchFamily="18" charset="0"/>
                                <a:cs typeface="Times New Roman" panose="02020603050405020304" pitchFamily="18" charset="0"/>
                              </a:rPr>
                            </m:ctrlPr>
                          </m:sSubSupPr>
                          <m:e>
                            <m:r>
                              <a:rPr lang="en-US" altLang="zh-CN" b="0" i="1">
                                <a:latin typeface="Cambria Math" panose="02040503050406030204" pitchFamily="18" charset="0"/>
                                <a:cs typeface="Times New Roman" panose="02020603050405020304" pitchFamily="18" charset="0"/>
                              </a:rPr>
                              <m:t>𝑓</m:t>
                            </m:r>
                          </m:e>
                          <m:sub>
                            <m:sSup>
                              <m:sSupPr>
                                <m:ctrlPr>
                                  <a:rPr lang="en-US" altLang="zh-CN" b="0" i="1">
                                    <a:latin typeface="Cambria Math" panose="02040503050406030204" pitchFamily="18" charset="0"/>
                                    <a:cs typeface="Times New Roman" panose="02020603050405020304" pitchFamily="18" charset="0"/>
                                  </a:rPr>
                                </m:ctrlPr>
                              </m:sSupPr>
                              <m:e>
                                <m:r>
                                  <a:rPr lang="en-US" altLang="zh-CN" b="0" i="1">
                                    <a:latin typeface="Cambria Math" panose="02040503050406030204" pitchFamily="18" charset="0"/>
                                    <a:cs typeface="Times New Roman" panose="02020603050405020304" pitchFamily="18" charset="0"/>
                                  </a:rPr>
                                  <m:t>𝑤</m:t>
                                </m:r>
                              </m:e>
                              <m:sup>
                                <m:r>
                                  <a:rPr lang="en-US" altLang="zh-CN" b="0" i="1">
                                    <a:latin typeface="Cambria Math" panose="02040503050406030204" pitchFamily="18" charset="0"/>
                                    <a:cs typeface="Times New Roman" panose="02020603050405020304" pitchFamily="18" charset="0"/>
                                  </a:rPr>
                                  <m:t>1</m:t>
                                </m:r>
                              </m:sup>
                            </m:sSup>
                          </m:sub>
                          <m:sup/>
                        </m:sSubSup>
                        <m:r>
                          <a:rPr lang="en-US" altLang="zh-CN" b="0" i="1">
                            <a:latin typeface="Cambria Math" panose="02040503050406030204" pitchFamily="18" charset="0"/>
                            <a:cs typeface="Times New Roman" panose="02020603050405020304" pitchFamily="18" charset="0"/>
                          </a:rPr>
                          <m:t>,</m:t>
                        </m:r>
                        <m:sSubSup>
                          <m:sSubSupPr>
                            <m:ctrlPr>
                              <a:rPr lang="en-US" altLang="zh-CN" i="1">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𝑓</m:t>
                            </m:r>
                          </m:e>
                          <m:sub>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𝑤</m:t>
                                </m:r>
                              </m:e>
                              <m:sup>
                                <m:r>
                                  <a:rPr lang="en-US" altLang="zh-CN" b="0" i="1">
                                    <a:latin typeface="Cambria Math" panose="02040503050406030204" pitchFamily="18" charset="0"/>
                                    <a:cs typeface="Times New Roman" panose="02020603050405020304" pitchFamily="18" charset="0"/>
                                  </a:rPr>
                                  <m:t>2</m:t>
                                </m:r>
                              </m:sup>
                            </m:sSup>
                            <m:r>
                              <a:rPr lang="en-US" altLang="zh-CN" b="0" i="1">
                                <a:latin typeface="Cambria Math" panose="02040503050406030204" pitchFamily="18" charset="0"/>
                                <a:cs typeface="Times New Roman" panose="02020603050405020304" pitchFamily="18" charset="0"/>
                              </a:rPr>
                              <m:t>…</m:t>
                            </m:r>
                          </m:sub>
                          <m:sup/>
                        </m:sSubSup>
                        <m:sSubSup>
                          <m:sSubSupPr>
                            <m:ctrlPr>
                              <a:rPr lang="en-US" altLang="zh-CN" i="1">
                                <a:latin typeface="Cambria Math" panose="02040503050406030204" pitchFamily="18" charset="0"/>
                                <a:cs typeface="Times New Roman" panose="02020603050405020304" pitchFamily="18" charset="0"/>
                              </a:rPr>
                            </m:ctrlPr>
                          </m:sSubSupPr>
                          <m:e>
                            <m:r>
                              <a:rPr lang="en-US" altLang="zh-CN" b="0"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𝑓</m:t>
                            </m:r>
                          </m:e>
                          <m:sub>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𝑤</m:t>
                                </m:r>
                              </m:e>
                              <m:sup>
                                <m:r>
                                  <a:rPr lang="en-US" altLang="zh-CN" b="0" i="1">
                                    <a:latin typeface="Cambria Math" panose="02040503050406030204" pitchFamily="18" charset="0"/>
                                    <a:cs typeface="Times New Roman" panose="02020603050405020304" pitchFamily="18" charset="0"/>
                                  </a:rPr>
                                  <m:t>𝑁</m:t>
                                </m:r>
                              </m:sup>
                            </m:sSup>
                          </m:sub>
                          <m:sup/>
                        </m:sSubSup>
                      </m:e>
                    </m:d>
                  </m:oMath>
                </a14:m>
                <a:r>
                  <a:rPr lang="zh-CN" altLang="en-US">
                    <a:latin typeface="Times New Roman" panose="02020603050405020304" pitchFamily="18" charset="0"/>
                    <a:cs typeface="Times New Roman" panose="02020603050405020304" pitchFamily="18" charset="0"/>
                  </a:rPr>
                  <a:t>，构建集成网络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1" i="1">
                            <a:latin typeface="Cambria Math" panose="02040503050406030204" pitchFamily="18" charset="0"/>
                          </a:rPr>
                          <m:t>𝐄</m:t>
                        </m:r>
                      </m:sub>
                    </m:sSub>
                  </m:oMath>
                </a14:m>
                <a:r>
                  <a:rPr lang="zh-CN" altLang="en-US">
                    <a:latin typeface="Times New Roman" panose="02020603050405020304" pitchFamily="18" charset="0"/>
                    <a:cs typeface="Times New Roman" panose="02020603050405020304" pitchFamily="18" charset="0"/>
                  </a:rPr>
                  <a:t> 的一个简单策略就是平均各网络的预测结果：</a:t>
                </a:r>
                <a:endParaRPr lang="en-US" altLang="zh-CN">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1" i="1">
                              <a:latin typeface="Cambria Math" panose="02040503050406030204" pitchFamily="18" charset="0"/>
                            </a:rPr>
                            <m:t>𝐄</m:t>
                          </m:r>
                        </m:sub>
                      </m:sSub>
                      <m:r>
                        <a:rPr lang="en-US" altLang="zh-CN" i="1">
                          <a:latin typeface="Cambria Math" panose="02040503050406030204" pitchFamily="18" charset="0"/>
                        </a:rPr>
                        <m:t>(</m:t>
                      </m:r>
                      <m:r>
                        <a:rPr lang="en-US" altLang="zh-CN" b="1" i="1">
                          <a:latin typeface="Cambria Math" panose="02040503050406030204" pitchFamily="18" charset="0"/>
                        </a:rPr>
                        <m:t>𝐱</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𝑁</m:t>
                          </m:r>
                        </m:den>
                      </m:f>
                      <m:nary>
                        <m:naryPr>
                          <m:chr m:val="∑"/>
                          <m:limLoc m:val="undOvr"/>
                          <m:grow m:val="on"/>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en-US" altLang="zh-CN" i="1">
                              <a:latin typeface="Cambria Math" panose="02040503050406030204" pitchFamily="18" charset="0"/>
                            </a:rPr>
                            <m:t> </m:t>
                          </m:r>
                        </m:e>
                      </m:nary>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sSup>
                            <m:sSupPr>
                              <m:ctrlPr>
                                <a:rPr lang="zh-CN" altLang="zh-CN" i="1">
                                  <a:latin typeface="Cambria Math" panose="02040503050406030204" pitchFamily="18" charset="0"/>
                                </a:rPr>
                              </m:ctrlPr>
                            </m:sSupPr>
                            <m:e>
                              <m:r>
                                <a:rPr lang="en-US" altLang="zh-CN" b="1" i="1">
                                  <a:latin typeface="Cambria Math" panose="02040503050406030204" pitchFamily="18" charset="0"/>
                                </a:rPr>
                                <m:t>𝐰</m:t>
                              </m:r>
                            </m:e>
                            <m:sup>
                              <m:r>
                                <a:rPr lang="en-US" altLang="zh-CN" b="1" i="1">
                                  <a:latin typeface="Cambria Math" panose="02040503050406030204" pitchFamily="18" charset="0"/>
                                </a:rPr>
                                <m:t>𝐢</m:t>
                              </m:r>
                            </m:sup>
                          </m:sSup>
                        </m:sub>
                      </m:sSub>
                      <m:r>
                        <a:rPr lang="en-US" altLang="zh-CN" i="1">
                          <a:latin typeface="Cambria Math" panose="02040503050406030204" pitchFamily="18" charset="0"/>
                        </a:rPr>
                        <m:t>(</m:t>
                      </m:r>
                      <m:r>
                        <a:rPr lang="en-US" altLang="zh-CN" b="1" i="1">
                          <a:latin typeface="Cambria Math" panose="02040503050406030204" pitchFamily="18" charset="0"/>
                        </a:rPr>
                        <m:t>𝐱</m:t>
                      </m:r>
                      <m:r>
                        <a:rPr lang="en-US" altLang="zh-CN" i="1">
                          <a:latin typeface="Cambria Math" panose="02040503050406030204" pitchFamily="18" charset="0"/>
                        </a:rPr>
                        <m:t>)</m:t>
                      </m:r>
                    </m:oMath>
                  </m:oMathPara>
                </a14:m>
                <a:endParaRPr lang="zh-CN" altLang="zh-CN"/>
              </a:p>
              <a:p>
                <a:pPr marL="0" indent="0">
                  <a:buNone/>
                </a:pPr>
                <a:endParaRPr lang="zh-CN" altLang="zh-CN">
                  <a:latin typeface="Times New Roman" panose="02020603050405020304" pitchFamily="18" charset="0"/>
                  <a:cs typeface="Times New Roman" panose="02020603050405020304" pitchFamily="18" charset="0"/>
                </a:endParaRPr>
              </a:p>
              <a:p>
                <a:pPr marL="0" indent="0">
                  <a:buNone/>
                </a:pPr>
                <a:endParaRPr lang="zh-CN" altLang="zh-CN">
                  <a:latin typeface="Times New Roman" panose="02020603050405020304" pitchFamily="18" charset="0"/>
                  <a:cs typeface="Times New Roman" panose="02020603050405020304" pitchFamily="18" charset="0"/>
                </a:endParaRPr>
              </a:p>
              <a:p>
                <a:pPr marL="0" indent="0">
                  <a:buNone/>
                </a:pPr>
                <a:endParaRPr lang="zh-CN" altLang="zh-CN">
                  <a:latin typeface="Times New Roman" panose="02020603050405020304" pitchFamily="18" charset="0"/>
                  <a:cs typeface="Times New Roman" panose="02020603050405020304" pitchFamily="18" charset="0"/>
                </a:endParaRPr>
              </a:p>
              <a:p>
                <a:pPr marL="0" indent="0">
                  <a:buNone/>
                </a:pPr>
                <a:endParaRPr kumimoji="1" lang="en-US" altLang="zh-CN" baseline="-2500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8DDA5E10-E7DD-68E3-D1C1-EE0A0794C0EF}"/>
                  </a:ext>
                </a:extLst>
              </p:cNvPr>
              <p:cNvSpPr>
                <a:spLocks noGrp="1" noRot="1" noChangeAspect="1" noMove="1" noResize="1" noEditPoints="1" noAdjustHandles="1" noChangeArrowheads="1" noChangeShapeType="1" noTextEdit="1"/>
              </p:cNvSpPr>
              <p:nvPr>
                <p:ph idx="1"/>
              </p:nvPr>
            </p:nvSpPr>
            <p:spPr>
              <a:blipFill>
                <a:blip r:embed="rId2"/>
                <a:stretch>
                  <a:fillRect l="-724" r="-603" b="-3343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710C3751-88B2-03D3-22BE-45AF5B075A8C}"/>
              </a:ext>
            </a:extLst>
          </p:cNvPr>
          <p:cNvSpPr txBox="1"/>
          <p:nvPr/>
        </p:nvSpPr>
        <p:spPr>
          <a:xfrm>
            <a:off x="2974312" y="2180492"/>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381423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01E10-790A-0506-B3B1-21D17B31814E}"/>
              </a:ext>
            </a:extLst>
          </p:cNvPr>
          <p:cNvSpPr>
            <a:spLocks noGrp="1"/>
          </p:cNvSpPr>
          <p:nvPr>
            <p:ph type="title"/>
          </p:nvPr>
        </p:nvSpPr>
        <p:spPr/>
        <p:txBody>
          <a:bodyPr/>
          <a:lstStyle/>
          <a:p>
            <a:r>
              <a:rPr kumimoji="1" lang="zh-CN" altLang="en-US"/>
              <a:t>正交集成网络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F3BB71-4A4A-DA8B-9EE5-5DFFCE06C947}"/>
                  </a:ext>
                </a:extLst>
              </p:cNvPr>
              <p:cNvSpPr>
                <a:spLocks noGrp="1"/>
              </p:cNvSpPr>
              <p:nvPr>
                <p:ph idx="1"/>
              </p:nvPr>
            </p:nvSpPr>
            <p:spPr/>
            <p:txBody>
              <a:bodyPr/>
              <a:lstStyle/>
              <a:p>
                <a:pPr marL="0" indent="0">
                  <a:buNone/>
                </a:pPr>
                <a:r>
                  <a:rPr kumimoji="1" lang="zh-CN" altLang="en-US"/>
                  <a:t>通过正交约束提升模型的多样性</a:t>
                </a:r>
                <a:endParaRPr kumimoji="1" lang="en-US" altLang="zh-CN"/>
              </a:p>
              <a:p>
                <a:pPr marL="0" indent="0">
                  <a:buNone/>
                </a:pPr>
                <a:r>
                  <a:rPr kumimoji="1" lang="en-US" altLang="zh-CN">
                    <a:latin typeface="Times New Roman" panose="02020603050405020304" pitchFamily="18" charset="0"/>
                    <a:cs typeface="Times New Roman" panose="02020603050405020304" pitchFamily="18" charset="0"/>
                  </a:rPr>
                  <a:t>Inducing orthogonality between convolutional</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filters from the same layer of a given network has shown to be a good</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way to reduce filter redundancy. -</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CVPR</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2020</a:t>
                </a:r>
              </a:p>
              <a:p>
                <a:pPr marL="0" indent="0">
                  <a:buNone/>
                </a:pPr>
                <a:r>
                  <a:rPr kumimoji="1" lang="zh-CN" altLang="en-US">
                    <a:latin typeface="Times New Roman" panose="02020603050405020304" pitchFamily="18" charset="0"/>
                    <a:cs typeface="Times New Roman" panose="02020603050405020304" pitchFamily="18" charset="0"/>
                  </a:rPr>
                  <a:t>给定两个向量 </a:t>
                </a:r>
                <a:r>
                  <a:rPr kumimoji="1" lang="en-US" altLang="zh-CN">
                    <a:latin typeface="Times New Roman" panose="02020603050405020304" pitchFamily="18" charset="0"/>
                    <a:cs typeface="Times New Roman" panose="02020603050405020304" pitchFamily="18" charset="0"/>
                  </a:rPr>
                  <a:t>x</a:t>
                </a:r>
                <a:r>
                  <a:rPr kumimoji="1" lang="zh-CN" altLang="en-US">
                    <a:latin typeface="Times New Roman" panose="02020603050405020304" pitchFamily="18" charset="0"/>
                    <a:cs typeface="Times New Roman" panose="02020603050405020304" pitchFamily="18" charset="0"/>
                  </a:rPr>
                  <a:t> 和 </a:t>
                </a:r>
                <a:r>
                  <a:rPr kumimoji="1" lang="en-US" altLang="zh-CN">
                    <a:latin typeface="Times New Roman" panose="02020603050405020304" pitchFamily="18" charset="0"/>
                    <a:cs typeface="Times New Roman" panose="02020603050405020304" pitchFamily="18" charset="0"/>
                  </a:rPr>
                  <a:t>y</a:t>
                </a:r>
                <a:r>
                  <a:rPr kumimoji="1" lang="zh-CN" altLang="en-US">
                    <a:latin typeface="Times New Roman" panose="02020603050405020304" pitchFamily="18" charset="0"/>
                    <a:cs typeface="Times New Roman" panose="02020603050405020304" pitchFamily="18" charset="0"/>
                  </a:rPr>
                  <a:t>，利用余弦相似度量化正交性</a:t>
                </a:r>
                <a:r>
                  <a:rPr kumimoji="1" lang="en-US" altLang="zh-CN">
                    <a:latin typeface="Times New Roman" panose="02020603050405020304" pitchFamily="18" charset="0"/>
                    <a:cs typeface="Times New Roman" panose="02020603050405020304" pitchFamily="18" charset="0"/>
                  </a:rPr>
                  <a:t> [-1,1]</a:t>
                </a:r>
                <a:r>
                  <a:rPr kumimoji="1" lang="zh-CN" altLang="en-US">
                    <a:latin typeface="Times New Roman" panose="02020603050405020304" pitchFamily="18" charset="0"/>
                    <a:cs typeface="Times New Roman" panose="02020603050405020304" pitchFamily="18" charset="0"/>
                  </a:rPr>
                  <a:t>，计算如下：</a:t>
                </a:r>
                <a:endParaRPr kumimoji="1" lang="en-US" altLang="zh-CN">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SIM</m:t>
                          </m:r>
                        </m:e>
                        <m:sub>
                          <m:r>
                            <a:rPr lang="en-US" altLang="zh-CN" i="1">
                              <a:latin typeface="Cambria Math" panose="02040503050406030204" pitchFamily="18" charset="0"/>
                            </a:rPr>
                            <m:t>𝐶</m:t>
                          </m:r>
                        </m:sub>
                      </m:sSub>
                      <m:r>
                        <a:rPr lang="en-US" altLang="zh-CN" i="1">
                          <a:latin typeface="Cambria Math" panose="02040503050406030204" pitchFamily="18" charset="0"/>
                        </a:rPr>
                        <m:t>(</m:t>
                      </m:r>
                      <m:r>
                        <a:rPr lang="en-US" altLang="zh-CN" b="1" i="1">
                          <a:latin typeface="Cambria Math" panose="02040503050406030204" pitchFamily="18" charset="0"/>
                        </a:rPr>
                        <m:t>𝐱</m:t>
                      </m:r>
                      <m:r>
                        <a:rPr lang="en-US" altLang="zh-CN" i="1">
                          <a:latin typeface="Cambria Math" panose="02040503050406030204" pitchFamily="18" charset="0"/>
                        </a:rPr>
                        <m:t>,</m:t>
                      </m:r>
                      <m:r>
                        <a:rPr lang="en-US" altLang="zh-CN" b="1" i="1">
                          <a:latin typeface="Cambria Math" panose="02040503050406030204" pitchFamily="18" charset="0"/>
                        </a:rPr>
                        <m:t>𝐲</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b="1" i="1">
                              <a:latin typeface="Cambria Math" panose="02040503050406030204" pitchFamily="18" charset="0"/>
                            </a:rPr>
                            <m:t>𝐱</m:t>
                          </m:r>
                          <m:r>
                            <a:rPr lang="en-US" altLang="zh-CN" i="1">
                              <a:latin typeface="Cambria Math" panose="02040503050406030204" pitchFamily="18" charset="0"/>
                            </a:rPr>
                            <m:t>,</m:t>
                          </m:r>
                          <m:r>
                            <a:rPr lang="en-US" altLang="zh-CN" b="1" i="1">
                              <a:latin typeface="Cambria Math" panose="02040503050406030204" pitchFamily="18" charset="0"/>
                            </a:rPr>
                            <m:t>𝐲</m:t>
                          </m:r>
                          <m:r>
                            <a:rPr lang="en-US" altLang="zh-CN" i="1">
                              <a:latin typeface="Cambria Math" panose="02040503050406030204" pitchFamily="18" charset="0"/>
                            </a:rPr>
                            <m:t>⟩</m:t>
                          </m:r>
                        </m:num>
                        <m:den>
                          <m:r>
                            <a:rPr lang="en-US" altLang="zh-CN" i="1">
                              <a:latin typeface="Cambria Math" panose="02040503050406030204" pitchFamily="18" charset="0"/>
                            </a:rPr>
                            <m:t>∥</m:t>
                          </m:r>
                          <m:r>
                            <a:rPr lang="en-US" altLang="zh-CN" b="1" i="1">
                              <a:latin typeface="Cambria Math" panose="02040503050406030204" pitchFamily="18" charset="0"/>
                            </a:rPr>
                            <m:t>𝐱</m:t>
                          </m:r>
                          <m:r>
                            <a:rPr lang="en-US" altLang="zh-CN" i="1">
                              <a:latin typeface="Cambria Math" panose="02040503050406030204" pitchFamily="18" charset="0"/>
                            </a:rPr>
                            <m:t>∥∥</m:t>
                          </m:r>
                          <m:r>
                            <a:rPr lang="en-US" altLang="zh-CN" b="1" i="1">
                              <a:latin typeface="Cambria Math" panose="02040503050406030204" pitchFamily="18" charset="0"/>
                            </a:rPr>
                            <m:t>𝐲</m:t>
                          </m:r>
                          <m:r>
                            <a:rPr lang="en-US" altLang="zh-CN" i="1">
                              <a:latin typeface="Cambria Math" panose="02040503050406030204" pitchFamily="18" charset="0"/>
                            </a:rPr>
                            <m:t>∥</m:t>
                          </m:r>
                        </m:den>
                      </m:f>
                    </m:oMath>
                  </m:oMathPara>
                </a14:m>
                <a:endParaRPr lang="zh-CN" altLang="zh-CN"/>
              </a:p>
              <a:p>
                <a:pPr marL="0" indent="0">
                  <a:buNone/>
                </a:pPr>
                <a:r>
                  <a:rPr kumimoji="1" lang="zh-CN" altLang="en-US">
                    <a:latin typeface="Times New Roman" panose="02020603050405020304" pitchFamily="18" charset="0"/>
                    <a:cs typeface="Times New Roman" panose="02020603050405020304" pitchFamily="18" charset="0"/>
                  </a:rPr>
                  <a:t>本文利用上述原理在损失函数中引入了两个正则项。</a:t>
                </a:r>
                <a:endParaRPr kumimoji="1" lang="en-US" altLang="zh-CN">
                  <a:latin typeface="Times New Roman" panose="02020603050405020304" pitchFamily="18" charset="0"/>
                  <a:cs typeface="Times New Roman" panose="02020603050405020304" pitchFamily="18" charset="0"/>
                </a:endParaRPr>
              </a:p>
              <a:p>
                <a:pPr marL="0" indent="0">
                  <a:buNone/>
                </a:pPr>
                <a:endParaRPr kumimoji="1" lang="en-US" altLang="zh-CN">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7F3BB71-4A4A-DA8B-9EE5-5DFFCE06C947}"/>
                  </a:ext>
                </a:extLst>
              </p:cNvPr>
              <p:cNvSpPr>
                <a:spLocks noGrp="1" noRot="1" noChangeAspect="1" noMove="1" noResize="1" noEditPoints="1" noAdjustHandles="1" noChangeArrowheads="1" noChangeShapeType="1" noTextEdit="1"/>
              </p:cNvSpPr>
              <p:nvPr>
                <p:ph idx="1"/>
              </p:nvPr>
            </p:nvSpPr>
            <p:spPr>
              <a:blipFill>
                <a:blip r:embed="rId2"/>
                <a:stretch>
                  <a:fillRect l="-1206" t="-31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2496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3187</TotalTime>
  <Words>1710</Words>
  <Application>Microsoft Macintosh PowerPoint</Application>
  <PresentationFormat>宽屏</PresentationFormat>
  <Paragraphs>121</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宋体</vt:lpstr>
      <vt:lpstr>Arial</vt:lpstr>
      <vt:lpstr>Calibri</vt:lpstr>
      <vt:lpstr>Cambria Math</vt:lpstr>
      <vt:lpstr>Times New Roman</vt:lpstr>
      <vt:lpstr>Office Theme</vt:lpstr>
      <vt:lpstr>用于生物医学图像分割的正交集成网络 </vt:lpstr>
      <vt:lpstr>目录</vt:lpstr>
      <vt:lpstr>文章简介</vt:lpstr>
      <vt:lpstr>前置知识-模型校准 </vt:lpstr>
      <vt:lpstr>研究背景</vt:lpstr>
      <vt:lpstr>研究内容</vt:lpstr>
      <vt:lpstr>数据集说明</vt:lpstr>
      <vt:lpstr>正交集成网络</vt:lpstr>
      <vt:lpstr>正交集成网络</vt:lpstr>
      <vt:lpstr>正交集成网络</vt:lpstr>
      <vt:lpstr>正交集成网络</vt:lpstr>
      <vt:lpstr>正交集成网络</vt:lpstr>
      <vt:lpstr>实验框架 —— 分割网络</vt:lpstr>
      <vt:lpstr>实验框架 —— Baselines</vt:lpstr>
      <vt:lpstr>实验框架 —— 衡量校准性能</vt:lpstr>
      <vt:lpstr>实验框架 —— 衡量校准性能</vt:lpstr>
      <vt:lpstr>实验框架 —— 衡量校准性能</vt:lpstr>
      <vt:lpstr>实验框架 —— 衡量校准性能</vt:lpstr>
      <vt:lpstr>结果与讨论</vt:lpstr>
      <vt:lpstr>结果与讨论</vt:lpstr>
      <vt:lpstr>结果与讨论</vt:lpstr>
      <vt:lpstr>结果与讨论</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用于生物医学图像分割的正交集成网络</dc:title>
  <dc:creator>钱 霖奕</dc:creator>
  <cp:lastModifiedBy>钱 霖奕</cp:lastModifiedBy>
  <cp:revision>1</cp:revision>
  <dcterms:created xsi:type="dcterms:W3CDTF">2022-08-04T09:37:12Z</dcterms:created>
  <dcterms:modified xsi:type="dcterms:W3CDTF">2022-08-16T11:51:43Z</dcterms:modified>
</cp:coreProperties>
</file>