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F3073-6EB2-744B-B76B-BB8C21E67473}" v="73" dt="2023-01-04T13:41:31.006"/>
    <p1510:client id="{E64899D7-71F4-014C-8A51-9135C8FDD76B}" v="950" dt="2023-01-05T11:16:59.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霖奕 钱" userId="d928a817aa094823" providerId="LiveId" clId="{587F3073-6EB2-744B-B76B-BB8C21E67473}"/>
    <pc:docChg chg="modSld">
      <pc:chgData name="霖奕 钱" userId="d928a817aa094823" providerId="LiveId" clId="{587F3073-6EB2-744B-B76B-BB8C21E67473}" dt="2023-01-04T15:06:52.934" v="1145" actId="20577"/>
      <pc:docMkLst>
        <pc:docMk/>
      </pc:docMkLst>
      <pc:sldChg chg="modSp mod">
        <pc:chgData name="霖奕 钱" userId="d928a817aa094823" providerId="LiveId" clId="{587F3073-6EB2-744B-B76B-BB8C21E67473}" dt="2023-01-04T08:00:47.763" v="23" actId="20577"/>
        <pc:sldMkLst>
          <pc:docMk/>
          <pc:sldMk cId="1738112883" sldId="258"/>
        </pc:sldMkLst>
        <pc:spChg chg="mod">
          <ac:chgData name="霖奕 钱" userId="d928a817aa094823" providerId="LiveId" clId="{587F3073-6EB2-744B-B76B-BB8C21E67473}" dt="2023-01-04T08:00:47.763" v="23" actId="20577"/>
          <ac:spMkLst>
            <pc:docMk/>
            <pc:sldMk cId="1738112883" sldId="258"/>
            <ac:spMk id="3" creationId="{E7522F2C-5E99-6C4C-5A46-2AD5719A044E}"/>
          </ac:spMkLst>
        </pc:spChg>
      </pc:sldChg>
      <pc:sldChg chg="modNotesTx">
        <pc:chgData name="霖奕 钱" userId="d928a817aa094823" providerId="LiveId" clId="{587F3073-6EB2-744B-B76B-BB8C21E67473}" dt="2023-01-04T09:22:03.289" v="26" actId="20577"/>
        <pc:sldMkLst>
          <pc:docMk/>
          <pc:sldMk cId="2649809674" sldId="260"/>
        </pc:sldMkLst>
      </pc:sldChg>
      <pc:sldChg chg="modNotesTx">
        <pc:chgData name="霖奕 钱" userId="d928a817aa094823" providerId="LiveId" clId="{587F3073-6EB2-744B-B76B-BB8C21E67473}" dt="2023-01-04T11:24:16.031" v="406" actId="20577"/>
        <pc:sldMkLst>
          <pc:docMk/>
          <pc:sldMk cId="3456217548" sldId="261"/>
        </pc:sldMkLst>
      </pc:sldChg>
      <pc:sldChg chg="modSp mod">
        <pc:chgData name="霖奕 钱" userId="d928a817aa094823" providerId="LiveId" clId="{587F3073-6EB2-744B-B76B-BB8C21E67473}" dt="2023-01-04T09:22:55.629" v="31" actId="207"/>
        <pc:sldMkLst>
          <pc:docMk/>
          <pc:sldMk cId="3694913848" sldId="262"/>
        </pc:sldMkLst>
        <pc:spChg chg="mod">
          <ac:chgData name="霖奕 钱" userId="d928a817aa094823" providerId="LiveId" clId="{587F3073-6EB2-744B-B76B-BB8C21E67473}" dt="2023-01-04T09:22:55.629" v="31" actId="207"/>
          <ac:spMkLst>
            <pc:docMk/>
            <pc:sldMk cId="3694913848" sldId="262"/>
            <ac:spMk id="3" creationId="{91B655AB-BD2E-C7A3-AC5F-1C750AE962E6}"/>
          </ac:spMkLst>
        </pc:spChg>
      </pc:sldChg>
      <pc:sldChg chg="modNotesTx">
        <pc:chgData name="霖奕 钱" userId="d928a817aa094823" providerId="LiveId" clId="{587F3073-6EB2-744B-B76B-BB8C21E67473}" dt="2023-01-04T13:24:55.782" v="464" actId="20577"/>
        <pc:sldMkLst>
          <pc:docMk/>
          <pc:sldMk cId="2712971668" sldId="264"/>
        </pc:sldMkLst>
      </pc:sldChg>
      <pc:sldChg chg="modSp mod modNotesTx">
        <pc:chgData name="霖奕 钱" userId="d928a817aa094823" providerId="LiveId" clId="{587F3073-6EB2-744B-B76B-BB8C21E67473}" dt="2023-01-04T15:02:27.762" v="1095" actId="1035"/>
        <pc:sldMkLst>
          <pc:docMk/>
          <pc:sldMk cId="3541654031" sldId="266"/>
        </pc:sldMkLst>
        <pc:spChg chg="mod">
          <ac:chgData name="霖奕 钱" userId="d928a817aa094823" providerId="LiveId" clId="{587F3073-6EB2-744B-B76B-BB8C21E67473}" dt="2023-01-04T15:02:27.762" v="1095" actId="1035"/>
          <ac:spMkLst>
            <pc:docMk/>
            <pc:sldMk cId="3541654031" sldId="266"/>
            <ac:spMk id="3" creationId="{8CE289BE-64BA-82FB-1BF5-77A68D52CF14}"/>
          </ac:spMkLst>
        </pc:spChg>
      </pc:sldChg>
      <pc:sldChg chg="modNotesTx">
        <pc:chgData name="霖奕 钱" userId="d928a817aa094823" providerId="LiveId" clId="{587F3073-6EB2-744B-B76B-BB8C21E67473}" dt="2023-01-04T15:06:52.934" v="1145" actId="20577"/>
        <pc:sldMkLst>
          <pc:docMk/>
          <pc:sldMk cId="3210692916" sldId="268"/>
        </pc:sldMkLst>
      </pc:sldChg>
    </pc:docChg>
  </pc:docChgLst>
  <pc:docChgLst>
    <pc:chgData name="霖奕 钱" userId="d928a817aa094823" providerId="LiveId" clId="{53205870-94FB-524E-A863-8442AF349FD7}"/>
    <pc:docChg chg="custSel addSld modSld">
      <pc:chgData name="霖奕 钱" userId="d928a817aa094823" providerId="LiveId" clId="{53205870-94FB-524E-A863-8442AF349FD7}" dt="2022-12-02T14:31:15.194" v="731" actId="20577"/>
      <pc:docMkLst>
        <pc:docMk/>
      </pc:docMkLst>
      <pc:sldChg chg="modSp mod">
        <pc:chgData name="霖奕 钱" userId="d928a817aa094823" providerId="LiveId" clId="{53205870-94FB-524E-A863-8442AF349FD7}" dt="2022-12-02T14:26:12.133" v="174" actId="20577"/>
        <pc:sldMkLst>
          <pc:docMk/>
          <pc:sldMk cId="2646041684" sldId="257"/>
        </pc:sldMkLst>
        <pc:spChg chg="mod">
          <ac:chgData name="霖奕 钱" userId="d928a817aa094823" providerId="LiveId" clId="{53205870-94FB-524E-A863-8442AF349FD7}" dt="2022-12-02T14:26:12.133" v="174" actId="20577"/>
          <ac:spMkLst>
            <pc:docMk/>
            <pc:sldMk cId="2646041684" sldId="257"/>
            <ac:spMk id="3" creationId="{D32503CE-F40F-CE0A-826D-5EF5A72C80C2}"/>
          </ac:spMkLst>
        </pc:spChg>
      </pc:sldChg>
      <pc:sldChg chg="addSp delSp modSp add mod modNotesTx">
        <pc:chgData name="霖奕 钱" userId="d928a817aa094823" providerId="LiveId" clId="{53205870-94FB-524E-A863-8442AF349FD7}" dt="2022-12-02T14:25:50.801" v="168" actId="20577"/>
        <pc:sldMkLst>
          <pc:docMk/>
          <pc:sldMk cId="3210692916" sldId="268"/>
        </pc:sldMkLst>
        <pc:spChg chg="mod">
          <ac:chgData name="霖奕 钱" userId="d928a817aa094823" providerId="LiveId" clId="{53205870-94FB-524E-A863-8442AF349FD7}" dt="2022-12-02T14:20:27.181" v="22" actId="20577"/>
          <ac:spMkLst>
            <pc:docMk/>
            <pc:sldMk cId="3210692916" sldId="268"/>
            <ac:spMk id="3" creationId="{D602940A-1689-9CF6-8909-8FF3555FA9DF}"/>
          </ac:spMkLst>
        </pc:spChg>
        <pc:picChg chg="del">
          <ac:chgData name="霖奕 钱" userId="d928a817aa094823" providerId="LiveId" clId="{53205870-94FB-524E-A863-8442AF349FD7}" dt="2022-12-02T14:20:28.623" v="23" actId="478"/>
          <ac:picMkLst>
            <pc:docMk/>
            <pc:sldMk cId="3210692916" sldId="268"/>
            <ac:picMk id="5" creationId="{1392888C-C33E-7821-1415-F6F2692345FC}"/>
          </ac:picMkLst>
        </pc:picChg>
        <pc:picChg chg="add mod">
          <ac:chgData name="霖奕 钱" userId="d928a817aa094823" providerId="LiveId" clId="{53205870-94FB-524E-A863-8442AF349FD7}" dt="2022-12-02T14:21:03.166" v="28" actId="1076"/>
          <ac:picMkLst>
            <pc:docMk/>
            <pc:sldMk cId="3210692916" sldId="268"/>
            <ac:picMk id="6" creationId="{95B0BFC8-95D4-056A-C056-3B386F6E0DDC}"/>
          </ac:picMkLst>
        </pc:picChg>
      </pc:sldChg>
      <pc:sldChg chg="modSp new mod">
        <pc:chgData name="霖奕 钱" userId="d928a817aa094823" providerId="LiveId" clId="{53205870-94FB-524E-A863-8442AF349FD7}" dt="2022-12-02T14:31:15.194" v="731" actId="20577"/>
        <pc:sldMkLst>
          <pc:docMk/>
          <pc:sldMk cId="3733250053" sldId="269"/>
        </pc:sldMkLst>
        <pc:spChg chg="mod">
          <ac:chgData name="霖奕 钱" userId="d928a817aa094823" providerId="LiveId" clId="{53205870-94FB-524E-A863-8442AF349FD7}" dt="2022-12-02T14:26:22.439" v="186" actId="20577"/>
          <ac:spMkLst>
            <pc:docMk/>
            <pc:sldMk cId="3733250053" sldId="269"/>
            <ac:spMk id="2" creationId="{E74DE253-B110-94F3-D358-5ED0F0E5D00B}"/>
          </ac:spMkLst>
        </pc:spChg>
        <pc:spChg chg="mod">
          <ac:chgData name="霖奕 钱" userId="d928a817aa094823" providerId="LiveId" clId="{53205870-94FB-524E-A863-8442AF349FD7}" dt="2022-12-02T14:31:15.194" v="731" actId="20577"/>
          <ac:spMkLst>
            <pc:docMk/>
            <pc:sldMk cId="3733250053" sldId="269"/>
            <ac:spMk id="3" creationId="{4D31EFDD-6464-EF9C-9010-D2BE678CBF04}"/>
          </ac:spMkLst>
        </pc:spChg>
      </pc:sldChg>
    </pc:docChg>
  </pc:docChgLst>
  <pc:docChgLst>
    <pc:chgData name="钱 霖奕" userId="d928a817aa094823" providerId="LiveId" clId="{53205870-94FB-524E-A863-8442AF349FD7}"/>
    <pc:docChg chg="undo custSel addSld delSld modSld">
      <pc:chgData name="钱 霖奕" userId="d928a817aa094823" providerId="LiveId" clId="{53205870-94FB-524E-A863-8442AF349FD7}" dt="2022-12-02T14:15:57.605" v="5705" actId="20577"/>
      <pc:docMkLst>
        <pc:docMk/>
      </pc:docMkLst>
      <pc:sldChg chg="modSp new mod modNotesTx">
        <pc:chgData name="钱 霖奕" userId="d928a817aa094823" providerId="LiveId" clId="{53205870-94FB-524E-A863-8442AF349FD7}" dt="2022-12-02T08:17:27.740" v="182" actId="20577"/>
        <pc:sldMkLst>
          <pc:docMk/>
          <pc:sldMk cId="1416209706" sldId="256"/>
        </pc:sldMkLst>
        <pc:spChg chg="mod">
          <ac:chgData name="钱 霖奕" userId="d928a817aa094823" providerId="LiveId" clId="{53205870-94FB-524E-A863-8442AF349FD7}" dt="2022-12-02T08:10:12.363" v="103" actId="20577"/>
          <ac:spMkLst>
            <pc:docMk/>
            <pc:sldMk cId="1416209706" sldId="256"/>
            <ac:spMk id="2" creationId="{E3ECD79B-2B27-D789-A3F8-1F49FC58E27E}"/>
          </ac:spMkLst>
        </pc:spChg>
        <pc:spChg chg="mod">
          <ac:chgData name="钱 霖奕" userId="d928a817aa094823" providerId="LiveId" clId="{53205870-94FB-524E-A863-8442AF349FD7}" dt="2022-12-02T08:10:22.058" v="104" actId="20577"/>
          <ac:spMkLst>
            <pc:docMk/>
            <pc:sldMk cId="1416209706" sldId="256"/>
            <ac:spMk id="3" creationId="{C11EF2F8-7BEB-8222-3610-8DF5F2421754}"/>
          </ac:spMkLst>
        </pc:spChg>
      </pc:sldChg>
      <pc:sldChg chg="add del">
        <pc:chgData name="钱 霖奕" userId="d928a817aa094823" providerId="LiveId" clId="{53205870-94FB-524E-A863-8442AF349FD7}" dt="2022-12-02T08:21:55.508" v="184" actId="2696"/>
        <pc:sldMkLst>
          <pc:docMk/>
          <pc:sldMk cId="864503848" sldId="257"/>
        </pc:sldMkLst>
      </pc:sldChg>
      <pc:sldChg chg="addSp modSp new mod">
        <pc:chgData name="钱 霖奕" userId="d928a817aa094823" providerId="LiveId" clId="{53205870-94FB-524E-A863-8442AF349FD7}" dt="2022-12-02T13:03:17.572" v="3126" actId="20577"/>
        <pc:sldMkLst>
          <pc:docMk/>
          <pc:sldMk cId="2646041684" sldId="257"/>
        </pc:sldMkLst>
        <pc:spChg chg="mod">
          <ac:chgData name="钱 霖奕" userId="d928a817aa094823" providerId="LiveId" clId="{53205870-94FB-524E-A863-8442AF349FD7}" dt="2022-12-02T08:22:19.828" v="191" actId="20577"/>
          <ac:spMkLst>
            <pc:docMk/>
            <pc:sldMk cId="2646041684" sldId="257"/>
            <ac:spMk id="2" creationId="{040F8637-9410-9D18-04B2-5689034C08ED}"/>
          </ac:spMkLst>
        </pc:spChg>
        <pc:spChg chg="mod">
          <ac:chgData name="钱 霖奕" userId="d928a817aa094823" providerId="LiveId" clId="{53205870-94FB-524E-A863-8442AF349FD7}" dt="2022-12-02T13:03:17.572" v="3126" actId="20577"/>
          <ac:spMkLst>
            <pc:docMk/>
            <pc:sldMk cId="2646041684" sldId="257"/>
            <ac:spMk id="3" creationId="{D32503CE-F40F-CE0A-826D-5EF5A72C80C2}"/>
          </ac:spMkLst>
        </pc:spChg>
        <pc:spChg chg="add mod">
          <ac:chgData name="钱 霖奕" userId="d928a817aa094823" providerId="LiveId" clId="{53205870-94FB-524E-A863-8442AF349FD7}" dt="2022-12-02T08:22:15.388" v="186"/>
          <ac:spMkLst>
            <pc:docMk/>
            <pc:sldMk cId="2646041684" sldId="257"/>
            <ac:spMk id="4" creationId="{A975F841-D3AA-8C91-2CFC-F49341E0D247}"/>
          </ac:spMkLst>
        </pc:spChg>
      </pc:sldChg>
      <pc:sldChg chg="modSp new mod">
        <pc:chgData name="钱 霖奕" userId="d928a817aa094823" providerId="LiveId" clId="{53205870-94FB-524E-A863-8442AF349FD7}" dt="2022-12-02T08:51:06.810" v="1144" actId="20577"/>
        <pc:sldMkLst>
          <pc:docMk/>
          <pc:sldMk cId="1738112883" sldId="258"/>
        </pc:sldMkLst>
        <pc:spChg chg="mod">
          <ac:chgData name="钱 霖奕" userId="d928a817aa094823" providerId="LiveId" clId="{53205870-94FB-524E-A863-8442AF349FD7}" dt="2022-12-02T08:37:24.039" v="226" actId="20577"/>
          <ac:spMkLst>
            <pc:docMk/>
            <pc:sldMk cId="1738112883" sldId="258"/>
            <ac:spMk id="2" creationId="{4721D1D5-114C-0DE4-5283-400CF0F265A9}"/>
          </ac:spMkLst>
        </pc:spChg>
        <pc:spChg chg="mod">
          <ac:chgData name="钱 霖奕" userId="d928a817aa094823" providerId="LiveId" clId="{53205870-94FB-524E-A863-8442AF349FD7}" dt="2022-12-02T08:51:06.810" v="1144" actId="20577"/>
          <ac:spMkLst>
            <pc:docMk/>
            <pc:sldMk cId="1738112883" sldId="258"/>
            <ac:spMk id="3" creationId="{E7522F2C-5E99-6C4C-5A46-2AD5719A044E}"/>
          </ac:spMkLst>
        </pc:spChg>
      </pc:sldChg>
      <pc:sldChg chg="modSp new mod">
        <pc:chgData name="钱 霖奕" userId="d928a817aa094823" providerId="LiveId" clId="{53205870-94FB-524E-A863-8442AF349FD7}" dt="2022-12-02T09:27:54.021" v="2006" actId="20577"/>
        <pc:sldMkLst>
          <pc:docMk/>
          <pc:sldMk cId="2987955964" sldId="259"/>
        </pc:sldMkLst>
        <pc:spChg chg="mod">
          <ac:chgData name="钱 霖奕" userId="d928a817aa094823" providerId="LiveId" clId="{53205870-94FB-524E-A863-8442AF349FD7}" dt="2022-12-02T08:52:04.190" v="1177" actId="20577"/>
          <ac:spMkLst>
            <pc:docMk/>
            <pc:sldMk cId="2987955964" sldId="259"/>
            <ac:spMk id="2" creationId="{8B1DE3B5-3629-5BB1-C0E3-7003C30BE7F4}"/>
          </ac:spMkLst>
        </pc:spChg>
        <pc:spChg chg="mod">
          <ac:chgData name="钱 霖奕" userId="d928a817aa094823" providerId="LiveId" clId="{53205870-94FB-524E-A863-8442AF349FD7}" dt="2022-12-02T09:27:54.021" v="2006" actId="20577"/>
          <ac:spMkLst>
            <pc:docMk/>
            <pc:sldMk cId="2987955964" sldId="259"/>
            <ac:spMk id="3" creationId="{91B655AB-BD2E-C7A3-AC5F-1C750AE962E6}"/>
          </ac:spMkLst>
        </pc:spChg>
      </pc:sldChg>
      <pc:sldChg chg="addSp modSp add mod modNotesTx">
        <pc:chgData name="钱 霖奕" userId="d928a817aa094823" providerId="LiveId" clId="{53205870-94FB-524E-A863-8442AF349FD7}" dt="2022-12-02T11:42:53.161" v="2354" actId="20577"/>
        <pc:sldMkLst>
          <pc:docMk/>
          <pc:sldMk cId="2649809674" sldId="260"/>
        </pc:sldMkLst>
        <pc:spChg chg="mod">
          <ac:chgData name="钱 霖奕" userId="d928a817aa094823" providerId="LiveId" clId="{53205870-94FB-524E-A863-8442AF349FD7}" dt="2022-12-02T10:40:55.216" v="2021" actId="5793"/>
          <ac:spMkLst>
            <pc:docMk/>
            <pc:sldMk cId="2649809674" sldId="260"/>
            <ac:spMk id="3" creationId="{91B655AB-BD2E-C7A3-AC5F-1C750AE962E6}"/>
          </ac:spMkLst>
        </pc:spChg>
        <pc:picChg chg="add mod">
          <ac:chgData name="钱 霖奕" userId="d928a817aa094823" providerId="LiveId" clId="{53205870-94FB-524E-A863-8442AF349FD7}" dt="2022-12-02T10:41:04.916" v="2023" actId="1076"/>
          <ac:picMkLst>
            <pc:docMk/>
            <pc:sldMk cId="2649809674" sldId="260"/>
            <ac:picMk id="5" creationId="{3D8FFB50-AA46-90B2-3D1C-2BA163C65BB6}"/>
          </ac:picMkLst>
        </pc:picChg>
      </pc:sldChg>
      <pc:sldChg chg="addSp delSp modSp new mod modNotesTx">
        <pc:chgData name="钱 霖奕" userId="d928a817aa094823" providerId="LiveId" clId="{53205870-94FB-524E-A863-8442AF349FD7}" dt="2022-12-02T12:15:44.658" v="2957" actId="20577"/>
        <pc:sldMkLst>
          <pc:docMk/>
          <pc:sldMk cId="3456217548" sldId="261"/>
        </pc:sldMkLst>
        <pc:spChg chg="mod">
          <ac:chgData name="钱 霖奕" userId="d928a817aa094823" providerId="LiveId" clId="{53205870-94FB-524E-A863-8442AF349FD7}" dt="2022-12-02T12:01:46.244" v="2745" actId="20577"/>
          <ac:spMkLst>
            <pc:docMk/>
            <pc:sldMk cId="3456217548" sldId="261"/>
            <ac:spMk id="2" creationId="{9F1DE6C0-A722-28CA-E37E-B1B607BF5C70}"/>
          </ac:spMkLst>
        </pc:spChg>
        <pc:spChg chg="del mod">
          <ac:chgData name="钱 霖奕" userId="d928a817aa094823" providerId="LiveId" clId="{53205870-94FB-524E-A863-8442AF349FD7}" dt="2022-12-02T12:01:48.787" v="2747"/>
          <ac:spMkLst>
            <pc:docMk/>
            <pc:sldMk cId="3456217548" sldId="261"/>
            <ac:spMk id="3" creationId="{97F22FDD-D064-ED8E-3A91-5591A0EB6047}"/>
          </ac:spMkLst>
        </pc:spChg>
        <pc:picChg chg="add mod">
          <ac:chgData name="钱 霖奕" userId="d928a817aa094823" providerId="LiveId" clId="{53205870-94FB-524E-A863-8442AF349FD7}" dt="2022-12-02T12:14:57.181" v="2913" actId="1076"/>
          <ac:picMkLst>
            <pc:docMk/>
            <pc:sldMk cId="3456217548" sldId="261"/>
            <ac:picMk id="2050" creationId="{A329EB5A-0162-89F2-212E-06F25F2E5E75}"/>
          </ac:picMkLst>
        </pc:picChg>
        <pc:picChg chg="add mod">
          <ac:chgData name="钱 霖奕" userId="d928a817aa094823" providerId="LiveId" clId="{53205870-94FB-524E-A863-8442AF349FD7}" dt="2022-12-02T12:15:00.163" v="2914" actId="1076"/>
          <ac:picMkLst>
            <pc:docMk/>
            <pc:sldMk cId="3456217548" sldId="261"/>
            <ac:picMk id="2052" creationId="{7398AB82-17D2-16AD-C38E-24EDB0AFAE1B}"/>
          </ac:picMkLst>
        </pc:picChg>
      </pc:sldChg>
      <pc:sldChg chg="addSp delSp modSp add mod modNotesTx">
        <pc:chgData name="钱 霖奕" userId="d928a817aa094823" providerId="LiveId" clId="{53205870-94FB-524E-A863-8442AF349FD7}" dt="2022-12-02T13:02:24.126" v="3119" actId="20577"/>
        <pc:sldMkLst>
          <pc:docMk/>
          <pc:sldMk cId="3694913848" sldId="262"/>
        </pc:sldMkLst>
        <pc:spChg chg="mod">
          <ac:chgData name="钱 霖奕" userId="d928a817aa094823" providerId="LiveId" clId="{53205870-94FB-524E-A863-8442AF349FD7}" dt="2022-12-02T11:56:08.363" v="2725" actId="113"/>
          <ac:spMkLst>
            <pc:docMk/>
            <pc:sldMk cId="3694913848" sldId="262"/>
            <ac:spMk id="3" creationId="{91B655AB-BD2E-C7A3-AC5F-1C750AE962E6}"/>
          </ac:spMkLst>
        </pc:spChg>
        <pc:picChg chg="del">
          <ac:chgData name="钱 霖奕" userId="d928a817aa094823" providerId="LiveId" clId="{53205870-94FB-524E-A863-8442AF349FD7}" dt="2022-12-02T11:21:02.023" v="2026" actId="478"/>
          <ac:picMkLst>
            <pc:docMk/>
            <pc:sldMk cId="3694913848" sldId="262"/>
            <ac:picMk id="5" creationId="{3D8FFB50-AA46-90B2-3D1C-2BA163C65BB6}"/>
          </ac:picMkLst>
        </pc:picChg>
        <pc:picChg chg="add del mod">
          <ac:chgData name="钱 霖奕" userId="d928a817aa094823" providerId="LiveId" clId="{53205870-94FB-524E-A863-8442AF349FD7}" dt="2022-12-02T12:01:52.937" v="2748" actId="478"/>
          <ac:picMkLst>
            <pc:docMk/>
            <pc:sldMk cId="3694913848" sldId="262"/>
            <ac:picMk id="1026" creationId="{797ED98A-E6D8-3FC9-A10A-EF67EF009DE8}"/>
          </ac:picMkLst>
        </pc:picChg>
      </pc:sldChg>
      <pc:sldChg chg="modSp new mod">
        <pc:chgData name="钱 霖奕" userId="d928a817aa094823" providerId="LiveId" clId="{53205870-94FB-524E-A863-8442AF349FD7}" dt="2022-12-02T13:05:49.897" v="3335" actId="20577"/>
        <pc:sldMkLst>
          <pc:docMk/>
          <pc:sldMk cId="143694671" sldId="263"/>
        </pc:sldMkLst>
        <pc:spChg chg="mod">
          <ac:chgData name="钱 霖奕" userId="d928a817aa094823" providerId="LiveId" clId="{53205870-94FB-524E-A863-8442AF349FD7}" dt="2022-12-02T13:03:27.715" v="3147" actId="20577"/>
          <ac:spMkLst>
            <pc:docMk/>
            <pc:sldMk cId="143694671" sldId="263"/>
            <ac:spMk id="2" creationId="{05A6D475-1D86-C528-DF4D-5D9D87FB2AF4}"/>
          </ac:spMkLst>
        </pc:spChg>
        <pc:spChg chg="mod">
          <ac:chgData name="钱 霖奕" userId="d928a817aa094823" providerId="LiveId" clId="{53205870-94FB-524E-A863-8442AF349FD7}" dt="2022-12-02T13:05:49.897" v="3335" actId="20577"/>
          <ac:spMkLst>
            <pc:docMk/>
            <pc:sldMk cId="143694671" sldId="263"/>
            <ac:spMk id="3" creationId="{060E37AC-C7BB-3452-9098-75813CDC0D71}"/>
          </ac:spMkLst>
        </pc:spChg>
      </pc:sldChg>
      <pc:sldChg chg="addSp modSp add mod modNotesTx">
        <pc:chgData name="钱 霖奕" userId="d928a817aa094823" providerId="LiveId" clId="{53205870-94FB-524E-A863-8442AF349FD7}" dt="2022-12-02T13:47:45.860" v="4664" actId="20577"/>
        <pc:sldMkLst>
          <pc:docMk/>
          <pc:sldMk cId="2712971668" sldId="264"/>
        </pc:sldMkLst>
        <pc:spChg chg="mod">
          <ac:chgData name="钱 霖奕" userId="d928a817aa094823" providerId="LiveId" clId="{53205870-94FB-524E-A863-8442AF349FD7}" dt="2022-12-02T13:07:38.699" v="3354" actId="20577"/>
          <ac:spMkLst>
            <pc:docMk/>
            <pc:sldMk cId="2712971668" sldId="264"/>
            <ac:spMk id="3" creationId="{060E37AC-C7BB-3452-9098-75813CDC0D71}"/>
          </ac:spMkLst>
        </pc:spChg>
        <pc:picChg chg="add mod">
          <ac:chgData name="钱 霖奕" userId="d928a817aa094823" providerId="LiveId" clId="{53205870-94FB-524E-A863-8442AF349FD7}" dt="2022-12-02T13:07:47.358" v="3356" actId="1076"/>
          <ac:picMkLst>
            <pc:docMk/>
            <pc:sldMk cId="2712971668" sldId="264"/>
            <ac:picMk id="5" creationId="{C6B29267-9945-147B-E831-B71107D33070}"/>
          </ac:picMkLst>
        </pc:picChg>
      </pc:sldChg>
      <pc:sldChg chg="addSp modSp new mod modNotesTx">
        <pc:chgData name="钱 霖奕" userId="d928a817aa094823" providerId="LiveId" clId="{53205870-94FB-524E-A863-8442AF349FD7}" dt="2022-12-02T13:49:37.531" v="4797" actId="20577"/>
        <pc:sldMkLst>
          <pc:docMk/>
          <pc:sldMk cId="1665184789" sldId="265"/>
        </pc:sldMkLst>
        <pc:spChg chg="mod">
          <ac:chgData name="钱 霖奕" userId="d928a817aa094823" providerId="LiveId" clId="{53205870-94FB-524E-A863-8442AF349FD7}" dt="2022-12-02T13:25:30.583" v="4272" actId="20577"/>
          <ac:spMkLst>
            <pc:docMk/>
            <pc:sldMk cId="1665184789" sldId="265"/>
            <ac:spMk id="2" creationId="{621C35A8-0579-3B94-3604-1372E1EF4F50}"/>
          </ac:spMkLst>
        </pc:spChg>
        <pc:spChg chg="mod">
          <ac:chgData name="钱 霖奕" userId="d928a817aa094823" providerId="LiveId" clId="{53205870-94FB-524E-A863-8442AF349FD7}" dt="2022-12-02T13:25:37.571" v="4291" actId="20577"/>
          <ac:spMkLst>
            <pc:docMk/>
            <pc:sldMk cId="1665184789" sldId="265"/>
            <ac:spMk id="3" creationId="{E65B4A22-510B-8A42-2523-11B887D643B8}"/>
          </ac:spMkLst>
        </pc:spChg>
        <pc:picChg chg="add mod">
          <ac:chgData name="钱 霖奕" userId="d928a817aa094823" providerId="LiveId" clId="{53205870-94FB-524E-A863-8442AF349FD7}" dt="2022-12-02T13:44:12.243" v="4575" actId="1076"/>
          <ac:picMkLst>
            <pc:docMk/>
            <pc:sldMk cId="1665184789" sldId="265"/>
            <ac:picMk id="5" creationId="{59A1F784-4839-6A38-7413-634041C1D468}"/>
          </ac:picMkLst>
        </pc:picChg>
      </pc:sldChg>
      <pc:sldChg chg="addSp modSp new mod modNotesTx">
        <pc:chgData name="钱 霖奕" userId="d928a817aa094823" providerId="LiveId" clId="{53205870-94FB-524E-A863-8442AF349FD7}" dt="2022-12-02T14:12:39.375" v="5580" actId="20577"/>
        <pc:sldMkLst>
          <pc:docMk/>
          <pc:sldMk cId="3541654031" sldId="266"/>
        </pc:sldMkLst>
        <pc:spChg chg="mod">
          <ac:chgData name="钱 霖奕" userId="d928a817aa094823" providerId="LiveId" clId="{53205870-94FB-524E-A863-8442AF349FD7}" dt="2022-12-02T13:51:57.685" v="4832" actId="20577"/>
          <ac:spMkLst>
            <pc:docMk/>
            <pc:sldMk cId="3541654031" sldId="266"/>
            <ac:spMk id="2" creationId="{E1AE2CE8-2CD2-B550-ADE9-C15F12FDEADE}"/>
          </ac:spMkLst>
        </pc:spChg>
        <pc:spChg chg="mod">
          <ac:chgData name="钱 霖奕" userId="d928a817aa094823" providerId="LiveId" clId="{53205870-94FB-524E-A863-8442AF349FD7}" dt="2022-12-02T14:10:07.882" v="5423" actId="20577"/>
          <ac:spMkLst>
            <pc:docMk/>
            <pc:sldMk cId="3541654031" sldId="266"/>
            <ac:spMk id="3" creationId="{8CE289BE-64BA-82FB-1BF5-77A68D52CF14}"/>
          </ac:spMkLst>
        </pc:spChg>
        <pc:picChg chg="add mod">
          <ac:chgData name="钱 霖奕" userId="d928a817aa094823" providerId="LiveId" clId="{53205870-94FB-524E-A863-8442AF349FD7}" dt="2022-12-02T14:00:40.710" v="4965" actId="1076"/>
          <ac:picMkLst>
            <pc:docMk/>
            <pc:sldMk cId="3541654031" sldId="266"/>
            <ac:picMk id="5" creationId="{A06C32C2-491C-CB35-604D-8474972B29FD}"/>
          </ac:picMkLst>
        </pc:picChg>
      </pc:sldChg>
      <pc:sldChg chg="addSp modSp new mod modNotesTx">
        <pc:chgData name="钱 霖奕" userId="d928a817aa094823" providerId="LiveId" clId="{53205870-94FB-524E-A863-8442AF349FD7}" dt="2022-12-02T14:15:57.605" v="5705" actId="20577"/>
        <pc:sldMkLst>
          <pc:docMk/>
          <pc:sldMk cId="2994167717" sldId="267"/>
        </pc:sldMkLst>
        <pc:spChg chg="mod">
          <ac:chgData name="钱 霖奕" userId="d928a817aa094823" providerId="LiveId" clId="{53205870-94FB-524E-A863-8442AF349FD7}" dt="2022-12-02T14:13:46.220" v="5612" actId="20577"/>
          <ac:spMkLst>
            <pc:docMk/>
            <pc:sldMk cId="2994167717" sldId="267"/>
            <ac:spMk id="2" creationId="{E1037F4C-383D-FBAE-F257-5A8E58F7B591}"/>
          </ac:spMkLst>
        </pc:spChg>
        <pc:spChg chg="mod">
          <ac:chgData name="钱 霖奕" userId="d928a817aa094823" providerId="LiveId" clId="{53205870-94FB-524E-A863-8442AF349FD7}" dt="2022-12-02T14:13:58.798" v="5625" actId="5793"/>
          <ac:spMkLst>
            <pc:docMk/>
            <pc:sldMk cId="2994167717" sldId="267"/>
            <ac:spMk id="3" creationId="{D602940A-1689-9CF6-8909-8FF3555FA9DF}"/>
          </ac:spMkLst>
        </pc:spChg>
        <pc:picChg chg="add mod">
          <ac:chgData name="钱 霖奕" userId="d928a817aa094823" providerId="LiveId" clId="{53205870-94FB-524E-A863-8442AF349FD7}" dt="2022-12-02T14:14:17.715" v="5627" actId="1076"/>
          <ac:picMkLst>
            <pc:docMk/>
            <pc:sldMk cId="2994167717" sldId="267"/>
            <ac:picMk id="5" creationId="{1392888C-C33E-7821-1415-F6F2692345FC}"/>
          </ac:picMkLst>
        </pc:picChg>
      </pc:sldChg>
    </pc:docChg>
  </pc:docChgLst>
  <pc:docChgLst>
    <pc:chgData name="钱 霖奕" userId="d928a817aa094823" providerId="LiveId" clId="{E64899D7-71F4-014C-8A51-9135C8FDD76B}"/>
    <pc:docChg chg="custSel modSld">
      <pc:chgData name="钱 霖奕" userId="d928a817aa094823" providerId="LiveId" clId="{E64899D7-71F4-014C-8A51-9135C8FDD76B}" dt="2023-01-05T11:16:59.309" v="919"/>
      <pc:docMkLst>
        <pc:docMk/>
      </pc:docMkLst>
      <pc:sldChg chg="addSp delSp modSp">
        <pc:chgData name="钱 霖奕" userId="d928a817aa094823" providerId="LiveId" clId="{E64899D7-71F4-014C-8A51-9135C8FDD76B}" dt="2023-01-05T11:16:02.938" v="776"/>
        <pc:sldMkLst>
          <pc:docMk/>
          <pc:sldMk cId="2649809674" sldId="260"/>
        </pc:sldMkLst>
        <pc:inkChg chg="add del">
          <ac:chgData name="钱 霖奕" userId="d928a817aa094823" providerId="LiveId" clId="{E64899D7-71F4-014C-8A51-9135C8FDD76B}" dt="2023-01-05T10:42:43.334" v="10"/>
          <ac:inkMkLst>
            <pc:docMk/>
            <pc:sldMk cId="2649809674" sldId="260"/>
            <ac:inkMk id="6" creationId="{7A123CF5-209F-BA90-3E20-BA0670ED8FD5}"/>
          </ac:inkMkLst>
        </pc:inkChg>
        <pc:inkChg chg="add del">
          <ac:chgData name="钱 霖奕" userId="d928a817aa094823" providerId="LiveId" clId="{E64899D7-71F4-014C-8A51-9135C8FDD76B}" dt="2023-01-05T10:42:43.334" v="10"/>
          <ac:inkMkLst>
            <pc:docMk/>
            <pc:sldMk cId="2649809674" sldId="260"/>
            <ac:inkMk id="7" creationId="{411E701D-858A-37CB-CDD9-C5387AEC8816}"/>
          </ac:inkMkLst>
        </pc:inkChg>
        <pc:inkChg chg="add del">
          <ac:chgData name="钱 霖奕" userId="d928a817aa094823" providerId="LiveId" clId="{E64899D7-71F4-014C-8A51-9135C8FDD76B}" dt="2023-01-05T10:42:43.334" v="10"/>
          <ac:inkMkLst>
            <pc:docMk/>
            <pc:sldMk cId="2649809674" sldId="260"/>
            <ac:inkMk id="8" creationId="{3368D28F-1717-8311-0D15-8847330D6E86}"/>
          </ac:inkMkLst>
        </pc:inkChg>
        <pc:inkChg chg="add del">
          <ac:chgData name="钱 霖奕" userId="d928a817aa094823" providerId="LiveId" clId="{E64899D7-71F4-014C-8A51-9135C8FDD76B}" dt="2023-01-05T10:42:43.334" v="10"/>
          <ac:inkMkLst>
            <pc:docMk/>
            <pc:sldMk cId="2649809674" sldId="260"/>
            <ac:inkMk id="9" creationId="{B692AF32-4516-7970-E2D9-B8F6A937E01E}"/>
          </ac:inkMkLst>
        </pc:inkChg>
        <pc:inkChg chg="add del">
          <ac:chgData name="钱 霖奕" userId="d928a817aa094823" providerId="LiveId" clId="{E64899D7-71F4-014C-8A51-9135C8FDD76B}" dt="2023-01-05T10:42:43.334" v="10"/>
          <ac:inkMkLst>
            <pc:docMk/>
            <pc:sldMk cId="2649809674" sldId="260"/>
            <ac:inkMk id="10" creationId="{95BEE9C4-BAEF-3F62-5DD4-00C5193923A4}"/>
          </ac:inkMkLst>
        </pc:inkChg>
        <pc:inkChg chg="add del">
          <ac:chgData name="钱 霖奕" userId="d928a817aa094823" providerId="LiveId" clId="{E64899D7-71F4-014C-8A51-9135C8FDD76B}" dt="2023-01-05T10:42:43.334" v="10"/>
          <ac:inkMkLst>
            <pc:docMk/>
            <pc:sldMk cId="2649809674" sldId="260"/>
            <ac:inkMk id="11" creationId="{02C267C5-E67C-CD09-66AE-A5B190C655CA}"/>
          </ac:inkMkLst>
        </pc:inkChg>
        <pc:inkChg chg="add del">
          <ac:chgData name="钱 霖奕" userId="d928a817aa094823" providerId="LiveId" clId="{E64899D7-71F4-014C-8A51-9135C8FDD76B}" dt="2023-01-05T10:42:43.334" v="10"/>
          <ac:inkMkLst>
            <pc:docMk/>
            <pc:sldMk cId="2649809674" sldId="260"/>
            <ac:inkMk id="12" creationId="{FF715416-6AE8-8795-4354-5A6A72771FB9}"/>
          </ac:inkMkLst>
        </pc:inkChg>
        <pc:inkChg chg="add del">
          <ac:chgData name="钱 霖奕" userId="d928a817aa094823" providerId="LiveId" clId="{E64899D7-71F4-014C-8A51-9135C8FDD76B}" dt="2023-01-05T10:42:43.334" v="10"/>
          <ac:inkMkLst>
            <pc:docMk/>
            <pc:sldMk cId="2649809674" sldId="260"/>
            <ac:inkMk id="13" creationId="{0E61D56E-8B1F-C287-6C77-EDEA92F06801}"/>
          </ac:inkMkLst>
        </pc:inkChg>
        <pc:inkChg chg="add del">
          <ac:chgData name="钱 霖奕" userId="d928a817aa094823" providerId="LiveId" clId="{E64899D7-71F4-014C-8A51-9135C8FDD76B}" dt="2023-01-05T10:42:43.334" v="10"/>
          <ac:inkMkLst>
            <pc:docMk/>
            <pc:sldMk cId="2649809674" sldId="260"/>
            <ac:inkMk id="14" creationId="{EB41DEA8-4C09-6486-928F-885902405FFB}"/>
          </ac:inkMkLst>
        </pc:inkChg>
        <pc:inkChg chg="add del">
          <ac:chgData name="钱 霖奕" userId="d928a817aa094823" providerId="LiveId" clId="{E64899D7-71F4-014C-8A51-9135C8FDD76B}" dt="2023-01-05T10:42:43.334" v="10"/>
          <ac:inkMkLst>
            <pc:docMk/>
            <pc:sldMk cId="2649809674" sldId="260"/>
            <ac:inkMk id="15" creationId="{A8AD7F1D-BF17-A5C8-9B09-04760BEC274C}"/>
          </ac:inkMkLst>
        </pc:inkChg>
        <pc:inkChg chg="add del mod reco modStrokes">
          <ac:chgData name="钱 霖奕" userId="d928a817aa094823" providerId="LiveId" clId="{E64899D7-71F4-014C-8A51-9135C8FDD76B}" dt="2023-01-05T11:16:02.938" v="776"/>
          <ac:inkMkLst>
            <pc:docMk/>
            <pc:sldMk cId="2649809674" sldId="260"/>
            <ac:inkMk id="16" creationId="{CB1DF708-0762-0978-60C0-5AF42B46B331}"/>
          </ac:inkMkLst>
        </pc:inkChg>
        <pc:inkChg chg="add del">
          <ac:chgData name="钱 霖奕" userId="d928a817aa094823" providerId="LiveId" clId="{E64899D7-71F4-014C-8A51-9135C8FDD76B}" dt="2023-01-05T10:42:58.461" v="29"/>
          <ac:inkMkLst>
            <pc:docMk/>
            <pc:sldMk cId="2649809674" sldId="260"/>
            <ac:inkMk id="17" creationId="{8DEA6409-8191-233F-3CE7-CDA8DA31A023}"/>
          </ac:inkMkLst>
        </pc:inkChg>
        <pc:inkChg chg="add del">
          <ac:chgData name="钱 霖奕" userId="d928a817aa094823" providerId="LiveId" clId="{E64899D7-71F4-014C-8A51-9135C8FDD76B}" dt="2023-01-05T10:42:58.461" v="29"/>
          <ac:inkMkLst>
            <pc:docMk/>
            <pc:sldMk cId="2649809674" sldId="260"/>
            <ac:inkMk id="18" creationId="{A170ABB5-1A13-6690-974E-49E59F9DDA10}"/>
          </ac:inkMkLst>
        </pc:inkChg>
        <pc:inkChg chg="add del">
          <ac:chgData name="钱 霖奕" userId="d928a817aa094823" providerId="LiveId" clId="{E64899D7-71F4-014C-8A51-9135C8FDD76B}" dt="2023-01-05T10:42:58.461" v="29"/>
          <ac:inkMkLst>
            <pc:docMk/>
            <pc:sldMk cId="2649809674" sldId="260"/>
            <ac:inkMk id="19" creationId="{F6F074A8-C6BB-149A-0634-3AAEBA513B85}"/>
          </ac:inkMkLst>
        </pc:inkChg>
        <pc:inkChg chg="add del">
          <ac:chgData name="钱 霖奕" userId="d928a817aa094823" providerId="LiveId" clId="{E64899D7-71F4-014C-8A51-9135C8FDD76B}" dt="2023-01-05T10:42:58.461" v="29"/>
          <ac:inkMkLst>
            <pc:docMk/>
            <pc:sldMk cId="2649809674" sldId="260"/>
            <ac:inkMk id="20" creationId="{8F608708-0469-88C7-1234-E5D13D9314B2}"/>
          </ac:inkMkLst>
        </pc:inkChg>
        <pc:inkChg chg="add del">
          <ac:chgData name="钱 霖奕" userId="d928a817aa094823" providerId="LiveId" clId="{E64899D7-71F4-014C-8A51-9135C8FDD76B}" dt="2023-01-05T10:42:58.461" v="29"/>
          <ac:inkMkLst>
            <pc:docMk/>
            <pc:sldMk cId="2649809674" sldId="260"/>
            <ac:inkMk id="21" creationId="{A012EBF4-8F5A-39AB-C76B-BE7B5F4038BF}"/>
          </ac:inkMkLst>
        </pc:inkChg>
        <pc:inkChg chg="add del">
          <ac:chgData name="钱 霖奕" userId="d928a817aa094823" providerId="LiveId" clId="{E64899D7-71F4-014C-8A51-9135C8FDD76B}" dt="2023-01-05T10:42:58.461" v="29"/>
          <ac:inkMkLst>
            <pc:docMk/>
            <pc:sldMk cId="2649809674" sldId="260"/>
            <ac:inkMk id="22" creationId="{B7A80E51-65A5-D150-6BBA-577B5EE83D48}"/>
          </ac:inkMkLst>
        </pc:inkChg>
        <pc:inkChg chg="add del">
          <ac:chgData name="钱 霖奕" userId="d928a817aa094823" providerId="LiveId" clId="{E64899D7-71F4-014C-8A51-9135C8FDD76B}" dt="2023-01-05T10:42:58.461" v="29"/>
          <ac:inkMkLst>
            <pc:docMk/>
            <pc:sldMk cId="2649809674" sldId="260"/>
            <ac:inkMk id="23" creationId="{5D02C1D7-90FF-0346-805B-BBD49A65688C}"/>
          </ac:inkMkLst>
        </pc:inkChg>
        <pc:inkChg chg="add del">
          <ac:chgData name="钱 霖奕" userId="d928a817aa094823" providerId="LiveId" clId="{E64899D7-71F4-014C-8A51-9135C8FDD76B}" dt="2023-01-05T10:42:58.461" v="29"/>
          <ac:inkMkLst>
            <pc:docMk/>
            <pc:sldMk cId="2649809674" sldId="260"/>
            <ac:inkMk id="24" creationId="{3DD83957-7E44-F5AD-6920-E337D6ACDB1E}"/>
          </ac:inkMkLst>
        </pc:inkChg>
        <pc:inkChg chg="add del">
          <ac:chgData name="钱 霖奕" userId="d928a817aa094823" providerId="LiveId" clId="{E64899D7-71F4-014C-8A51-9135C8FDD76B}" dt="2023-01-05T10:42:58.461" v="29"/>
          <ac:inkMkLst>
            <pc:docMk/>
            <pc:sldMk cId="2649809674" sldId="260"/>
            <ac:inkMk id="25" creationId="{A743AD0D-2029-F980-FE0E-BC4BB9C112F6}"/>
          </ac:inkMkLst>
        </pc:inkChg>
        <pc:inkChg chg="add del">
          <ac:chgData name="钱 霖奕" userId="d928a817aa094823" providerId="LiveId" clId="{E64899D7-71F4-014C-8A51-9135C8FDD76B}" dt="2023-01-05T10:42:58.461" v="29"/>
          <ac:inkMkLst>
            <pc:docMk/>
            <pc:sldMk cId="2649809674" sldId="260"/>
            <ac:inkMk id="26" creationId="{9E382908-619B-B11F-2CDA-7512E957427B}"/>
          </ac:inkMkLst>
        </pc:inkChg>
        <pc:inkChg chg="add del">
          <ac:chgData name="钱 霖奕" userId="d928a817aa094823" providerId="LiveId" clId="{E64899D7-71F4-014C-8A51-9135C8FDD76B}" dt="2023-01-05T10:42:58.461" v="29"/>
          <ac:inkMkLst>
            <pc:docMk/>
            <pc:sldMk cId="2649809674" sldId="260"/>
            <ac:inkMk id="27" creationId="{051DA320-0847-9D2C-7E7F-5310E9FA9B63}"/>
          </ac:inkMkLst>
        </pc:inkChg>
        <pc:inkChg chg="add del">
          <ac:chgData name="钱 霖奕" userId="d928a817aa094823" providerId="LiveId" clId="{E64899D7-71F4-014C-8A51-9135C8FDD76B}" dt="2023-01-05T10:42:58.461" v="29"/>
          <ac:inkMkLst>
            <pc:docMk/>
            <pc:sldMk cId="2649809674" sldId="260"/>
            <ac:inkMk id="28" creationId="{C50F61F4-EF52-591C-C7FC-E04811D1D7D2}"/>
          </ac:inkMkLst>
        </pc:inkChg>
        <pc:inkChg chg="add del">
          <ac:chgData name="钱 霖奕" userId="d928a817aa094823" providerId="LiveId" clId="{E64899D7-71F4-014C-8A51-9135C8FDD76B}" dt="2023-01-05T10:42:58.461" v="29"/>
          <ac:inkMkLst>
            <pc:docMk/>
            <pc:sldMk cId="2649809674" sldId="260"/>
            <ac:inkMk id="29" creationId="{75F2A6CF-5257-86BB-458C-4B29BD81EA3E}"/>
          </ac:inkMkLst>
        </pc:inkChg>
        <pc:inkChg chg="add del">
          <ac:chgData name="钱 霖奕" userId="d928a817aa094823" providerId="LiveId" clId="{E64899D7-71F4-014C-8A51-9135C8FDD76B}" dt="2023-01-05T10:42:58.461" v="29"/>
          <ac:inkMkLst>
            <pc:docMk/>
            <pc:sldMk cId="2649809674" sldId="260"/>
            <ac:inkMk id="30" creationId="{A70284DE-E460-4A83-B316-5FAD3CC551E8}"/>
          </ac:inkMkLst>
        </pc:inkChg>
        <pc:inkChg chg="add del">
          <ac:chgData name="钱 霖奕" userId="d928a817aa094823" providerId="LiveId" clId="{E64899D7-71F4-014C-8A51-9135C8FDD76B}" dt="2023-01-05T10:42:58.461" v="29"/>
          <ac:inkMkLst>
            <pc:docMk/>
            <pc:sldMk cId="2649809674" sldId="260"/>
            <ac:inkMk id="31" creationId="{17F40C0B-6DDF-C2B5-110C-B149D59CE36A}"/>
          </ac:inkMkLst>
        </pc:inkChg>
        <pc:inkChg chg="add del">
          <ac:chgData name="钱 霖奕" userId="d928a817aa094823" providerId="LiveId" clId="{E64899D7-71F4-014C-8A51-9135C8FDD76B}" dt="2023-01-05T10:42:58.461" v="29"/>
          <ac:inkMkLst>
            <pc:docMk/>
            <pc:sldMk cId="2649809674" sldId="260"/>
            <ac:inkMk id="32" creationId="{78E9EC79-A097-04C2-377C-DFA85763493B}"/>
          </ac:inkMkLst>
        </pc:inkChg>
        <pc:inkChg chg="add del">
          <ac:chgData name="钱 霖奕" userId="d928a817aa094823" providerId="LiveId" clId="{E64899D7-71F4-014C-8A51-9135C8FDD76B}" dt="2023-01-05T10:42:58.461" v="29"/>
          <ac:inkMkLst>
            <pc:docMk/>
            <pc:sldMk cId="2649809674" sldId="260"/>
            <ac:inkMk id="33" creationId="{7FC120C2-432E-2A98-1623-A92E248C2314}"/>
          </ac:inkMkLst>
        </pc:inkChg>
        <pc:inkChg chg="add del">
          <ac:chgData name="钱 霖奕" userId="d928a817aa094823" providerId="LiveId" clId="{E64899D7-71F4-014C-8A51-9135C8FDD76B}" dt="2023-01-05T10:42:58.461" v="29"/>
          <ac:inkMkLst>
            <pc:docMk/>
            <pc:sldMk cId="2649809674" sldId="260"/>
            <ac:inkMk id="34" creationId="{BC4EB6F9-3E02-E0D1-8E3F-2D339A420717}"/>
          </ac:inkMkLst>
        </pc:inkChg>
        <pc:inkChg chg="add del mod reco modStrokes">
          <ac:chgData name="钱 霖奕" userId="d928a817aa094823" providerId="LiveId" clId="{E64899D7-71F4-014C-8A51-9135C8FDD76B}" dt="2023-01-05T11:16:00.842" v="770"/>
          <ac:inkMkLst>
            <pc:docMk/>
            <pc:sldMk cId="2649809674" sldId="260"/>
            <ac:inkMk id="35" creationId="{79453871-5D7D-2547-FED1-5611D0EEA4C2}"/>
          </ac:inkMkLst>
        </pc:inkChg>
        <pc:inkChg chg="add del mod reco modStrokes">
          <ac:chgData name="钱 霖奕" userId="d928a817aa094823" providerId="LiveId" clId="{E64899D7-71F4-014C-8A51-9135C8FDD76B}" dt="2023-01-05T11:16:02.274" v="774"/>
          <ac:inkMkLst>
            <pc:docMk/>
            <pc:sldMk cId="2649809674" sldId="260"/>
            <ac:inkMk id="36" creationId="{0FF50D9E-11F0-C7FD-8296-3A11428FDD30}"/>
          </ac:inkMkLst>
        </pc:inkChg>
        <pc:inkChg chg="add del">
          <ac:chgData name="钱 霖奕" userId="d928a817aa094823" providerId="LiveId" clId="{E64899D7-71F4-014C-8A51-9135C8FDD76B}" dt="2023-01-05T10:43:03.515" v="41"/>
          <ac:inkMkLst>
            <pc:docMk/>
            <pc:sldMk cId="2649809674" sldId="260"/>
            <ac:inkMk id="37" creationId="{EB163074-EED8-072C-3367-EA4BFDA75176}"/>
          </ac:inkMkLst>
        </pc:inkChg>
        <pc:inkChg chg="add del">
          <ac:chgData name="钱 霖奕" userId="d928a817aa094823" providerId="LiveId" clId="{E64899D7-71F4-014C-8A51-9135C8FDD76B}" dt="2023-01-05T10:43:03.515" v="41"/>
          <ac:inkMkLst>
            <pc:docMk/>
            <pc:sldMk cId="2649809674" sldId="260"/>
            <ac:inkMk id="38" creationId="{9156C2C2-EBED-6E75-C851-CB504AE5AC4E}"/>
          </ac:inkMkLst>
        </pc:inkChg>
        <pc:inkChg chg="add del">
          <ac:chgData name="钱 霖奕" userId="d928a817aa094823" providerId="LiveId" clId="{E64899D7-71F4-014C-8A51-9135C8FDD76B}" dt="2023-01-05T10:43:03.515" v="41"/>
          <ac:inkMkLst>
            <pc:docMk/>
            <pc:sldMk cId="2649809674" sldId="260"/>
            <ac:inkMk id="39" creationId="{1E9C406F-48D3-F537-5C42-C93E7038A2F6}"/>
          </ac:inkMkLst>
        </pc:inkChg>
        <pc:inkChg chg="add del">
          <ac:chgData name="钱 霖奕" userId="d928a817aa094823" providerId="LiveId" clId="{E64899D7-71F4-014C-8A51-9135C8FDD76B}" dt="2023-01-05T10:43:03.515" v="41"/>
          <ac:inkMkLst>
            <pc:docMk/>
            <pc:sldMk cId="2649809674" sldId="260"/>
            <ac:inkMk id="40" creationId="{FC4A4FCC-7659-83D8-33DB-7727E74A5C3F}"/>
          </ac:inkMkLst>
        </pc:inkChg>
        <pc:inkChg chg="add del">
          <ac:chgData name="钱 霖奕" userId="d928a817aa094823" providerId="LiveId" clId="{E64899D7-71F4-014C-8A51-9135C8FDD76B}" dt="2023-01-05T10:43:03.515" v="41"/>
          <ac:inkMkLst>
            <pc:docMk/>
            <pc:sldMk cId="2649809674" sldId="260"/>
            <ac:inkMk id="41" creationId="{A5E97A8F-4145-134D-080E-59BA4B85D7DB}"/>
          </ac:inkMkLst>
        </pc:inkChg>
        <pc:inkChg chg="add del">
          <ac:chgData name="钱 霖奕" userId="d928a817aa094823" providerId="LiveId" clId="{E64899D7-71F4-014C-8A51-9135C8FDD76B}" dt="2023-01-05T10:43:03.515" v="41"/>
          <ac:inkMkLst>
            <pc:docMk/>
            <pc:sldMk cId="2649809674" sldId="260"/>
            <ac:inkMk id="42" creationId="{89260999-E084-1304-1F92-ED842C3FE201}"/>
          </ac:inkMkLst>
        </pc:inkChg>
        <pc:inkChg chg="add del">
          <ac:chgData name="钱 霖奕" userId="d928a817aa094823" providerId="LiveId" clId="{E64899D7-71F4-014C-8A51-9135C8FDD76B}" dt="2023-01-05T10:43:03.515" v="41"/>
          <ac:inkMkLst>
            <pc:docMk/>
            <pc:sldMk cId="2649809674" sldId="260"/>
            <ac:inkMk id="43" creationId="{8C05D3DD-F40C-7A15-7D3F-91EFC73D1481}"/>
          </ac:inkMkLst>
        </pc:inkChg>
        <pc:inkChg chg="add del">
          <ac:chgData name="钱 霖奕" userId="d928a817aa094823" providerId="LiveId" clId="{E64899D7-71F4-014C-8A51-9135C8FDD76B}" dt="2023-01-05T10:43:03.515" v="41"/>
          <ac:inkMkLst>
            <pc:docMk/>
            <pc:sldMk cId="2649809674" sldId="260"/>
            <ac:inkMk id="44" creationId="{FA45FB7B-BD68-E796-CCDD-947F1B8A553F}"/>
          </ac:inkMkLst>
        </pc:inkChg>
        <pc:inkChg chg="add del">
          <ac:chgData name="钱 霖奕" userId="d928a817aa094823" providerId="LiveId" clId="{E64899D7-71F4-014C-8A51-9135C8FDD76B}" dt="2023-01-05T10:43:03.515" v="41"/>
          <ac:inkMkLst>
            <pc:docMk/>
            <pc:sldMk cId="2649809674" sldId="260"/>
            <ac:inkMk id="45" creationId="{37163BCF-120D-3C71-4138-4DE777A6DC92}"/>
          </ac:inkMkLst>
        </pc:inkChg>
        <pc:inkChg chg="add del">
          <ac:chgData name="钱 霖奕" userId="d928a817aa094823" providerId="LiveId" clId="{E64899D7-71F4-014C-8A51-9135C8FDD76B}" dt="2023-01-05T10:43:03.515" v="41"/>
          <ac:inkMkLst>
            <pc:docMk/>
            <pc:sldMk cId="2649809674" sldId="260"/>
            <ac:inkMk id="46" creationId="{78612857-57DD-D1AA-EA74-17E26B95499B}"/>
          </ac:inkMkLst>
        </pc:inkChg>
        <pc:inkChg chg="add del">
          <ac:chgData name="钱 霖奕" userId="d928a817aa094823" providerId="LiveId" clId="{E64899D7-71F4-014C-8A51-9135C8FDD76B}" dt="2023-01-05T10:43:03.515" v="41"/>
          <ac:inkMkLst>
            <pc:docMk/>
            <pc:sldMk cId="2649809674" sldId="260"/>
            <ac:inkMk id="47" creationId="{2566A178-3F06-2CD6-59B1-A8A53268689A}"/>
          </ac:inkMkLst>
        </pc:inkChg>
        <pc:inkChg chg="add del mod reco modStrokes">
          <ac:chgData name="钱 霖奕" userId="d928a817aa094823" providerId="LiveId" clId="{E64899D7-71F4-014C-8A51-9135C8FDD76B}" dt="2023-01-05T11:16:00.492" v="769"/>
          <ac:inkMkLst>
            <pc:docMk/>
            <pc:sldMk cId="2649809674" sldId="260"/>
            <ac:inkMk id="48" creationId="{1DF9A623-486B-526B-0002-4854AFAEA7EA}"/>
          </ac:inkMkLst>
        </pc:inkChg>
        <pc:inkChg chg="add del">
          <ac:chgData name="钱 霖奕" userId="d928a817aa094823" providerId="LiveId" clId="{E64899D7-71F4-014C-8A51-9135C8FDD76B}" dt="2023-01-05T10:43:13.944" v="54"/>
          <ac:inkMkLst>
            <pc:docMk/>
            <pc:sldMk cId="2649809674" sldId="260"/>
            <ac:inkMk id="49" creationId="{BE5D0354-E830-73E5-353B-227D062AC9BE}"/>
          </ac:inkMkLst>
        </pc:inkChg>
        <pc:inkChg chg="add del">
          <ac:chgData name="钱 霖奕" userId="d928a817aa094823" providerId="LiveId" clId="{E64899D7-71F4-014C-8A51-9135C8FDD76B}" dt="2023-01-05T10:43:13.944" v="54"/>
          <ac:inkMkLst>
            <pc:docMk/>
            <pc:sldMk cId="2649809674" sldId="260"/>
            <ac:inkMk id="50" creationId="{3F25BB0E-1DA4-7535-F3D1-5E03BDAE455B}"/>
          </ac:inkMkLst>
        </pc:inkChg>
        <pc:inkChg chg="add del">
          <ac:chgData name="钱 霖奕" userId="d928a817aa094823" providerId="LiveId" clId="{E64899D7-71F4-014C-8A51-9135C8FDD76B}" dt="2023-01-05T10:43:13.944" v="54"/>
          <ac:inkMkLst>
            <pc:docMk/>
            <pc:sldMk cId="2649809674" sldId="260"/>
            <ac:inkMk id="51" creationId="{937BFDDB-ED4B-1049-3F24-7B62870967D2}"/>
          </ac:inkMkLst>
        </pc:inkChg>
        <pc:inkChg chg="add del">
          <ac:chgData name="钱 霖奕" userId="d928a817aa094823" providerId="LiveId" clId="{E64899D7-71F4-014C-8A51-9135C8FDD76B}" dt="2023-01-05T10:43:13.944" v="54"/>
          <ac:inkMkLst>
            <pc:docMk/>
            <pc:sldMk cId="2649809674" sldId="260"/>
            <ac:inkMk id="52" creationId="{FCC9B861-855A-73BF-8B1C-8C574B1DD1F7}"/>
          </ac:inkMkLst>
        </pc:inkChg>
        <pc:inkChg chg="add del">
          <ac:chgData name="钱 霖奕" userId="d928a817aa094823" providerId="LiveId" clId="{E64899D7-71F4-014C-8A51-9135C8FDD76B}" dt="2023-01-05T10:43:13.944" v="54"/>
          <ac:inkMkLst>
            <pc:docMk/>
            <pc:sldMk cId="2649809674" sldId="260"/>
            <ac:inkMk id="53" creationId="{6CEB70CA-42B3-D313-6822-0F600EAD7618}"/>
          </ac:inkMkLst>
        </pc:inkChg>
        <pc:inkChg chg="add del">
          <ac:chgData name="钱 霖奕" userId="d928a817aa094823" providerId="LiveId" clId="{E64899D7-71F4-014C-8A51-9135C8FDD76B}" dt="2023-01-05T10:43:13.944" v="54"/>
          <ac:inkMkLst>
            <pc:docMk/>
            <pc:sldMk cId="2649809674" sldId="260"/>
            <ac:inkMk id="54" creationId="{69FC62F5-4577-8104-1FD5-6A3DDCC8224D}"/>
          </ac:inkMkLst>
        </pc:inkChg>
        <pc:inkChg chg="add del">
          <ac:chgData name="钱 霖奕" userId="d928a817aa094823" providerId="LiveId" clId="{E64899D7-71F4-014C-8A51-9135C8FDD76B}" dt="2023-01-05T10:43:13.944" v="54"/>
          <ac:inkMkLst>
            <pc:docMk/>
            <pc:sldMk cId="2649809674" sldId="260"/>
            <ac:inkMk id="55" creationId="{5C7DC390-F053-6456-B677-A4EBDDB57E6F}"/>
          </ac:inkMkLst>
        </pc:inkChg>
        <pc:inkChg chg="add del">
          <ac:chgData name="钱 霖奕" userId="d928a817aa094823" providerId="LiveId" clId="{E64899D7-71F4-014C-8A51-9135C8FDD76B}" dt="2023-01-05T10:43:13.944" v="54"/>
          <ac:inkMkLst>
            <pc:docMk/>
            <pc:sldMk cId="2649809674" sldId="260"/>
            <ac:inkMk id="56" creationId="{74B89A2C-8DFC-D764-1029-03EA6F4617F2}"/>
          </ac:inkMkLst>
        </pc:inkChg>
        <pc:inkChg chg="add del">
          <ac:chgData name="钱 霖奕" userId="d928a817aa094823" providerId="LiveId" clId="{E64899D7-71F4-014C-8A51-9135C8FDD76B}" dt="2023-01-05T10:43:13.944" v="54"/>
          <ac:inkMkLst>
            <pc:docMk/>
            <pc:sldMk cId="2649809674" sldId="260"/>
            <ac:inkMk id="57" creationId="{C3EAD9FC-C766-A2F4-B0B2-B41E099DC590}"/>
          </ac:inkMkLst>
        </pc:inkChg>
        <pc:inkChg chg="add del">
          <ac:chgData name="钱 霖奕" userId="d928a817aa094823" providerId="LiveId" clId="{E64899D7-71F4-014C-8A51-9135C8FDD76B}" dt="2023-01-05T10:43:13.944" v="54"/>
          <ac:inkMkLst>
            <pc:docMk/>
            <pc:sldMk cId="2649809674" sldId="260"/>
            <ac:inkMk id="58" creationId="{5B20BE9E-FE41-A18B-474A-C1B32B38829C}"/>
          </ac:inkMkLst>
        </pc:inkChg>
        <pc:inkChg chg="add del">
          <ac:chgData name="钱 霖奕" userId="d928a817aa094823" providerId="LiveId" clId="{E64899D7-71F4-014C-8A51-9135C8FDD76B}" dt="2023-01-05T10:43:13.944" v="54"/>
          <ac:inkMkLst>
            <pc:docMk/>
            <pc:sldMk cId="2649809674" sldId="260"/>
            <ac:inkMk id="59" creationId="{7B6B11FD-4AEB-9BC5-3248-7A9A16B7AC08}"/>
          </ac:inkMkLst>
        </pc:inkChg>
        <pc:inkChg chg="add del">
          <ac:chgData name="钱 霖奕" userId="d928a817aa094823" providerId="LiveId" clId="{E64899D7-71F4-014C-8A51-9135C8FDD76B}" dt="2023-01-05T10:43:13.944" v="54"/>
          <ac:inkMkLst>
            <pc:docMk/>
            <pc:sldMk cId="2649809674" sldId="260"/>
            <ac:inkMk id="60" creationId="{1F9F5561-E310-0CDD-EAF4-67C11E77B505}"/>
          </ac:inkMkLst>
        </pc:inkChg>
        <pc:inkChg chg="add del mod reco modStrokes">
          <ac:chgData name="钱 霖奕" userId="d928a817aa094823" providerId="LiveId" clId="{E64899D7-71F4-014C-8A51-9135C8FDD76B}" dt="2023-01-05T11:15:56.581" v="757"/>
          <ac:inkMkLst>
            <pc:docMk/>
            <pc:sldMk cId="2649809674" sldId="260"/>
            <ac:inkMk id="61" creationId="{1DA80F82-91BC-69F2-A866-4EE533161D3B}"/>
          </ac:inkMkLst>
        </pc:inkChg>
        <pc:inkChg chg="add del mod reco modStrokes">
          <ac:chgData name="钱 霖奕" userId="d928a817aa094823" providerId="LiveId" clId="{E64899D7-71F4-014C-8A51-9135C8FDD76B}" dt="2023-01-05T11:15:55.806" v="754"/>
          <ac:inkMkLst>
            <pc:docMk/>
            <pc:sldMk cId="2649809674" sldId="260"/>
            <ac:inkMk id="62" creationId="{8C75B597-41FB-7D8C-81EE-5BE3FBA48A11}"/>
          </ac:inkMkLst>
        </pc:inkChg>
        <pc:inkChg chg="add del reco">
          <ac:chgData name="钱 霖奕" userId="d928a817aa094823" providerId="LiveId" clId="{E64899D7-71F4-014C-8A51-9135C8FDD76B}" dt="2023-01-05T11:15:55.454" v="753"/>
          <ac:inkMkLst>
            <pc:docMk/>
            <pc:sldMk cId="2649809674" sldId="260"/>
            <ac:inkMk id="63" creationId="{41F22BB0-0D33-0AD2-0777-9FDE0DFCFB58}"/>
          </ac:inkMkLst>
        </pc:inkChg>
        <pc:inkChg chg="add del reco">
          <ac:chgData name="钱 霖奕" userId="d928a817aa094823" providerId="LiveId" clId="{E64899D7-71F4-014C-8A51-9135C8FDD76B}" dt="2023-01-05T11:15:54.397" v="748"/>
          <ac:inkMkLst>
            <pc:docMk/>
            <pc:sldMk cId="2649809674" sldId="260"/>
            <ac:inkMk id="64" creationId="{1C8B93F0-C13A-EAC8-8640-03B8B2E8F0D4}"/>
          </ac:inkMkLst>
        </pc:inkChg>
        <pc:inkChg chg="add del reco">
          <ac:chgData name="钱 霖奕" userId="d928a817aa094823" providerId="LiveId" clId="{E64899D7-71F4-014C-8A51-9135C8FDD76B}" dt="2023-01-05T11:15:54.398" v="749"/>
          <ac:inkMkLst>
            <pc:docMk/>
            <pc:sldMk cId="2649809674" sldId="260"/>
            <ac:inkMk id="65" creationId="{62F4C0B0-7E14-B137-F144-DC563C8949D2}"/>
          </ac:inkMkLst>
        </pc:inkChg>
        <pc:inkChg chg="add del">
          <ac:chgData name="钱 霖奕" userId="d928a817aa094823" providerId="LiveId" clId="{E64899D7-71F4-014C-8A51-9135C8FDD76B}" dt="2023-01-05T10:43:20.560" v="61"/>
          <ac:inkMkLst>
            <pc:docMk/>
            <pc:sldMk cId="2649809674" sldId="260"/>
            <ac:inkMk id="66" creationId="{A95F4144-EED7-352A-2DFF-88D02817690D}"/>
          </ac:inkMkLst>
        </pc:inkChg>
        <pc:inkChg chg="add del">
          <ac:chgData name="钱 霖奕" userId="d928a817aa094823" providerId="LiveId" clId="{E64899D7-71F4-014C-8A51-9135C8FDD76B}" dt="2023-01-05T10:43:20.560" v="61"/>
          <ac:inkMkLst>
            <pc:docMk/>
            <pc:sldMk cId="2649809674" sldId="260"/>
            <ac:inkMk id="67" creationId="{989454F2-6DB4-B241-99FB-536B56B2EDE6}"/>
          </ac:inkMkLst>
        </pc:inkChg>
        <pc:inkChg chg="add del">
          <ac:chgData name="钱 霖奕" userId="d928a817aa094823" providerId="LiveId" clId="{E64899D7-71F4-014C-8A51-9135C8FDD76B}" dt="2023-01-05T10:43:20.560" v="61"/>
          <ac:inkMkLst>
            <pc:docMk/>
            <pc:sldMk cId="2649809674" sldId="260"/>
            <ac:inkMk id="68" creationId="{A8B41181-4DDE-5188-98C2-3FC430ED80DE}"/>
          </ac:inkMkLst>
        </pc:inkChg>
        <pc:inkChg chg="add del">
          <ac:chgData name="钱 霖奕" userId="d928a817aa094823" providerId="LiveId" clId="{E64899D7-71F4-014C-8A51-9135C8FDD76B}" dt="2023-01-05T10:43:20.560" v="61"/>
          <ac:inkMkLst>
            <pc:docMk/>
            <pc:sldMk cId="2649809674" sldId="260"/>
            <ac:inkMk id="69" creationId="{E0C14EF8-D659-B603-4C91-C8BDBBF8BED9}"/>
          </ac:inkMkLst>
        </pc:inkChg>
        <pc:inkChg chg="add del">
          <ac:chgData name="钱 霖奕" userId="d928a817aa094823" providerId="LiveId" clId="{E64899D7-71F4-014C-8A51-9135C8FDD76B}" dt="2023-01-05T10:43:20.560" v="61"/>
          <ac:inkMkLst>
            <pc:docMk/>
            <pc:sldMk cId="2649809674" sldId="260"/>
            <ac:inkMk id="70" creationId="{C9468649-1EFE-38F6-19F0-61EFF18116A2}"/>
          </ac:inkMkLst>
        </pc:inkChg>
        <pc:inkChg chg="add del">
          <ac:chgData name="钱 霖奕" userId="d928a817aa094823" providerId="LiveId" clId="{E64899D7-71F4-014C-8A51-9135C8FDD76B}" dt="2023-01-05T10:43:20.560" v="61"/>
          <ac:inkMkLst>
            <pc:docMk/>
            <pc:sldMk cId="2649809674" sldId="260"/>
            <ac:inkMk id="71" creationId="{90D820FA-93B1-B5C9-3106-54F49532D3D4}"/>
          </ac:inkMkLst>
        </pc:inkChg>
        <pc:inkChg chg="add del reco">
          <ac:chgData name="钱 霖奕" userId="d928a817aa094823" providerId="LiveId" clId="{E64899D7-71F4-014C-8A51-9135C8FDD76B}" dt="2023-01-05T11:15:56.057" v="756"/>
          <ac:inkMkLst>
            <pc:docMk/>
            <pc:sldMk cId="2649809674" sldId="260"/>
            <ac:inkMk id="72" creationId="{6E8B3C5C-D2C6-A807-6576-DF33088C6B72}"/>
          </ac:inkMkLst>
        </pc:inkChg>
        <pc:inkChg chg="add del">
          <ac:chgData name="钱 霖奕" userId="d928a817aa094823" providerId="LiveId" clId="{E64899D7-71F4-014C-8A51-9135C8FDD76B}" dt="2023-01-05T11:15:54.931" v="750"/>
          <ac:inkMkLst>
            <pc:docMk/>
            <pc:sldMk cId="2649809674" sldId="260"/>
            <ac:inkMk id="73" creationId="{66F5CC52-EBA7-0F4F-BEE6-E18262CCCB88}"/>
          </ac:inkMkLst>
        </pc:inkChg>
        <pc:inkChg chg="add del">
          <ac:chgData name="钱 霖奕" userId="d928a817aa094823" providerId="LiveId" clId="{E64899D7-71F4-014C-8A51-9135C8FDD76B}" dt="2023-01-05T11:15:54.931" v="751"/>
          <ac:inkMkLst>
            <pc:docMk/>
            <pc:sldMk cId="2649809674" sldId="260"/>
            <ac:inkMk id="74" creationId="{4B5A6017-6338-C912-DF87-9E8847BAA6B0}"/>
          </ac:inkMkLst>
        </pc:inkChg>
        <pc:inkChg chg="add del">
          <ac:chgData name="钱 霖奕" userId="d928a817aa094823" providerId="LiveId" clId="{E64899D7-71F4-014C-8A51-9135C8FDD76B}" dt="2023-01-05T11:15:53.220" v="746"/>
          <ac:inkMkLst>
            <pc:docMk/>
            <pc:sldMk cId="2649809674" sldId="260"/>
            <ac:inkMk id="75" creationId="{29ED3349-5A1E-920F-3DC4-BE8D711FE3FA}"/>
          </ac:inkMkLst>
        </pc:inkChg>
        <pc:inkChg chg="add del">
          <ac:chgData name="钱 霖奕" userId="d928a817aa094823" providerId="LiveId" clId="{E64899D7-71F4-014C-8A51-9135C8FDD76B}" dt="2023-01-05T10:43:43.910" v="70"/>
          <ac:inkMkLst>
            <pc:docMk/>
            <pc:sldMk cId="2649809674" sldId="260"/>
            <ac:inkMk id="76" creationId="{D5A635E5-8B10-B9F6-C518-5A2974036337}"/>
          </ac:inkMkLst>
        </pc:inkChg>
        <pc:inkChg chg="add del">
          <ac:chgData name="钱 霖奕" userId="d928a817aa094823" providerId="LiveId" clId="{E64899D7-71F4-014C-8A51-9135C8FDD76B}" dt="2023-01-05T10:43:43.910" v="70"/>
          <ac:inkMkLst>
            <pc:docMk/>
            <pc:sldMk cId="2649809674" sldId="260"/>
            <ac:inkMk id="77" creationId="{492C5466-84EB-078F-7156-329FA395EFF7}"/>
          </ac:inkMkLst>
        </pc:inkChg>
        <pc:inkChg chg="add del">
          <ac:chgData name="钱 霖奕" userId="d928a817aa094823" providerId="LiveId" clId="{E64899D7-71F4-014C-8A51-9135C8FDD76B}" dt="2023-01-05T10:43:43.910" v="70"/>
          <ac:inkMkLst>
            <pc:docMk/>
            <pc:sldMk cId="2649809674" sldId="260"/>
            <ac:inkMk id="78" creationId="{814C0F28-0C35-5CB6-AD88-A3657FF36592}"/>
          </ac:inkMkLst>
        </pc:inkChg>
        <pc:inkChg chg="add del">
          <ac:chgData name="钱 霖奕" userId="d928a817aa094823" providerId="LiveId" clId="{E64899D7-71F4-014C-8A51-9135C8FDD76B}" dt="2023-01-05T10:43:43.910" v="70"/>
          <ac:inkMkLst>
            <pc:docMk/>
            <pc:sldMk cId="2649809674" sldId="260"/>
            <ac:inkMk id="79" creationId="{5303DAC9-AC98-49AF-2967-5B836B0FCA6F}"/>
          </ac:inkMkLst>
        </pc:inkChg>
        <pc:inkChg chg="add del">
          <ac:chgData name="钱 霖奕" userId="d928a817aa094823" providerId="LiveId" clId="{E64899D7-71F4-014C-8A51-9135C8FDD76B}" dt="2023-01-05T10:43:43.910" v="70"/>
          <ac:inkMkLst>
            <pc:docMk/>
            <pc:sldMk cId="2649809674" sldId="260"/>
            <ac:inkMk id="80" creationId="{8F0BAAEA-6298-0747-14F1-7550F9C27007}"/>
          </ac:inkMkLst>
        </pc:inkChg>
        <pc:inkChg chg="add del reco">
          <ac:chgData name="钱 霖奕" userId="d928a817aa094823" providerId="LiveId" clId="{E64899D7-71F4-014C-8A51-9135C8FDD76B}" dt="2023-01-05T11:15:59.545" v="765"/>
          <ac:inkMkLst>
            <pc:docMk/>
            <pc:sldMk cId="2649809674" sldId="260"/>
            <ac:inkMk id="81" creationId="{1B8E97A2-5372-735F-E03F-290AB7FB4BB7}"/>
          </ac:inkMkLst>
        </pc:inkChg>
        <pc:inkChg chg="add del">
          <ac:chgData name="钱 霖奕" userId="d928a817aa094823" providerId="LiveId" clId="{E64899D7-71F4-014C-8A51-9135C8FDD76B}" dt="2023-01-05T10:44:02.715" v="79"/>
          <ac:inkMkLst>
            <pc:docMk/>
            <pc:sldMk cId="2649809674" sldId="260"/>
            <ac:inkMk id="82" creationId="{FC4D646A-30DF-AF4B-45E9-CAA31F39596A}"/>
          </ac:inkMkLst>
        </pc:inkChg>
        <pc:inkChg chg="add del">
          <ac:chgData name="钱 霖奕" userId="d928a817aa094823" providerId="LiveId" clId="{E64899D7-71F4-014C-8A51-9135C8FDD76B}" dt="2023-01-05T10:44:02.715" v="79"/>
          <ac:inkMkLst>
            <pc:docMk/>
            <pc:sldMk cId="2649809674" sldId="260"/>
            <ac:inkMk id="83" creationId="{B51F085C-23DD-46C4-1496-ED8655FBF576}"/>
          </ac:inkMkLst>
        </pc:inkChg>
        <pc:inkChg chg="add del">
          <ac:chgData name="钱 霖奕" userId="d928a817aa094823" providerId="LiveId" clId="{E64899D7-71F4-014C-8A51-9135C8FDD76B}" dt="2023-01-05T10:44:02.715" v="79"/>
          <ac:inkMkLst>
            <pc:docMk/>
            <pc:sldMk cId="2649809674" sldId="260"/>
            <ac:inkMk id="84" creationId="{3D5E1FF9-D423-B931-793D-9D59638285B4}"/>
          </ac:inkMkLst>
        </pc:inkChg>
        <pc:inkChg chg="add del">
          <ac:chgData name="钱 霖奕" userId="d928a817aa094823" providerId="LiveId" clId="{E64899D7-71F4-014C-8A51-9135C8FDD76B}" dt="2023-01-05T10:44:02.715" v="79"/>
          <ac:inkMkLst>
            <pc:docMk/>
            <pc:sldMk cId="2649809674" sldId="260"/>
            <ac:inkMk id="85" creationId="{7C14E255-F3C2-C920-5EBD-AF4C245200AD}"/>
          </ac:inkMkLst>
        </pc:inkChg>
        <pc:inkChg chg="add del">
          <ac:chgData name="钱 霖奕" userId="d928a817aa094823" providerId="LiveId" clId="{E64899D7-71F4-014C-8A51-9135C8FDD76B}" dt="2023-01-05T10:44:02.715" v="79"/>
          <ac:inkMkLst>
            <pc:docMk/>
            <pc:sldMk cId="2649809674" sldId="260"/>
            <ac:inkMk id="86" creationId="{AAFF2B1D-0E23-F1BA-063F-E28B9296157E}"/>
          </ac:inkMkLst>
        </pc:inkChg>
        <pc:inkChg chg="add del">
          <ac:chgData name="钱 霖奕" userId="d928a817aa094823" providerId="LiveId" clId="{E64899D7-71F4-014C-8A51-9135C8FDD76B}" dt="2023-01-05T10:44:02.715" v="79"/>
          <ac:inkMkLst>
            <pc:docMk/>
            <pc:sldMk cId="2649809674" sldId="260"/>
            <ac:inkMk id="87" creationId="{E5C77C3B-72BF-8DAB-D15D-B7CD203254D4}"/>
          </ac:inkMkLst>
        </pc:inkChg>
        <pc:inkChg chg="add del">
          <ac:chgData name="钱 霖奕" userId="d928a817aa094823" providerId="LiveId" clId="{E64899D7-71F4-014C-8A51-9135C8FDD76B}" dt="2023-01-05T10:44:02.715" v="79"/>
          <ac:inkMkLst>
            <pc:docMk/>
            <pc:sldMk cId="2649809674" sldId="260"/>
            <ac:inkMk id="88" creationId="{C66E82E7-594A-0A49-FCD0-A0A30564D3C7}"/>
          </ac:inkMkLst>
        </pc:inkChg>
        <pc:inkChg chg="add del">
          <ac:chgData name="钱 霖奕" userId="d928a817aa094823" providerId="LiveId" clId="{E64899D7-71F4-014C-8A51-9135C8FDD76B}" dt="2023-01-05T10:44:02.715" v="79"/>
          <ac:inkMkLst>
            <pc:docMk/>
            <pc:sldMk cId="2649809674" sldId="260"/>
            <ac:inkMk id="89" creationId="{D4F2B5A9-2A49-1A7C-E22C-75670EDDEA0F}"/>
          </ac:inkMkLst>
        </pc:inkChg>
        <pc:inkChg chg="add del mod reco modStrokes">
          <ac:chgData name="钱 霖奕" userId="d928a817aa094823" providerId="LiveId" clId="{E64899D7-71F4-014C-8A51-9135C8FDD76B}" dt="2023-01-05T11:15:53.612" v="747"/>
          <ac:inkMkLst>
            <pc:docMk/>
            <pc:sldMk cId="2649809674" sldId="260"/>
            <ac:inkMk id="90" creationId="{08ED0307-999F-F45E-38BF-908824B671CC}"/>
          </ac:inkMkLst>
        </pc:inkChg>
        <pc:inkChg chg="add del">
          <ac:chgData name="钱 霖奕" userId="d928a817aa094823" providerId="LiveId" clId="{E64899D7-71F4-014C-8A51-9135C8FDD76B}" dt="2023-01-05T10:58:03.959" v="566"/>
          <ac:inkMkLst>
            <pc:docMk/>
            <pc:sldMk cId="2649809674" sldId="260"/>
            <ac:inkMk id="91" creationId="{0EFEDEC4-E4AE-8142-0381-795630A5D947}"/>
          </ac:inkMkLst>
        </pc:inkChg>
        <pc:inkChg chg="add del">
          <ac:chgData name="钱 霖奕" userId="d928a817aa094823" providerId="LiveId" clId="{E64899D7-71F4-014C-8A51-9135C8FDD76B}" dt="2023-01-05T10:58:03.959" v="566"/>
          <ac:inkMkLst>
            <pc:docMk/>
            <pc:sldMk cId="2649809674" sldId="260"/>
            <ac:inkMk id="92" creationId="{3684D7D1-582F-9B94-6CB0-11D131A4B340}"/>
          </ac:inkMkLst>
        </pc:inkChg>
        <pc:inkChg chg="add del">
          <ac:chgData name="钱 霖奕" userId="d928a817aa094823" providerId="LiveId" clId="{E64899D7-71F4-014C-8A51-9135C8FDD76B}" dt="2023-01-05T10:58:03.959" v="566"/>
          <ac:inkMkLst>
            <pc:docMk/>
            <pc:sldMk cId="2649809674" sldId="260"/>
            <ac:inkMk id="93" creationId="{60D658D0-C31A-66A1-2BBC-992424A76161}"/>
          </ac:inkMkLst>
        </pc:inkChg>
        <pc:inkChg chg="add del">
          <ac:chgData name="钱 霖奕" userId="d928a817aa094823" providerId="LiveId" clId="{E64899D7-71F4-014C-8A51-9135C8FDD76B}" dt="2023-01-05T10:58:03.959" v="566"/>
          <ac:inkMkLst>
            <pc:docMk/>
            <pc:sldMk cId="2649809674" sldId="260"/>
            <ac:inkMk id="94" creationId="{6287F870-DA98-3F06-BA2B-46444BE3C528}"/>
          </ac:inkMkLst>
        </pc:inkChg>
        <pc:inkChg chg="add del">
          <ac:chgData name="钱 霖奕" userId="d928a817aa094823" providerId="LiveId" clId="{E64899D7-71F4-014C-8A51-9135C8FDD76B}" dt="2023-01-05T10:58:03.959" v="566"/>
          <ac:inkMkLst>
            <pc:docMk/>
            <pc:sldMk cId="2649809674" sldId="260"/>
            <ac:inkMk id="95" creationId="{2E1F6187-BA90-7E54-6FC3-81565305CE7A}"/>
          </ac:inkMkLst>
        </pc:inkChg>
        <pc:inkChg chg="add del">
          <ac:chgData name="钱 霖奕" userId="d928a817aa094823" providerId="LiveId" clId="{E64899D7-71F4-014C-8A51-9135C8FDD76B}" dt="2023-01-05T10:58:03.959" v="566"/>
          <ac:inkMkLst>
            <pc:docMk/>
            <pc:sldMk cId="2649809674" sldId="260"/>
            <ac:inkMk id="96" creationId="{4AD5390A-B247-F040-64FF-5DE8DD583936}"/>
          </ac:inkMkLst>
        </pc:inkChg>
        <pc:inkChg chg="add del">
          <ac:chgData name="钱 霖奕" userId="d928a817aa094823" providerId="LiveId" clId="{E64899D7-71F4-014C-8A51-9135C8FDD76B}" dt="2023-01-05T10:58:03.959" v="566"/>
          <ac:inkMkLst>
            <pc:docMk/>
            <pc:sldMk cId="2649809674" sldId="260"/>
            <ac:inkMk id="97" creationId="{C716129D-567B-122E-EA02-87B4225BE214}"/>
          </ac:inkMkLst>
        </pc:inkChg>
        <pc:inkChg chg="add del mod reco modStrokes">
          <ac:chgData name="钱 霖奕" userId="d928a817aa094823" providerId="LiveId" clId="{E64899D7-71F4-014C-8A51-9135C8FDD76B}" dt="2023-01-05T11:15:57.723" v="760"/>
          <ac:inkMkLst>
            <pc:docMk/>
            <pc:sldMk cId="2649809674" sldId="260"/>
            <ac:inkMk id="98" creationId="{819374CA-ACE2-59B7-5648-77437862BCC6}"/>
          </ac:inkMkLst>
        </pc:inkChg>
        <pc:inkChg chg="add del">
          <ac:chgData name="钱 霖奕" userId="d928a817aa094823" providerId="LiveId" clId="{E64899D7-71F4-014C-8A51-9135C8FDD76B}" dt="2023-01-05T10:58:06.142" v="572"/>
          <ac:inkMkLst>
            <pc:docMk/>
            <pc:sldMk cId="2649809674" sldId="260"/>
            <ac:inkMk id="99" creationId="{18E38D98-729A-3A6C-C8FD-3BC2DF74CBA8}"/>
          </ac:inkMkLst>
        </pc:inkChg>
        <pc:inkChg chg="add del">
          <ac:chgData name="钱 霖奕" userId="d928a817aa094823" providerId="LiveId" clId="{E64899D7-71F4-014C-8A51-9135C8FDD76B}" dt="2023-01-05T10:58:06.142" v="572"/>
          <ac:inkMkLst>
            <pc:docMk/>
            <pc:sldMk cId="2649809674" sldId="260"/>
            <ac:inkMk id="100" creationId="{B39DA09E-D062-9472-86EB-6AEEB14362BE}"/>
          </ac:inkMkLst>
        </pc:inkChg>
        <pc:inkChg chg="add del">
          <ac:chgData name="钱 霖奕" userId="d928a817aa094823" providerId="LiveId" clId="{E64899D7-71F4-014C-8A51-9135C8FDD76B}" dt="2023-01-05T10:58:06.142" v="572"/>
          <ac:inkMkLst>
            <pc:docMk/>
            <pc:sldMk cId="2649809674" sldId="260"/>
            <ac:inkMk id="101" creationId="{4BFF6A06-3F9A-301B-2C31-AC1D40870801}"/>
          </ac:inkMkLst>
        </pc:inkChg>
        <pc:inkChg chg="add del">
          <ac:chgData name="钱 霖奕" userId="d928a817aa094823" providerId="LiveId" clId="{E64899D7-71F4-014C-8A51-9135C8FDD76B}" dt="2023-01-05T10:58:06.142" v="572"/>
          <ac:inkMkLst>
            <pc:docMk/>
            <pc:sldMk cId="2649809674" sldId="260"/>
            <ac:inkMk id="102" creationId="{1A771CAF-8FD7-9AB8-DD66-8498C0835EB0}"/>
          </ac:inkMkLst>
        </pc:inkChg>
        <pc:inkChg chg="add del">
          <ac:chgData name="钱 霖奕" userId="d928a817aa094823" providerId="LiveId" clId="{E64899D7-71F4-014C-8A51-9135C8FDD76B}" dt="2023-01-05T10:58:06.142" v="572"/>
          <ac:inkMkLst>
            <pc:docMk/>
            <pc:sldMk cId="2649809674" sldId="260"/>
            <ac:inkMk id="103" creationId="{EA45A277-E70F-6F99-FF5B-8B59BBEB1672}"/>
          </ac:inkMkLst>
        </pc:inkChg>
        <pc:inkChg chg="add del mod reco modStrokes">
          <ac:chgData name="钱 霖奕" userId="d928a817aa094823" providerId="LiveId" clId="{E64899D7-71F4-014C-8A51-9135C8FDD76B}" dt="2023-01-05T11:15:59.004" v="764"/>
          <ac:inkMkLst>
            <pc:docMk/>
            <pc:sldMk cId="2649809674" sldId="260"/>
            <ac:inkMk id="104" creationId="{09DD6B4D-8302-A15D-D14C-9A767EB27C23}"/>
          </ac:inkMkLst>
        </pc:inkChg>
        <pc:inkChg chg="add del">
          <ac:chgData name="钱 霖奕" userId="d928a817aa094823" providerId="LiveId" clId="{E64899D7-71F4-014C-8A51-9135C8FDD76B}" dt="2023-01-05T10:58:08.313" v="575"/>
          <ac:inkMkLst>
            <pc:docMk/>
            <pc:sldMk cId="2649809674" sldId="260"/>
            <ac:inkMk id="105" creationId="{592DE46E-160C-D99F-9A5D-BED680826B38}"/>
          </ac:inkMkLst>
        </pc:inkChg>
        <pc:inkChg chg="add del">
          <ac:chgData name="钱 霖奕" userId="d928a817aa094823" providerId="LiveId" clId="{E64899D7-71F4-014C-8A51-9135C8FDD76B}" dt="2023-01-05T10:58:08.313" v="575"/>
          <ac:inkMkLst>
            <pc:docMk/>
            <pc:sldMk cId="2649809674" sldId="260"/>
            <ac:inkMk id="106" creationId="{43DC1E18-96F8-5E60-D8A0-56A4BDF837D6}"/>
          </ac:inkMkLst>
        </pc:inkChg>
        <pc:inkChg chg="add del reco">
          <ac:chgData name="钱 霖奕" userId="d928a817aa094823" providerId="LiveId" clId="{E64899D7-71F4-014C-8A51-9135C8FDD76B}" dt="2023-01-05T11:15:58.040" v="761"/>
          <ac:inkMkLst>
            <pc:docMk/>
            <pc:sldMk cId="2649809674" sldId="260"/>
            <ac:inkMk id="107" creationId="{06559520-CD8C-41D7-3496-B6B0DFBD34C9}"/>
          </ac:inkMkLst>
        </pc:inkChg>
        <pc:inkChg chg="add del">
          <ac:chgData name="钱 霖奕" userId="d928a817aa094823" providerId="LiveId" clId="{E64899D7-71F4-014C-8A51-9135C8FDD76B}" dt="2023-01-05T10:58:11.837" v="581"/>
          <ac:inkMkLst>
            <pc:docMk/>
            <pc:sldMk cId="2649809674" sldId="260"/>
            <ac:inkMk id="108" creationId="{883E0571-14E7-0FCE-913B-82C02D49D2E9}"/>
          </ac:inkMkLst>
        </pc:inkChg>
        <pc:inkChg chg="add del">
          <ac:chgData name="钱 霖奕" userId="d928a817aa094823" providerId="LiveId" clId="{E64899D7-71F4-014C-8A51-9135C8FDD76B}" dt="2023-01-05T10:58:11.837" v="581"/>
          <ac:inkMkLst>
            <pc:docMk/>
            <pc:sldMk cId="2649809674" sldId="260"/>
            <ac:inkMk id="109" creationId="{A7CF8DE0-69F6-75A9-1D35-4499EF32A360}"/>
          </ac:inkMkLst>
        </pc:inkChg>
        <pc:inkChg chg="add del">
          <ac:chgData name="钱 霖奕" userId="d928a817aa094823" providerId="LiveId" clId="{E64899D7-71F4-014C-8A51-9135C8FDD76B}" dt="2023-01-05T10:58:11.837" v="581"/>
          <ac:inkMkLst>
            <pc:docMk/>
            <pc:sldMk cId="2649809674" sldId="260"/>
            <ac:inkMk id="110" creationId="{CA02979A-3A3A-018A-7118-B0E563E4466C}"/>
          </ac:inkMkLst>
        </pc:inkChg>
        <pc:inkChg chg="add del">
          <ac:chgData name="钱 霖奕" userId="d928a817aa094823" providerId="LiveId" clId="{E64899D7-71F4-014C-8A51-9135C8FDD76B}" dt="2023-01-05T10:58:11.837" v="581"/>
          <ac:inkMkLst>
            <pc:docMk/>
            <pc:sldMk cId="2649809674" sldId="260"/>
            <ac:inkMk id="111" creationId="{8AAC42CA-4320-16CB-25AB-49729879C182}"/>
          </ac:inkMkLst>
        </pc:inkChg>
        <pc:inkChg chg="add del">
          <ac:chgData name="钱 霖奕" userId="d928a817aa094823" providerId="LiveId" clId="{E64899D7-71F4-014C-8A51-9135C8FDD76B}" dt="2023-01-05T10:58:11.837" v="581"/>
          <ac:inkMkLst>
            <pc:docMk/>
            <pc:sldMk cId="2649809674" sldId="260"/>
            <ac:inkMk id="112" creationId="{A50253EF-683C-3772-379F-23888F36B1A2}"/>
          </ac:inkMkLst>
        </pc:inkChg>
        <pc:inkChg chg="add del mod reco modStrokes">
          <ac:chgData name="钱 霖奕" userId="d928a817aa094823" providerId="LiveId" clId="{E64899D7-71F4-014C-8A51-9135C8FDD76B}" dt="2023-01-05T11:15:59.003" v="763"/>
          <ac:inkMkLst>
            <pc:docMk/>
            <pc:sldMk cId="2649809674" sldId="260"/>
            <ac:inkMk id="113" creationId="{5A62D953-9106-23E1-3C4E-86A103763935}"/>
          </ac:inkMkLst>
        </pc:inkChg>
      </pc:sldChg>
      <pc:sldChg chg="addSp delSp">
        <pc:chgData name="钱 霖奕" userId="d928a817aa094823" providerId="LiveId" clId="{E64899D7-71F4-014C-8A51-9135C8FDD76B}" dt="2023-01-05T11:16:06.560" v="779"/>
        <pc:sldMkLst>
          <pc:docMk/>
          <pc:sldMk cId="3694913848" sldId="262"/>
        </pc:sldMkLst>
        <pc:inkChg chg="add del">
          <ac:chgData name="钱 霖奕" userId="d928a817aa094823" providerId="LiveId" clId="{E64899D7-71F4-014C-8A51-9135C8FDD76B}" dt="2023-01-05T11:16:06.264" v="778"/>
          <ac:inkMkLst>
            <pc:docMk/>
            <pc:sldMk cId="3694913848" sldId="262"/>
            <ac:inkMk id="5" creationId="{BBB391CA-DAB9-EAA6-DCA8-053C77402826}"/>
          </ac:inkMkLst>
        </pc:inkChg>
        <pc:inkChg chg="add del">
          <ac:chgData name="钱 霖奕" userId="d928a817aa094823" providerId="LiveId" clId="{E64899D7-71F4-014C-8A51-9135C8FDD76B}" dt="2023-01-05T11:16:06.560" v="779"/>
          <ac:inkMkLst>
            <pc:docMk/>
            <pc:sldMk cId="3694913848" sldId="262"/>
            <ac:inkMk id="6" creationId="{07FA8B4F-A14E-93AB-8E5C-BEB7A6DD2FD6}"/>
          </ac:inkMkLst>
        </pc:inkChg>
        <pc:inkChg chg="add del">
          <ac:chgData name="钱 霖奕" userId="d928a817aa094823" providerId="LiveId" clId="{E64899D7-71F4-014C-8A51-9135C8FDD76B}" dt="2023-01-05T11:16:05.694" v="777"/>
          <ac:inkMkLst>
            <pc:docMk/>
            <pc:sldMk cId="3694913848" sldId="262"/>
            <ac:inkMk id="7" creationId="{F277D9FD-941C-AFDC-E89B-05EC284FFF2A}"/>
          </ac:inkMkLst>
        </pc:inkChg>
      </pc:sldChg>
      <pc:sldChg chg="addSp delSp modSp">
        <pc:chgData name="钱 霖奕" userId="d928a817aa094823" providerId="LiveId" clId="{E64899D7-71F4-014C-8A51-9135C8FDD76B}" dt="2023-01-05T11:16:31.117" v="844"/>
        <pc:sldMkLst>
          <pc:docMk/>
          <pc:sldMk cId="2712971668" sldId="264"/>
        </pc:sldMkLst>
        <pc:inkChg chg="add del">
          <ac:chgData name="钱 霖奕" userId="d928a817aa094823" providerId="LiveId" clId="{E64899D7-71F4-014C-8A51-9135C8FDD76B}" dt="2023-01-05T10:50:23.284" v="91"/>
          <ac:inkMkLst>
            <pc:docMk/>
            <pc:sldMk cId="2712971668" sldId="264"/>
            <ac:inkMk id="6" creationId="{24FEAB9E-12E0-5ABA-FFF2-305A625C9D8B}"/>
          </ac:inkMkLst>
        </pc:inkChg>
        <pc:inkChg chg="add del">
          <ac:chgData name="钱 霖奕" userId="d928a817aa094823" providerId="LiveId" clId="{E64899D7-71F4-014C-8A51-9135C8FDD76B}" dt="2023-01-05T10:50:23.284" v="91"/>
          <ac:inkMkLst>
            <pc:docMk/>
            <pc:sldMk cId="2712971668" sldId="264"/>
            <ac:inkMk id="7" creationId="{42188830-046E-2D69-567D-04E735BBA471}"/>
          </ac:inkMkLst>
        </pc:inkChg>
        <pc:inkChg chg="add del">
          <ac:chgData name="钱 霖奕" userId="d928a817aa094823" providerId="LiveId" clId="{E64899D7-71F4-014C-8A51-9135C8FDD76B}" dt="2023-01-05T10:50:23.284" v="91"/>
          <ac:inkMkLst>
            <pc:docMk/>
            <pc:sldMk cId="2712971668" sldId="264"/>
            <ac:inkMk id="8" creationId="{D719C7EC-7E53-0C72-F5AC-65B37D6845E4}"/>
          </ac:inkMkLst>
        </pc:inkChg>
        <pc:inkChg chg="add del">
          <ac:chgData name="钱 霖奕" userId="d928a817aa094823" providerId="LiveId" clId="{E64899D7-71F4-014C-8A51-9135C8FDD76B}" dt="2023-01-05T10:50:23.284" v="91"/>
          <ac:inkMkLst>
            <pc:docMk/>
            <pc:sldMk cId="2712971668" sldId="264"/>
            <ac:inkMk id="9" creationId="{FCA5D8C4-2E2D-A175-58B5-6DDB9DC5D856}"/>
          </ac:inkMkLst>
        </pc:inkChg>
        <pc:inkChg chg="add del">
          <ac:chgData name="钱 霖奕" userId="d928a817aa094823" providerId="LiveId" clId="{E64899D7-71F4-014C-8A51-9135C8FDD76B}" dt="2023-01-05T10:50:23.284" v="91"/>
          <ac:inkMkLst>
            <pc:docMk/>
            <pc:sldMk cId="2712971668" sldId="264"/>
            <ac:inkMk id="10" creationId="{16B1073A-CF67-7A1A-58F8-3F1007E74116}"/>
          </ac:inkMkLst>
        </pc:inkChg>
        <pc:inkChg chg="add del">
          <ac:chgData name="钱 霖奕" userId="d928a817aa094823" providerId="LiveId" clId="{E64899D7-71F4-014C-8A51-9135C8FDD76B}" dt="2023-01-05T10:50:23.284" v="91"/>
          <ac:inkMkLst>
            <pc:docMk/>
            <pc:sldMk cId="2712971668" sldId="264"/>
            <ac:inkMk id="11" creationId="{FAAA8C4A-3928-0007-6E6D-9EA8B5D7828C}"/>
          </ac:inkMkLst>
        </pc:inkChg>
        <pc:inkChg chg="add del">
          <ac:chgData name="钱 霖奕" userId="d928a817aa094823" providerId="LiveId" clId="{E64899D7-71F4-014C-8A51-9135C8FDD76B}" dt="2023-01-05T10:50:23.284" v="91"/>
          <ac:inkMkLst>
            <pc:docMk/>
            <pc:sldMk cId="2712971668" sldId="264"/>
            <ac:inkMk id="12" creationId="{C100034B-2486-D126-E143-A22973DB672D}"/>
          </ac:inkMkLst>
        </pc:inkChg>
        <pc:inkChg chg="add del">
          <ac:chgData name="钱 霖奕" userId="d928a817aa094823" providerId="LiveId" clId="{E64899D7-71F4-014C-8A51-9135C8FDD76B}" dt="2023-01-05T10:50:23.284" v="91"/>
          <ac:inkMkLst>
            <pc:docMk/>
            <pc:sldMk cId="2712971668" sldId="264"/>
            <ac:inkMk id="13" creationId="{47FE9778-DE2A-F4C6-1C8A-5C6115126933}"/>
          </ac:inkMkLst>
        </pc:inkChg>
        <pc:inkChg chg="add del mod reco modStrokes">
          <ac:chgData name="钱 霖奕" userId="d928a817aa094823" providerId="LiveId" clId="{E64899D7-71F4-014C-8A51-9135C8FDD76B}" dt="2023-01-05T11:16:12.246" v="785"/>
          <ac:inkMkLst>
            <pc:docMk/>
            <pc:sldMk cId="2712971668" sldId="264"/>
            <ac:inkMk id="14" creationId="{93B9A3F5-E9AD-FB42-061F-136D5698A9D5}"/>
          </ac:inkMkLst>
        </pc:inkChg>
        <pc:inkChg chg="add del">
          <ac:chgData name="钱 霖奕" userId="d928a817aa094823" providerId="LiveId" clId="{E64899D7-71F4-014C-8A51-9135C8FDD76B}" dt="2023-01-05T10:50:24.623" v="94"/>
          <ac:inkMkLst>
            <pc:docMk/>
            <pc:sldMk cId="2712971668" sldId="264"/>
            <ac:inkMk id="15" creationId="{E2D8A3B4-B71C-A24F-00DC-883686E2190E}"/>
          </ac:inkMkLst>
        </pc:inkChg>
        <pc:inkChg chg="add del">
          <ac:chgData name="钱 霖奕" userId="d928a817aa094823" providerId="LiveId" clId="{E64899D7-71F4-014C-8A51-9135C8FDD76B}" dt="2023-01-05T10:50:24.623" v="94"/>
          <ac:inkMkLst>
            <pc:docMk/>
            <pc:sldMk cId="2712971668" sldId="264"/>
            <ac:inkMk id="16" creationId="{C235E11A-83FC-28AA-56D0-39AFC2B57322}"/>
          </ac:inkMkLst>
        </pc:inkChg>
        <pc:inkChg chg="add del mod reco modStrokes">
          <ac:chgData name="钱 霖奕" userId="d928a817aa094823" providerId="LiveId" clId="{E64899D7-71F4-014C-8A51-9135C8FDD76B}" dt="2023-01-05T11:16:11.087" v="782"/>
          <ac:inkMkLst>
            <pc:docMk/>
            <pc:sldMk cId="2712971668" sldId="264"/>
            <ac:inkMk id="17" creationId="{2396724D-B59C-2535-F043-934169E0FA78}"/>
          </ac:inkMkLst>
        </pc:inkChg>
        <pc:inkChg chg="add del">
          <ac:chgData name="钱 霖奕" userId="d928a817aa094823" providerId="LiveId" clId="{E64899D7-71F4-014C-8A51-9135C8FDD76B}" dt="2023-01-05T10:50:26.424" v="97"/>
          <ac:inkMkLst>
            <pc:docMk/>
            <pc:sldMk cId="2712971668" sldId="264"/>
            <ac:inkMk id="18" creationId="{1A952FC0-0DD0-E486-C635-10B2B5AAE7A6}"/>
          </ac:inkMkLst>
        </pc:inkChg>
        <pc:inkChg chg="add del">
          <ac:chgData name="钱 霖奕" userId="d928a817aa094823" providerId="LiveId" clId="{E64899D7-71F4-014C-8A51-9135C8FDD76B}" dt="2023-01-05T10:50:26.424" v="97"/>
          <ac:inkMkLst>
            <pc:docMk/>
            <pc:sldMk cId="2712971668" sldId="264"/>
            <ac:inkMk id="19" creationId="{A6F1E1B3-0173-743C-F2D9-E711D9B0AFC4}"/>
          </ac:inkMkLst>
        </pc:inkChg>
        <pc:inkChg chg="add del reco">
          <ac:chgData name="钱 霖奕" userId="d928a817aa094823" providerId="LiveId" clId="{E64899D7-71F4-014C-8A51-9135C8FDD76B}" dt="2023-01-05T11:16:11.675" v="783"/>
          <ac:inkMkLst>
            <pc:docMk/>
            <pc:sldMk cId="2712971668" sldId="264"/>
            <ac:inkMk id="20" creationId="{F47B3812-AA6C-00E2-E380-9B2BB30120BF}"/>
          </ac:inkMkLst>
        </pc:inkChg>
        <pc:inkChg chg="add del">
          <ac:chgData name="钱 霖奕" userId="d928a817aa094823" providerId="LiveId" clId="{E64899D7-71F4-014C-8A51-9135C8FDD76B}" dt="2023-01-05T10:50:33.961" v="103"/>
          <ac:inkMkLst>
            <pc:docMk/>
            <pc:sldMk cId="2712971668" sldId="264"/>
            <ac:inkMk id="21" creationId="{94A61CDE-71D5-3C7C-D85F-C294E9C656C8}"/>
          </ac:inkMkLst>
        </pc:inkChg>
        <pc:inkChg chg="add del">
          <ac:chgData name="钱 霖奕" userId="d928a817aa094823" providerId="LiveId" clId="{E64899D7-71F4-014C-8A51-9135C8FDD76B}" dt="2023-01-05T10:50:33.961" v="103"/>
          <ac:inkMkLst>
            <pc:docMk/>
            <pc:sldMk cId="2712971668" sldId="264"/>
            <ac:inkMk id="22" creationId="{EAEB40D4-B436-F653-FFA8-BC593EA3A419}"/>
          </ac:inkMkLst>
        </pc:inkChg>
        <pc:inkChg chg="add del">
          <ac:chgData name="钱 霖奕" userId="d928a817aa094823" providerId="LiveId" clId="{E64899D7-71F4-014C-8A51-9135C8FDD76B}" dt="2023-01-05T10:50:33.961" v="103"/>
          <ac:inkMkLst>
            <pc:docMk/>
            <pc:sldMk cId="2712971668" sldId="264"/>
            <ac:inkMk id="23" creationId="{04BFBC85-EE77-2CD2-69F0-5CEDE802B141}"/>
          </ac:inkMkLst>
        </pc:inkChg>
        <pc:inkChg chg="add del">
          <ac:chgData name="钱 霖奕" userId="d928a817aa094823" providerId="LiveId" clId="{E64899D7-71F4-014C-8A51-9135C8FDD76B}" dt="2023-01-05T10:50:33.961" v="103"/>
          <ac:inkMkLst>
            <pc:docMk/>
            <pc:sldMk cId="2712971668" sldId="264"/>
            <ac:inkMk id="24" creationId="{C0665180-5765-C65C-8BC1-3C709CF6FD80}"/>
          </ac:inkMkLst>
        </pc:inkChg>
        <pc:inkChg chg="add del">
          <ac:chgData name="钱 霖奕" userId="d928a817aa094823" providerId="LiveId" clId="{E64899D7-71F4-014C-8A51-9135C8FDD76B}" dt="2023-01-05T10:50:33.961" v="103"/>
          <ac:inkMkLst>
            <pc:docMk/>
            <pc:sldMk cId="2712971668" sldId="264"/>
            <ac:inkMk id="25" creationId="{847CBD34-4B39-83CD-C3E0-B709A67D786D}"/>
          </ac:inkMkLst>
        </pc:inkChg>
        <pc:inkChg chg="add del mod reco modStrokes">
          <ac:chgData name="钱 霖奕" userId="d928a817aa094823" providerId="LiveId" clId="{E64899D7-71F4-014C-8A51-9135C8FDD76B}" dt="2023-01-05T11:16:13.252" v="788"/>
          <ac:inkMkLst>
            <pc:docMk/>
            <pc:sldMk cId="2712971668" sldId="264"/>
            <ac:inkMk id="26" creationId="{BA4BF8A8-E3A7-937A-BEFC-BDB54854382E}"/>
          </ac:inkMkLst>
        </pc:inkChg>
        <pc:inkChg chg="add del">
          <ac:chgData name="钱 霖奕" userId="d928a817aa094823" providerId="LiveId" clId="{E64899D7-71F4-014C-8A51-9135C8FDD76B}" dt="2023-01-05T11:16:11.677" v="784"/>
          <ac:inkMkLst>
            <pc:docMk/>
            <pc:sldMk cId="2712971668" sldId="264"/>
            <ac:inkMk id="27" creationId="{EEA7840F-D038-46B7-AE6C-39E8B0BC6D37}"/>
          </ac:inkMkLst>
        </pc:inkChg>
        <pc:inkChg chg="add del">
          <ac:chgData name="钱 霖奕" userId="d928a817aa094823" providerId="LiveId" clId="{E64899D7-71F4-014C-8A51-9135C8FDD76B}" dt="2023-01-05T10:50:36.872" v="112"/>
          <ac:inkMkLst>
            <pc:docMk/>
            <pc:sldMk cId="2712971668" sldId="264"/>
            <ac:inkMk id="28" creationId="{78E58D9A-C982-5A1A-CCF8-D25E503E2786}"/>
          </ac:inkMkLst>
        </pc:inkChg>
        <pc:inkChg chg="add del">
          <ac:chgData name="钱 霖奕" userId="d928a817aa094823" providerId="LiveId" clId="{E64899D7-71F4-014C-8A51-9135C8FDD76B}" dt="2023-01-05T10:50:36.872" v="112"/>
          <ac:inkMkLst>
            <pc:docMk/>
            <pc:sldMk cId="2712971668" sldId="264"/>
            <ac:inkMk id="29" creationId="{8A7A542D-890A-C635-01F1-82B975510306}"/>
          </ac:inkMkLst>
        </pc:inkChg>
        <pc:inkChg chg="add del">
          <ac:chgData name="钱 霖奕" userId="d928a817aa094823" providerId="LiveId" clId="{E64899D7-71F4-014C-8A51-9135C8FDD76B}" dt="2023-01-05T10:50:36.872" v="112"/>
          <ac:inkMkLst>
            <pc:docMk/>
            <pc:sldMk cId="2712971668" sldId="264"/>
            <ac:inkMk id="30" creationId="{6B8FF9C9-4F0F-F0E1-B359-A74C0A96CCDF}"/>
          </ac:inkMkLst>
        </pc:inkChg>
        <pc:inkChg chg="add del">
          <ac:chgData name="钱 霖奕" userId="d928a817aa094823" providerId="LiveId" clId="{E64899D7-71F4-014C-8A51-9135C8FDD76B}" dt="2023-01-05T10:50:36.872" v="112"/>
          <ac:inkMkLst>
            <pc:docMk/>
            <pc:sldMk cId="2712971668" sldId="264"/>
            <ac:inkMk id="31" creationId="{3071788A-B88A-CAD9-3E24-2F800056BB81}"/>
          </ac:inkMkLst>
        </pc:inkChg>
        <pc:inkChg chg="add del">
          <ac:chgData name="钱 霖奕" userId="d928a817aa094823" providerId="LiveId" clId="{E64899D7-71F4-014C-8A51-9135C8FDD76B}" dt="2023-01-05T10:50:36.872" v="112"/>
          <ac:inkMkLst>
            <pc:docMk/>
            <pc:sldMk cId="2712971668" sldId="264"/>
            <ac:inkMk id="32" creationId="{211B7B3F-7E6F-89F5-71FF-C6BEC84C71F3}"/>
          </ac:inkMkLst>
        </pc:inkChg>
        <pc:inkChg chg="add del">
          <ac:chgData name="钱 霖奕" userId="d928a817aa094823" providerId="LiveId" clId="{E64899D7-71F4-014C-8A51-9135C8FDD76B}" dt="2023-01-05T10:50:36.872" v="112"/>
          <ac:inkMkLst>
            <pc:docMk/>
            <pc:sldMk cId="2712971668" sldId="264"/>
            <ac:inkMk id="33" creationId="{3E941FA0-6AB2-62FE-4E4E-65CF5F44D2BF}"/>
          </ac:inkMkLst>
        </pc:inkChg>
        <pc:inkChg chg="add del">
          <ac:chgData name="钱 霖奕" userId="d928a817aa094823" providerId="LiveId" clId="{E64899D7-71F4-014C-8A51-9135C8FDD76B}" dt="2023-01-05T10:50:36.872" v="112"/>
          <ac:inkMkLst>
            <pc:docMk/>
            <pc:sldMk cId="2712971668" sldId="264"/>
            <ac:inkMk id="34" creationId="{C66F91E9-4AC3-924F-4C87-01ECC37DEAFB}"/>
          </ac:inkMkLst>
        </pc:inkChg>
        <pc:inkChg chg="add del mod reco modStrokes">
          <ac:chgData name="钱 霖奕" userId="d928a817aa094823" providerId="LiveId" clId="{E64899D7-71F4-014C-8A51-9135C8FDD76B}" dt="2023-01-05T11:16:14.072" v="790"/>
          <ac:inkMkLst>
            <pc:docMk/>
            <pc:sldMk cId="2712971668" sldId="264"/>
            <ac:inkMk id="35" creationId="{9BD4370E-D0B5-371A-7BEE-93152F29995D}"/>
          </ac:inkMkLst>
        </pc:inkChg>
        <pc:inkChg chg="add del">
          <ac:chgData name="钱 霖奕" userId="d928a817aa094823" providerId="LiveId" clId="{E64899D7-71F4-014C-8A51-9135C8FDD76B}" dt="2023-01-05T11:16:28.234" v="834"/>
          <ac:inkMkLst>
            <pc:docMk/>
            <pc:sldMk cId="2712971668" sldId="264"/>
            <ac:inkMk id="36" creationId="{BA17E0DF-5360-E349-5B18-041966D091A4}"/>
          </ac:inkMkLst>
        </pc:inkChg>
        <pc:inkChg chg="add del">
          <ac:chgData name="钱 霖奕" userId="d928a817aa094823" providerId="LiveId" clId="{E64899D7-71F4-014C-8A51-9135C8FDD76B}" dt="2023-01-05T10:50:58.569" v="127"/>
          <ac:inkMkLst>
            <pc:docMk/>
            <pc:sldMk cId="2712971668" sldId="264"/>
            <ac:inkMk id="37" creationId="{0C2224C0-219C-EE92-C321-3DC513CE916A}"/>
          </ac:inkMkLst>
        </pc:inkChg>
        <pc:inkChg chg="add del">
          <ac:chgData name="钱 霖奕" userId="d928a817aa094823" providerId="LiveId" clId="{E64899D7-71F4-014C-8A51-9135C8FDD76B}" dt="2023-01-05T10:50:58.569" v="127"/>
          <ac:inkMkLst>
            <pc:docMk/>
            <pc:sldMk cId="2712971668" sldId="264"/>
            <ac:inkMk id="38" creationId="{37E2923B-D711-CFD7-9300-7FC30341B1A8}"/>
          </ac:inkMkLst>
        </pc:inkChg>
        <pc:inkChg chg="add del">
          <ac:chgData name="钱 霖奕" userId="d928a817aa094823" providerId="LiveId" clId="{E64899D7-71F4-014C-8A51-9135C8FDD76B}" dt="2023-01-05T10:50:58.569" v="127"/>
          <ac:inkMkLst>
            <pc:docMk/>
            <pc:sldMk cId="2712971668" sldId="264"/>
            <ac:inkMk id="39" creationId="{4DEA15DC-455E-86B9-FEFE-92F338A50C65}"/>
          </ac:inkMkLst>
        </pc:inkChg>
        <pc:inkChg chg="add del">
          <ac:chgData name="钱 霖奕" userId="d928a817aa094823" providerId="LiveId" clId="{E64899D7-71F4-014C-8A51-9135C8FDD76B}" dt="2023-01-05T10:50:58.569" v="127"/>
          <ac:inkMkLst>
            <pc:docMk/>
            <pc:sldMk cId="2712971668" sldId="264"/>
            <ac:inkMk id="40" creationId="{BEFD35B7-1EF8-A4E9-92B8-FEEE9072E968}"/>
          </ac:inkMkLst>
        </pc:inkChg>
        <pc:inkChg chg="add del">
          <ac:chgData name="钱 霖奕" userId="d928a817aa094823" providerId="LiveId" clId="{E64899D7-71F4-014C-8A51-9135C8FDD76B}" dt="2023-01-05T10:50:58.569" v="127"/>
          <ac:inkMkLst>
            <pc:docMk/>
            <pc:sldMk cId="2712971668" sldId="264"/>
            <ac:inkMk id="41" creationId="{4A8C5AC3-4FE9-E7F0-8D76-7ABD9BC6358C}"/>
          </ac:inkMkLst>
        </pc:inkChg>
        <pc:inkChg chg="add del">
          <ac:chgData name="钱 霖奕" userId="d928a817aa094823" providerId="LiveId" clId="{E64899D7-71F4-014C-8A51-9135C8FDD76B}" dt="2023-01-05T10:50:58.569" v="127"/>
          <ac:inkMkLst>
            <pc:docMk/>
            <pc:sldMk cId="2712971668" sldId="264"/>
            <ac:inkMk id="42" creationId="{908FA99E-5030-0BD4-0C55-35C11E2DB87A}"/>
          </ac:inkMkLst>
        </pc:inkChg>
        <pc:inkChg chg="add del">
          <ac:chgData name="钱 霖奕" userId="d928a817aa094823" providerId="LiveId" clId="{E64899D7-71F4-014C-8A51-9135C8FDD76B}" dt="2023-01-05T10:50:58.569" v="127"/>
          <ac:inkMkLst>
            <pc:docMk/>
            <pc:sldMk cId="2712971668" sldId="264"/>
            <ac:inkMk id="43" creationId="{67834A47-242A-D139-5BF5-D81C8C6E595B}"/>
          </ac:inkMkLst>
        </pc:inkChg>
        <pc:inkChg chg="add del">
          <ac:chgData name="钱 霖奕" userId="d928a817aa094823" providerId="LiveId" clId="{E64899D7-71F4-014C-8A51-9135C8FDD76B}" dt="2023-01-05T10:50:58.569" v="127"/>
          <ac:inkMkLst>
            <pc:docMk/>
            <pc:sldMk cId="2712971668" sldId="264"/>
            <ac:inkMk id="44" creationId="{6F26C4B5-D1CD-0414-0138-542A82519365}"/>
          </ac:inkMkLst>
        </pc:inkChg>
        <pc:inkChg chg="add del">
          <ac:chgData name="钱 霖奕" userId="d928a817aa094823" providerId="LiveId" clId="{E64899D7-71F4-014C-8A51-9135C8FDD76B}" dt="2023-01-05T10:50:58.569" v="127"/>
          <ac:inkMkLst>
            <pc:docMk/>
            <pc:sldMk cId="2712971668" sldId="264"/>
            <ac:inkMk id="45" creationId="{C1C09542-6B9A-78C5-4BBF-C69DF44E434D}"/>
          </ac:inkMkLst>
        </pc:inkChg>
        <pc:inkChg chg="add del">
          <ac:chgData name="钱 霖奕" userId="d928a817aa094823" providerId="LiveId" clId="{E64899D7-71F4-014C-8A51-9135C8FDD76B}" dt="2023-01-05T10:50:58.569" v="127"/>
          <ac:inkMkLst>
            <pc:docMk/>
            <pc:sldMk cId="2712971668" sldId="264"/>
            <ac:inkMk id="46" creationId="{56AF8BA7-069E-6CA9-BCA2-4D70AFB8B0E9}"/>
          </ac:inkMkLst>
        </pc:inkChg>
        <pc:inkChg chg="add del">
          <ac:chgData name="钱 霖奕" userId="d928a817aa094823" providerId="LiveId" clId="{E64899D7-71F4-014C-8A51-9135C8FDD76B}" dt="2023-01-05T10:50:58.569" v="127"/>
          <ac:inkMkLst>
            <pc:docMk/>
            <pc:sldMk cId="2712971668" sldId="264"/>
            <ac:inkMk id="47" creationId="{407070CE-3ADE-7914-EF10-E1BD392AA811}"/>
          </ac:inkMkLst>
        </pc:inkChg>
        <pc:inkChg chg="add del">
          <ac:chgData name="钱 霖奕" userId="d928a817aa094823" providerId="LiveId" clId="{E64899D7-71F4-014C-8A51-9135C8FDD76B}" dt="2023-01-05T10:50:58.569" v="127"/>
          <ac:inkMkLst>
            <pc:docMk/>
            <pc:sldMk cId="2712971668" sldId="264"/>
            <ac:inkMk id="48" creationId="{FB1B7574-FCB2-01AC-EE4B-7550F52C926A}"/>
          </ac:inkMkLst>
        </pc:inkChg>
        <pc:inkChg chg="add del">
          <ac:chgData name="钱 霖奕" userId="d928a817aa094823" providerId="LiveId" clId="{E64899D7-71F4-014C-8A51-9135C8FDD76B}" dt="2023-01-05T10:50:58.569" v="127"/>
          <ac:inkMkLst>
            <pc:docMk/>
            <pc:sldMk cId="2712971668" sldId="264"/>
            <ac:inkMk id="49" creationId="{50EE035E-EB2B-AA53-7D8E-ADFD0E0D7995}"/>
          </ac:inkMkLst>
        </pc:inkChg>
        <pc:inkChg chg="add del mod reco modStrokes">
          <ac:chgData name="钱 霖奕" userId="d928a817aa094823" providerId="LiveId" clId="{E64899D7-71F4-014C-8A51-9135C8FDD76B}" dt="2023-01-05T11:16:15.401" v="794"/>
          <ac:inkMkLst>
            <pc:docMk/>
            <pc:sldMk cId="2712971668" sldId="264"/>
            <ac:inkMk id="50" creationId="{E599488D-4695-EA7B-AF75-40F545889BBA}"/>
          </ac:inkMkLst>
        </pc:inkChg>
        <pc:inkChg chg="add del">
          <ac:chgData name="钱 霖奕" userId="d928a817aa094823" providerId="LiveId" clId="{E64899D7-71F4-014C-8A51-9135C8FDD76B}" dt="2023-01-05T11:16:14.503" v="792"/>
          <ac:inkMkLst>
            <pc:docMk/>
            <pc:sldMk cId="2712971668" sldId="264"/>
            <ac:inkMk id="51" creationId="{0119827F-843B-B4BB-4305-A265934A9E3E}"/>
          </ac:inkMkLst>
        </pc:inkChg>
        <pc:inkChg chg="add del">
          <ac:chgData name="钱 霖奕" userId="d928a817aa094823" providerId="LiveId" clId="{E64899D7-71F4-014C-8A51-9135C8FDD76B}" dt="2023-01-05T11:16:27.977" v="833"/>
          <ac:inkMkLst>
            <pc:docMk/>
            <pc:sldMk cId="2712971668" sldId="264"/>
            <ac:inkMk id="52" creationId="{C51B3B6B-DAF9-5904-E02F-8A3A4685E3B7}"/>
          </ac:inkMkLst>
        </pc:inkChg>
        <pc:inkChg chg="add del">
          <ac:chgData name="钱 霖奕" userId="d928a817aa094823" providerId="LiveId" clId="{E64899D7-71F4-014C-8A51-9135C8FDD76B}" dt="2023-01-05T10:51:19.640" v="149"/>
          <ac:inkMkLst>
            <pc:docMk/>
            <pc:sldMk cId="2712971668" sldId="264"/>
            <ac:inkMk id="53" creationId="{73453A8E-9F0F-3F1E-A07C-4354E8BDAC0F}"/>
          </ac:inkMkLst>
        </pc:inkChg>
        <pc:inkChg chg="add del">
          <ac:chgData name="钱 霖奕" userId="d928a817aa094823" providerId="LiveId" clId="{E64899D7-71F4-014C-8A51-9135C8FDD76B}" dt="2023-01-05T10:51:19.640" v="149"/>
          <ac:inkMkLst>
            <pc:docMk/>
            <pc:sldMk cId="2712971668" sldId="264"/>
            <ac:inkMk id="54" creationId="{0E017A02-9D49-26A4-0A32-28F53AFB3FA9}"/>
          </ac:inkMkLst>
        </pc:inkChg>
        <pc:inkChg chg="add del">
          <ac:chgData name="钱 霖奕" userId="d928a817aa094823" providerId="LiveId" clId="{E64899D7-71F4-014C-8A51-9135C8FDD76B}" dt="2023-01-05T10:51:19.640" v="149"/>
          <ac:inkMkLst>
            <pc:docMk/>
            <pc:sldMk cId="2712971668" sldId="264"/>
            <ac:inkMk id="55" creationId="{0302D018-95EB-AB77-BF3D-687A7D11D377}"/>
          </ac:inkMkLst>
        </pc:inkChg>
        <pc:inkChg chg="add del">
          <ac:chgData name="钱 霖奕" userId="d928a817aa094823" providerId="LiveId" clId="{E64899D7-71F4-014C-8A51-9135C8FDD76B}" dt="2023-01-05T10:51:19.640" v="149"/>
          <ac:inkMkLst>
            <pc:docMk/>
            <pc:sldMk cId="2712971668" sldId="264"/>
            <ac:inkMk id="56" creationId="{25064AEB-4B3B-59A3-A7E7-B6E48A6F6EBD}"/>
          </ac:inkMkLst>
        </pc:inkChg>
        <pc:inkChg chg="add del">
          <ac:chgData name="钱 霖奕" userId="d928a817aa094823" providerId="LiveId" clId="{E64899D7-71F4-014C-8A51-9135C8FDD76B}" dt="2023-01-05T10:51:19.640" v="149"/>
          <ac:inkMkLst>
            <pc:docMk/>
            <pc:sldMk cId="2712971668" sldId="264"/>
            <ac:inkMk id="57" creationId="{37B5FF83-21BA-1C6F-FB01-05C26DB5F89C}"/>
          </ac:inkMkLst>
        </pc:inkChg>
        <pc:inkChg chg="add del">
          <ac:chgData name="钱 霖奕" userId="d928a817aa094823" providerId="LiveId" clId="{E64899D7-71F4-014C-8A51-9135C8FDD76B}" dt="2023-01-05T10:51:19.640" v="149"/>
          <ac:inkMkLst>
            <pc:docMk/>
            <pc:sldMk cId="2712971668" sldId="264"/>
            <ac:inkMk id="58" creationId="{1B5DC671-A095-F0FB-D6F1-661A332663CB}"/>
          </ac:inkMkLst>
        </pc:inkChg>
        <pc:inkChg chg="add del">
          <ac:chgData name="钱 霖奕" userId="d928a817aa094823" providerId="LiveId" clId="{E64899D7-71F4-014C-8A51-9135C8FDD76B}" dt="2023-01-05T10:51:19.640" v="149"/>
          <ac:inkMkLst>
            <pc:docMk/>
            <pc:sldMk cId="2712971668" sldId="264"/>
            <ac:inkMk id="59" creationId="{BD08681F-74A7-8F6C-A881-84834FB85E17}"/>
          </ac:inkMkLst>
        </pc:inkChg>
        <pc:inkChg chg="add del">
          <ac:chgData name="钱 霖奕" userId="d928a817aa094823" providerId="LiveId" clId="{E64899D7-71F4-014C-8A51-9135C8FDD76B}" dt="2023-01-05T10:51:19.640" v="149"/>
          <ac:inkMkLst>
            <pc:docMk/>
            <pc:sldMk cId="2712971668" sldId="264"/>
            <ac:inkMk id="60" creationId="{09A20955-890D-B052-A15A-830A60DC0EA1}"/>
          </ac:inkMkLst>
        </pc:inkChg>
        <pc:inkChg chg="add del">
          <ac:chgData name="钱 霖奕" userId="d928a817aa094823" providerId="LiveId" clId="{E64899D7-71F4-014C-8A51-9135C8FDD76B}" dt="2023-01-05T10:51:19.640" v="149"/>
          <ac:inkMkLst>
            <pc:docMk/>
            <pc:sldMk cId="2712971668" sldId="264"/>
            <ac:inkMk id="61" creationId="{1C6BFBC7-44E8-48A9-1716-AB3A1FBA3B2C}"/>
          </ac:inkMkLst>
        </pc:inkChg>
        <pc:inkChg chg="add del">
          <ac:chgData name="钱 霖奕" userId="d928a817aa094823" providerId="LiveId" clId="{E64899D7-71F4-014C-8A51-9135C8FDD76B}" dt="2023-01-05T10:51:19.640" v="149"/>
          <ac:inkMkLst>
            <pc:docMk/>
            <pc:sldMk cId="2712971668" sldId="264"/>
            <ac:inkMk id="62" creationId="{C5988A04-2E4D-DF44-1421-D6A7C6184D9A}"/>
          </ac:inkMkLst>
        </pc:inkChg>
        <pc:inkChg chg="add del">
          <ac:chgData name="钱 霖奕" userId="d928a817aa094823" providerId="LiveId" clId="{E64899D7-71F4-014C-8A51-9135C8FDD76B}" dt="2023-01-05T10:51:19.640" v="149"/>
          <ac:inkMkLst>
            <pc:docMk/>
            <pc:sldMk cId="2712971668" sldId="264"/>
            <ac:inkMk id="63" creationId="{557DF048-E6FB-D157-3104-821C0C0E472F}"/>
          </ac:inkMkLst>
        </pc:inkChg>
        <pc:inkChg chg="add del">
          <ac:chgData name="钱 霖奕" userId="d928a817aa094823" providerId="LiveId" clId="{E64899D7-71F4-014C-8A51-9135C8FDD76B}" dt="2023-01-05T10:51:19.640" v="149"/>
          <ac:inkMkLst>
            <pc:docMk/>
            <pc:sldMk cId="2712971668" sldId="264"/>
            <ac:inkMk id="64" creationId="{89F82AAC-0EC2-6138-D1B6-9761E879ED7E}"/>
          </ac:inkMkLst>
        </pc:inkChg>
        <pc:inkChg chg="add del">
          <ac:chgData name="钱 霖奕" userId="d928a817aa094823" providerId="LiveId" clId="{E64899D7-71F4-014C-8A51-9135C8FDD76B}" dt="2023-01-05T10:51:19.640" v="149"/>
          <ac:inkMkLst>
            <pc:docMk/>
            <pc:sldMk cId="2712971668" sldId="264"/>
            <ac:inkMk id="65" creationId="{0F9D9332-CAB3-D107-6EA3-FC990678EC43}"/>
          </ac:inkMkLst>
        </pc:inkChg>
        <pc:inkChg chg="add del">
          <ac:chgData name="钱 霖奕" userId="d928a817aa094823" providerId="LiveId" clId="{E64899D7-71F4-014C-8A51-9135C8FDD76B}" dt="2023-01-05T10:51:19.640" v="149"/>
          <ac:inkMkLst>
            <pc:docMk/>
            <pc:sldMk cId="2712971668" sldId="264"/>
            <ac:inkMk id="66" creationId="{04AA837F-31B4-2EA1-A5B2-3EDC050C0148}"/>
          </ac:inkMkLst>
        </pc:inkChg>
        <pc:inkChg chg="add del">
          <ac:chgData name="钱 霖奕" userId="d928a817aa094823" providerId="LiveId" clId="{E64899D7-71F4-014C-8A51-9135C8FDD76B}" dt="2023-01-05T10:51:19.640" v="149"/>
          <ac:inkMkLst>
            <pc:docMk/>
            <pc:sldMk cId="2712971668" sldId="264"/>
            <ac:inkMk id="67" creationId="{258FB12D-5C41-808F-AE3B-4F57075FE07B}"/>
          </ac:inkMkLst>
        </pc:inkChg>
        <pc:inkChg chg="add del">
          <ac:chgData name="钱 霖奕" userId="d928a817aa094823" providerId="LiveId" clId="{E64899D7-71F4-014C-8A51-9135C8FDD76B}" dt="2023-01-05T10:51:19.640" v="149"/>
          <ac:inkMkLst>
            <pc:docMk/>
            <pc:sldMk cId="2712971668" sldId="264"/>
            <ac:inkMk id="68" creationId="{7810F134-52DC-4AA9-A3FA-3C35A17A2A94}"/>
          </ac:inkMkLst>
        </pc:inkChg>
        <pc:inkChg chg="add del">
          <ac:chgData name="钱 霖奕" userId="d928a817aa094823" providerId="LiveId" clId="{E64899D7-71F4-014C-8A51-9135C8FDD76B}" dt="2023-01-05T10:51:19.640" v="149"/>
          <ac:inkMkLst>
            <pc:docMk/>
            <pc:sldMk cId="2712971668" sldId="264"/>
            <ac:inkMk id="69" creationId="{BC14EB3F-4668-2918-EF39-927E4C199580}"/>
          </ac:inkMkLst>
        </pc:inkChg>
        <pc:inkChg chg="add del">
          <ac:chgData name="钱 霖奕" userId="d928a817aa094823" providerId="LiveId" clId="{E64899D7-71F4-014C-8A51-9135C8FDD76B}" dt="2023-01-05T10:51:19.640" v="149"/>
          <ac:inkMkLst>
            <pc:docMk/>
            <pc:sldMk cId="2712971668" sldId="264"/>
            <ac:inkMk id="70" creationId="{80B30147-6188-4BE1-BE75-4E6B6AA44B8E}"/>
          </ac:inkMkLst>
        </pc:inkChg>
        <pc:inkChg chg="add del mod reco modStrokes">
          <ac:chgData name="钱 霖奕" userId="d928a817aa094823" providerId="LiveId" clId="{E64899D7-71F4-014C-8A51-9135C8FDD76B}" dt="2023-01-05T11:16:18.011" v="800"/>
          <ac:inkMkLst>
            <pc:docMk/>
            <pc:sldMk cId="2712971668" sldId="264"/>
            <ac:inkMk id="71" creationId="{9A7D3889-ADA7-7202-1C40-732F1A2C68AD}"/>
          </ac:inkMkLst>
        </pc:inkChg>
        <pc:inkChg chg="add del">
          <ac:chgData name="钱 霖奕" userId="d928a817aa094823" providerId="LiveId" clId="{E64899D7-71F4-014C-8A51-9135C8FDD76B}" dt="2023-01-05T11:16:28.603" v="835"/>
          <ac:inkMkLst>
            <pc:docMk/>
            <pc:sldMk cId="2712971668" sldId="264"/>
            <ac:inkMk id="72" creationId="{214DB985-8A59-CF4F-DF7F-1FDF8AC42252}"/>
          </ac:inkMkLst>
        </pc:inkChg>
        <pc:inkChg chg="add del">
          <ac:chgData name="钱 霖奕" userId="d928a817aa094823" providerId="LiveId" clId="{E64899D7-71F4-014C-8A51-9135C8FDD76B}" dt="2023-01-05T10:51:45.793" v="156"/>
          <ac:inkMkLst>
            <pc:docMk/>
            <pc:sldMk cId="2712971668" sldId="264"/>
            <ac:inkMk id="73" creationId="{8F74C250-624A-B063-2B2E-68B81ABDE6B4}"/>
          </ac:inkMkLst>
        </pc:inkChg>
        <pc:inkChg chg="add del">
          <ac:chgData name="钱 霖奕" userId="d928a817aa094823" providerId="LiveId" clId="{E64899D7-71F4-014C-8A51-9135C8FDD76B}" dt="2023-01-05T10:51:45.793" v="156"/>
          <ac:inkMkLst>
            <pc:docMk/>
            <pc:sldMk cId="2712971668" sldId="264"/>
            <ac:inkMk id="74" creationId="{87F00D99-6046-F43F-6ED0-01C2727AF2E2}"/>
          </ac:inkMkLst>
        </pc:inkChg>
        <pc:inkChg chg="add del">
          <ac:chgData name="钱 霖奕" userId="d928a817aa094823" providerId="LiveId" clId="{E64899D7-71F4-014C-8A51-9135C8FDD76B}" dt="2023-01-05T10:51:45.793" v="156"/>
          <ac:inkMkLst>
            <pc:docMk/>
            <pc:sldMk cId="2712971668" sldId="264"/>
            <ac:inkMk id="75" creationId="{724B120A-28F1-17FC-2889-F35AF3DAFDA8}"/>
          </ac:inkMkLst>
        </pc:inkChg>
        <pc:inkChg chg="add del">
          <ac:chgData name="钱 霖奕" userId="d928a817aa094823" providerId="LiveId" clId="{E64899D7-71F4-014C-8A51-9135C8FDD76B}" dt="2023-01-05T10:51:45.793" v="156"/>
          <ac:inkMkLst>
            <pc:docMk/>
            <pc:sldMk cId="2712971668" sldId="264"/>
            <ac:inkMk id="76" creationId="{203EBA57-3F4A-242F-B5B5-28E57C5D4E7C}"/>
          </ac:inkMkLst>
        </pc:inkChg>
        <pc:inkChg chg="add del">
          <ac:chgData name="钱 霖奕" userId="d928a817aa094823" providerId="LiveId" clId="{E64899D7-71F4-014C-8A51-9135C8FDD76B}" dt="2023-01-05T10:51:45.793" v="156"/>
          <ac:inkMkLst>
            <pc:docMk/>
            <pc:sldMk cId="2712971668" sldId="264"/>
            <ac:inkMk id="77" creationId="{FC855AD7-1576-6375-4AC8-54652AE5D8A2}"/>
          </ac:inkMkLst>
        </pc:inkChg>
        <pc:inkChg chg="add del reco">
          <ac:chgData name="钱 霖奕" userId="d928a817aa094823" providerId="LiveId" clId="{E64899D7-71F4-014C-8A51-9135C8FDD76B}" dt="2023-01-05T11:16:18.629" v="802"/>
          <ac:inkMkLst>
            <pc:docMk/>
            <pc:sldMk cId="2712971668" sldId="264"/>
            <ac:inkMk id="78" creationId="{E4269AB1-693F-76A7-CCA8-65C4C3D13AE9}"/>
          </ac:inkMkLst>
        </pc:inkChg>
        <pc:inkChg chg="add del">
          <ac:chgData name="钱 霖奕" userId="d928a817aa094823" providerId="LiveId" clId="{E64899D7-71F4-014C-8A51-9135C8FDD76B}" dt="2023-01-05T10:51:51.498" v="159"/>
          <ac:inkMkLst>
            <pc:docMk/>
            <pc:sldMk cId="2712971668" sldId="264"/>
            <ac:inkMk id="79" creationId="{213E21E7-E411-18BE-1AD7-9B25700AA71E}"/>
          </ac:inkMkLst>
        </pc:inkChg>
        <pc:inkChg chg="add del">
          <ac:chgData name="钱 霖奕" userId="d928a817aa094823" providerId="LiveId" clId="{E64899D7-71F4-014C-8A51-9135C8FDD76B}" dt="2023-01-05T10:51:51.498" v="159"/>
          <ac:inkMkLst>
            <pc:docMk/>
            <pc:sldMk cId="2712971668" sldId="264"/>
            <ac:inkMk id="80" creationId="{4FE5D7DD-C803-EB26-3E74-B0DF2772808E}"/>
          </ac:inkMkLst>
        </pc:inkChg>
        <pc:inkChg chg="add del reco">
          <ac:chgData name="钱 霖奕" userId="d928a817aa094823" providerId="LiveId" clId="{E64899D7-71F4-014C-8A51-9135C8FDD76B}" dt="2023-01-05T11:16:18.628" v="801"/>
          <ac:inkMkLst>
            <pc:docMk/>
            <pc:sldMk cId="2712971668" sldId="264"/>
            <ac:inkMk id="81" creationId="{7ECA7BE7-BC69-5791-8580-FEAA035BBE4C}"/>
          </ac:inkMkLst>
        </pc:inkChg>
        <pc:inkChg chg="add del">
          <ac:chgData name="钱 霖奕" userId="d928a817aa094823" providerId="LiveId" clId="{E64899D7-71F4-014C-8A51-9135C8FDD76B}" dt="2023-01-05T10:51:57.412" v="167"/>
          <ac:inkMkLst>
            <pc:docMk/>
            <pc:sldMk cId="2712971668" sldId="264"/>
            <ac:inkMk id="82" creationId="{598DE4E2-794F-0DF6-729E-AAEBD03F4147}"/>
          </ac:inkMkLst>
        </pc:inkChg>
        <pc:inkChg chg="add del">
          <ac:chgData name="钱 霖奕" userId="d928a817aa094823" providerId="LiveId" clId="{E64899D7-71F4-014C-8A51-9135C8FDD76B}" dt="2023-01-05T10:51:57.412" v="167"/>
          <ac:inkMkLst>
            <pc:docMk/>
            <pc:sldMk cId="2712971668" sldId="264"/>
            <ac:inkMk id="83" creationId="{65C589F3-6A1F-3890-CBA7-1595162DC964}"/>
          </ac:inkMkLst>
        </pc:inkChg>
        <pc:inkChg chg="add del">
          <ac:chgData name="钱 霖奕" userId="d928a817aa094823" providerId="LiveId" clId="{E64899D7-71F4-014C-8A51-9135C8FDD76B}" dt="2023-01-05T10:51:57.412" v="167"/>
          <ac:inkMkLst>
            <pc:docMk/>
            <pc:sldMk cId="2712971668" sldId="264"/>
            <ac:inkMk id="84" creationId="{1896AAED-E844-3A79-7BA8-3987AFF41FF4}"/>
          </ac:inkMkLst>
        </pc:inkChg>
        <pc:inkChg chg="add del">
          <ac:chgData name="钱 霖奕" userId="d928a817aa094823" providerId="LiveId" clId="{E64899D7-71F4-014C-8A51-9135C8FDD76B}" dt="2023-01-05T10:51:57.412" v="167"/>
          <ac:inkMkLst>
            <pc:docMk/>
            <pc:sldMk cId="2712971668" sldId="264"/>
            <ac:inkMk id="85" creationId="{FF9435E1-DE4E-9C2F-9750-47B5030ED89D}"/>
          </ac:inkMkLst>
        </pc:inkChg>
        <pc:inkChg chg="add del">
          <ac:chgData name="钱 霖奕" userId="d928a817aa094823" providerId="LiveId" clId="{E64899D7-71F4-014C-8A51-9135C8FDD76B}" dt="2023-01-05T10:51:57.412" v="167"/>
          <ac:inkMkLst>
            <pc:docMk/>
            <pc:sldMk cId="2712971668" sldId="264"/>
            <ac:inkMk id="86" creationId="{05F593B0-995C-70B7-1926-27E1E83A2BFD}"/>
          </ac:inkMkLst>
        </pc:inkChg>
        <pc:inkChg chg="add del">
          <ac:chgData name="钱 霖奕" userId="d928a817aa094823" providerId="LiveId" clId="{E64899D7-71F4-014C-8A51-9135C8FDD76B}" dt="2023-01-05T10:51:57.412" v="167"/>
          <ac:inkMkLst>
            <pc:docMk/>
            <pc:sldMk cId="2712971668" sldId="264"/>
            <ac:inkMk id="87" creationId="{493530D0-E88C-B9F3-98B4-6B87A96C8B11}"/>
          </ac:inkMkLst>
        </pc:inkChg>
        <pc:inkChg chg="add del">
          <ac:chgData name="钱 霖奕" userId="d928a817aa094823" providerId="LiveId" clId="{E64899D7-71F4-014C-8A51-9135C8FDD76B}" dt="2023-01-05T10:51:57.412" v="167"/>
          <ac:inkMkLst>
            <pc:docMk/>
            <pc:sldMk cId="2712971668" sldId="264"/>
            <ac:inkMk id="88" creationId="{E1520AB0-75EF-C382-60A6-1F35C2E01F08}"/>
          </ac:inkMkLst>
        </pc:inkChg>
        <pc:inkChg chg="add del mod reco modStrokes">
          <ac:chgData name="钱 霖奕" userId="d928a817aa094823" providerId="LiveId" clId="{E64899D7-71F4-014C-8A51-9135C8FDD76B}" dt="2023-01-05T11:16:20.374" v="806"/>
          <ac:inkMkLst>
            <pc:docMk/>
            <pc:sldMk cId="2712971668" sldId="264"/>
            <ac:inkMk id="89" creationId="{8BD1BF87-D066-460A-5B23-5F005C4FEEAE}"/>
          </ac:inkMkLst>
        </pc:inkChg>
        <pc:inkChg chg="add del">
          <ac:chgData name="钱 霖奕" userId="d928a817aa094823" providerId="LiveId" clId="{E64899D7-71F4-014C-8A51-9135C8FDD76B}" dt="2023-01-05T10:51:59.578" v="170"/>
          <ac:inkMkLst>
            <pc:docMk/>
            <pc:sldMk cId="2712971668" sldId="264"/>
            <ac:inkMk id="90" creationId="{11E3920D-30DD-EC7B-7A68-572ECB49F079}"/>
          </ac:inkMkLst>
        </pc:inkChg>
        <pc:inkChg chg="add del">
          <ac:chgData name="钱 霖奕" userId="d928a817aa094823" providerId="LiveId" clId="{E64899D7-71F4-014C-8A51-9135C8FDD76B}" dt="2023-01-05T10:51:59.578" v="170"/>
          <ac:inkMkLst>
            <pc:docMk/>
            <pc:sldMk cId="2712971668" sldId="264"/>
            <ac:inkMk id="91" creationId="{A30F0BF6-3655-029B-5C0F-62D225DDBF8F}"/>
          </ac:inkMkLst>
        </pc:inkChg>
        <pc:inkChg chg="add del mod reco modStrokes">
          <ac:chgData name="钱 霖奕" userId="d928a817aa094823" providerId="LiveId" clId="{E64899D7-71F4-014C-8A51-9135C8FDD76B}" dt="2023-01-05T11:16:21.354" v="812"/>
          <ac:inkMkLst>
            <pc:docMk/>
            <pc:sldMk cId="2712971668" sldId="264"/>
            <ac:inkMk id="92" creationId="{2735FD0F-99E5-47E6-636E-007D52C2C8C2}"/>
          </ac:inkMkLst>
        </pc:inkChg>
        <pc:inkChg chg="add del">
          <ac:chgData name="钱 霖奕" userId="d928a817aa094823" providerId="LiveId" clId="{E64899D7-71F4-014C-8A51-9135C8FDD76B}" dt="2023-01-05T10:52:07.667" v="174"/>
          <ac:inkMkLst>
            <pc:docMk/>
            <pc:sldMk cId="2712971668" sldId="264"/>
            <ac:inkMk id="93" creationId="{B990B876-C3E7-8643-1E24-38BFD85D71C0}"/>
          </ac:inkMkLst>
        </pc:inkChg>
        <pc:inkChg chg="add del">
          <ac:chgData name="钱 霖奕" userId="d928a817aa094823" providerId="LiveId" clId="{E64899D7-71F4-014C-8A51-9135C8FDD76B}" dt="2023-01-05T10:52:07.667" v="174"/>
          <ac:inkMkLst>
            <pc:docMk/>
            <pc:sldMk cId="2712971668" sldId="264"/>
            <ac:inkMk id="94" creationId="{800AE877-E6D8-33D1-B43A-2F135CE59403}"/>
          </ac:inkMkLst>
        </pc:inkChg>
        <pc:inkChg chg="add del">
          <ac:chgData name="钱 霖奕" userId="d928a817aa094823" providerId="LiveId" clId="{E64899D7-71F4-014C-8A51-9135C8FDD76B}" dt="2023-01-05T10:52:07.667" v="174"/>
          <ac:inkMkLst>
            <pc:docMk/>
            <pc:sldMk cId="2712971668" sldId="264"/>
            <ac:inkMk id="95" creationId="{E2621531-6A89-DE89-5C78-C19915730B6A}"/>
          </ac:inkMkLst>
        </pc:inkChg>
        <pc:inkChg chg="add del reco">
          <ac:chgData name="钱 霖奕" userId="d928a817aa094823" providerId="LiveId" clId="{E64899D7-71F4-014C-8A51-9135C8FDD76B}" dt="2023-01-05T11:16:29.832" v="836"/>
          <ac:inkMkLst>
            <pc:docMk/>
            <pc:sldMk cId="2712971668" sldId="264"/>
            <ac:inkMk id="96" creationId="{1CE8EE50-4B75-FC4D-CD11-3827FD803A83}"/>
          </ac:inkMkLst>
        </pc:inkChg>
        <pc:inkChg chg="add del">
          <ac:chgData name="钱 霖奕" userId="d928a817aa094823" providerId="LiveId" clId="{E64899D7-71F4-014C-8A51-9135C8FDD76B}" dt="2023-01-05T10:52:09.733" v="177"/>
          <ac:inkMkLst>
            <pc:docMk/>
            <pc:sldMk cId="2712971668" sldId="264"/>
            <ac:inkMk id="97" creationId="{0015BDDC-F5F8-BBA5-4071-5018EBE43A12}"/>
          </ac:inkMkLst>
        </pc:inkChg>
        <pc:inkChg chg="add del">
          <ac:chgData name="钱 霖奕" userId="d928a817aa094823" providerId="LiveId" clId="{E64899D7-71F4-014C-8A51-9135C8FDD76B}" dt="2023-01-05T10:52:09.733" v="177"/>
          <ac:inkMkLst>
            <pc:docMk/>
            <pc:sldMk cId="2712971668" sldId="264"/>
            <ac:inkMk id="98" creationId="{DF850A5E-C1F2-750D-62DC-692314B3A915}"/>
          </ac:inkMkLst>
        </pc:inkChg>
        <pc:inkChg chg="add del reco">
          <ac:chgData name="钱 霖奕" userId="d928a817aa094823" providerId="LiveId" clId="{E64899D7-71F4-014C-8A51-9135C8FDD76B}" dt="2023-01-05T11:16:29.833" v="837"/>
          <ac:inkMkLst>
            <pc:docMk/>
            <pc:sldMk cId="2712971668" sldId="264"/>
            <ac:inkMk id="99" creationId="{69ED31D9-1DC2-62A3-EB92-D390FB75E610}"/>
          </ac:inkMkLst>
        </pc:inkChg>
        <pc:inkChg chg="add del">
          <ac:chgData name="钱 霖奕" userId="d928a817aa094823" providerId="LiveId" clId="{E64899D7-71F4-014C-8A51-9135C8FDD76B}" dt="2023-01-05T10:52:23.850" v="180"/>
          <ac:inkMkLst>
            <pc:docMk/>
            <pc:sldMk cId="2712971668" sldId="264"/>
            <ac:inkMk id="100" creationId="{46DA03A1-9F82-69CF-E1A2-639CB2A7B2D6}"/>
          </ac:inkMkLst>
        </pc:inkChg>
        <pc:inkChg chg="add del">
          <ac:chgData name="钱 霖奕" userId="d928a817aa094823" providerId="LiveId" clId="{E64899D7-71F4-014C-8A51-9135C8FDD76B}" dt="2023-01-05T10:52:23.850" v="180"/>
          <ac:inkMkLst>
            <pc:docMk/>
            <pc:sldMk cId="2712971668" sldId="264"/>
            <ac:inkMk id="101" creationId="{094B272D-058E-7AE5-BC65-B5517EF6E0CE}"/>
          </ac:inkMkLst>
        </pc:inkChg>
        <pc:inkChg chg="add del reco">
          <ac:chgData name="钱 霖奕" userId="d928a817aa094823" providerId="LiveId" clId="{E64899D7-71F4-014C-8A51-9135C8FDD76B}" dt="2023-01-05T11:16:20.612" v="809"/>
          <ac:inkMkLst>
            <pc:docMk/>
            <pc:sldMk cId="2712971668" sldId="264"/>
            <ac:inkMk id="102" creationId="{EAE1F1CD-924C-D702-9413-B4334123CCF3}"/>
          </ac:inkMkLst>
        </pc:inkChg>
        <pc:inkChg chg="add del">
          <ac:chgData name="钱 霖奕" userId="d928a817aa094823" providerId="LiveId" clId="{E64899D7-71F4-014C-8A51-9135C8FDD76B}" dt="2023-01-05T10:52:25.202" v="183"/>
          <ac:inkMkLst>
            <pc:docMk/>
            <pc:sldMk cId="2712971668" sldId="264"/>
            <ac:inkMk id="103" creationId="{0AF28219-D7AA-85D3-664C-606F7AB61418}"/>
          </ac:inkMkLst>
        </pc:inkChg>
        <pc:inkChg chg="add del">
          <ac:chgData name="钱 霖奕" userId="d928a817aa094823" providerId="LiveId" clId="{E64899D7-71F4-014C-8A51-9135C8FDD76B}" dt="2023-01-05T10:52:25.202" v="183"/>
          <ac:inkMkLst>
            <pc:docMk/>
            <pc:sldMk cId="2712971668" sldId="264"/>
            <ac:inkMk id="104" creationId="{90871795-2973-BD1A-708D-03ADCE422703}"/>
          </ac:inkMkLst>
        </pc:inkChg>
        <pc:inkChg chg="add del reco">
          <ac:chgData name="钱 霖奕" userId="d928a817aa094823" providerId="LiveId" clId="{E64899D7-71F4-014C-8A51-9135C8FDD76B}" dt="2023-01-05T11:16:20.375" v="807"/>
          <ac:inkMkLst>
            <pc:docMk/>
            <pc:sldMk cId="2712971668" sldId="264"/>
            <ac:inkMk id="105" creationId="{3ABE2E25-5669-A1ED-E46B-4D13BDC2A0DA}"/>
          </ac:inkMkLst>
        </pc:inkChg>
        <pc:inkChg chg="add del">
          <ac:chgData name="钱 霖奕" userId="d928a817aa094823" providerId="LiveId" clId="{E64899D7-71F4-014C-8A51-9135C8FDD76B}" dt="2023-01-05T10:52:27.695" v="187"/>
          <ac:inkMkLst>
            <pc:docMk/>
            <pc:sldMk cId="2712971668" sldId="264"/>
            <ac:inkMk id="106" creationId="{CE94E6E5-1E4A-CF07-3951-307E6B630D87}"/>
          </ac:inkMkLst>
        </pc:inkChg>
        <pc:inkChg chg="add del">
          <ac:chgData name="钱 霖奕" userId="d928a817aa094823" providerId="LiveId" clId="{E64899D7-71F4-014C-8A51-9135C8FDD76B}" dt="2023-01-05T10:52:27.695" v="187"/>
          <ac:inkMkLst>
            <pc:docMk/>
            <pc:sldMk cId="2712971668" sldId="264"/>
            <ac:inkMk id="107" creationId="{C9F9C77E-09A2-0AD0-DF23-320D5AC03BC6}"/>
          </ac:inkMkLst>
        </pc:inkChg>
        <pc:inkChg chg="add del">
          <ac:chgData name="钱 霖奕" userId="d928a817aa094823" providerId="LiveId" clId="{E64899D7-71F4-014C-8A51-9135C8FDD76B}" dt="2023-01-05T10:52:27.695" v="187"/>
          <ac:inkMkLst>
            <pc:docMk/>
            <pc:sldMk cId="2712971668" sldId="264"/>
            <ac:inkMk id="108" creationId="{52C29D2C-D2E7-FB8F-1F61-57EE5A650888}"/>
          </ac:inkMkLst>
        </pc:inkChg>
        <pc:inkChg chg="add del mod reco modStrokes">
          <ac:chgData name="钱 霖奕" userId="d928a817aa094823" providerId="LiveId" clId="{E64899D7-71F4-014C-8A51-9135C8FDD76B}" dt="2023-01-05T11:16:20.849" v="811"/>
          <ac:inkMkLst>
            <pc:docMk/>
            <pc:sldMk cId="2712971668" sldId="264"/>
            <ac:inkMk id="109" creationId="{2017340C-0F15-31D4-E85E-00E8C65D691E}"/>
          </ac:inkMkLst>
        </pc:inkChg>
        <pc:inkChg chg="add del">
          <ac:chgData name="钱 霖奕" userId="d928a817aa094823" providerId="LiveId" clId="{E64899D7-71F4-014C-8A51-9135C8FDD76B}" dt="2023-01-05T10:52:37.147" v="201"/>
          <ac:inkMkLst>
            <pc:docMk/>
            <pc:sldMk cId="2712971668" sldId="264"/>
            <ac:inkMk id="110" creationId="{85030505-6AE1-4F5F-F9BA-572E25329D93}"/>
          </ac:inkMkLst>
        </pc:inkChg>
        <pc:inkChg chg="add del">
          <ac:chgData name="钱 霖奕" userId="d928a817aa094823" providerId="LiveId" clId="{E64899D7-71F4-014C-8A51-9135C8FDD76B}" dt="2023-01-05T10:52:37.147" v="201"/>
          <ac:inkMkLst>
            <pc:docMk/>
            <pc:sldMk cId="2712971668" sldId="264"/>
            <ac:inkMk id="111" creationId="{3DEAC13A-78C3-3075-8D32-AFB5389881A2}"/>
          </ac:inkMkLst>
        </pc:inkChg>
        <pc:inkChg chg="add del">
          <ac:chgData name="钱 霖奕" userId="d928a817aa094823" providerId="LiveId" clId="{E64899D7-71F4-014C-8A51-9135C8FDD76B}" dt="2023-01-05T10:52:37.147" v="201"/>
          <ac:inkMkLst>
            <pc:docMk/>
            <pc:sldMk cId="2712971668" sldId="264"/>
            <ac:inkMk id="112" creationId="{E086C94D-ECC0-49B7-B812-33412AC582C2}"/>
          </ac:inkMkLst>
        </pc:inkChg>
        <pc:inkChg chg="add del">
          <ac:chgData name="钱 霖奕" userId="d928a817aa094823" providerId="LiveId" clId="{E64899D7-71F4-014C-8A51-9135C8FDD76B}" dt="2023-01-05T10:52:37.147" v="201"/>
          <ac:inkMkLst>
            <pc:docMk/>
            <pc:sldMk cId="2712971668" sldId="264"/>
            <ac:inkMk id="113" creationId="{5463C5FF-EDD9-F75C-FDBB-867E1745A7EF}"/>
          </ac:inkMkLst>
        </pc:inkChg>
        <pc:inkChg chg="add del">
          <ac:chgData name="钱 霖奕" userId="d928a817aa094823" providerId="LiveId" clId="{E64899D7-71F4-014C-8A51-9135C8FDD76B}" dt="2023-01-05T10:52:37.147" v="201"/>
          <ac:inkMkLst>
            <pc:docMk/>
            <pc:sldMk cId="2712971668" sldId="264"/>
            <ac:inkMk id="114" creationId="{7FAF19FB-3D10-A9C3-0D67-900FC2D8EC2E}"/>
          </ac:inkMkLst>
        </pc:inkChg>
        <pc:inkChg chg="add del">
          <ac:chgData name="钱 霖奕" userId="d928a817aa094823" providerId="LiveId" clId="{E64899D7-71F4-014C-8A51-9135C8FDD76B}" dt="2023-01-05T10:52:37.147" v="201"/>
          <ac:inkMkLst>
            <pc:docMk/>
            <pc:sldMk cId="2712971668" sldId="264"/>
            <ac:inkMk id="115" creationId="{31C4EF0A-B730-0968-0B85-F2CA96804C49}"/>
          </ac:inkMkLst>
        </pc:inkChg>
        <pc:inkChg chg="add del">
          <ac:chgData name="钱 霖奕" userId="d928a817aa094823" providerId="LiveId" clId="{E64899D7-71F4-014C-8A51-9135C8FDD76B}" dt="2023-01-05T10:52:37.147" v="201"/>
          <ac:inkMkLst>
            <pc:docMk/>
            <pc:sldMk cId="2712971668" sldId="264"/>
            <ac:inkMk id="116" creationId="{76DA567D-648A-35A6-0B86-30E8E63F248E}"/>
          </ac:inkMkLst>
        </pc:inkChg>
        <pc:inkChg chg="add del">
          <ac:chgData name="钱 霖奕" userId="d928a817aa094823" providerId="LiveId" clId="{E64899D7-71F4-014C-8A51-9135C8FDD76B}" dt="2023-01-05T10:52:37.147" v="201"/>
          <ac:inkMkLst>
            <pc:docMk/>
            <pc:sldMk cId="2712971668" sldId="264"/>
            <ac:inkMk id="117" creationId="{3C6AB035-02F0-6877-7842-4256581A6F0C}"/>
          </ac:inkMkLst>
        </pc:inkChg>
        <pc:inkChg chg="add del">
          <ac:chgData name="钱 霖奕" userId="d928a817aa094823" providerId="LiveId" clId="{E64899D7-71F4-014C-8A51-9135C8FDD76B}" dt="2023-01-05T10:52:37.147" v="201"/>
          <ac:inkMkLst>
            <pc:docMk/>
            <pc:sldMk cId="2712971668" sldId="264"/>
            <ac:inkMk id="118" creationId="{82BE9F15-B3DA-839D-497D-B25975F5F1C7}"/>
          </ac:inkMkLst>
        </pc:inkChg>
        <pc:inkChg chg="add del">
          <ac:chgData name="钱 霖奕" userId="d928a817aa094823" providerId="LiveId" clId="{E64899D7-71F4-014C-8A51-9135C8FDD76B}" dt="2023-01-05T10:52:37.147" v="201"/>
          <ac:inkMkLst>
            <pc:docMk/>
            <pc:sldMk cId="2712971668" sldId="264"/>
            <ac:inkMk id="119" creationId="{AD23F6F9-D7C9-8AE4-C2C2-B0812CF8E311}"/>
          </ac:inkMkLst>
        </pc:inkChg>
        <pc:inkChg chg="add del">
          <ac:chgData name="钱 霖奕" userId="d928a817aa094823" providerId="LiveId" clId="{E64899D7-71F4-014C-8A51-9135C8FDD76B}" dt="2023-01-05T10:52:37.147" v="201"/>
          <ac:inkMkLst>
            <pc:docMk/>
            <pc:sldMk cId="2712971668" sldId="264"/>
            <ac:inkMk id="120" creationId="{5A83A666-E0F5-E11B-4B8B-BA0B44F3ADC9}"/>
          </ac:inkMkLst>
        </pc:inkChg>
        <pc:inkChg chg="add del">
          <ac:chgData name="钱 霖奕" userId="d928a817aa094823" providerId="LiveId" clId="{E64899D7-71F4-014C-8A51-9135C8FDD76B}" dt="2023-01-05T10:52:37.147" v="201"/>
          <ac:inkMkLst>
            <pc:docMk/>
            <pc:sldMk cId="2712971668" sldId="264"/>
            <ac:inkMk id="121" creationId="{BE859144-1D50-1010-B4DD-3D7D09D5B1AB}"/>
          </ac:inkMkLst>
        </pc:inkChg>
        <pc:inkChg chg="add del">
          <ac:chgData name="钱 霖奕" userId="d928a817aa094823" providerId="LiveId" clId="{E64899D7-71F4-014C-8A51-9135C8FDD76B}" dt="2023-01-05T10:52:37.147" v="201"/>
          <ac:inkMkLst>
            <pc:docMk/>
            <pc:sldMk cId="2712971668" sldId="264"/>
            <ac:inkMk id="122" creationId="{D83AD5EB-029A-BFE6-8DA7-53C97F5261B7}"/>
          </ac:inkMkLst>
        </pc:inkChg>
        <pc:inkChg chg="add del mod reco modStrokes">
          <ac:chgData name="钱 霖奕" userId="d928a817aa094823" providerId="LiveId" clId="{E64899D7-71F4-014C-8A51-9135C8FDD76B}" dt="2023-01-05T11:16:22.566" v="817"/>
          <ac:inkMkLst>
            <pc:docMk/>
            <pc:sldMk cId="2712971668" sldId="264"/>
            <ac:inkMk id="123" creationId="{C9126C1E-5F02-A171-AB48-8046895F7D89}"/>
          </ac:inkMkLst>
        </pc:inkChg>
        <pc:inkChg chg="add del">
          <ac:chgData name="钱 霖奕" userId="d928a817aa094823" providerId="LiveId" clId="{E64899D7-71F4-014C-8A51-9135C8FDD76B}" dt="2023-01-05T11:16:22.122" v="815"/>
          <ac:inkMkLst>
            <pc:docMk/>
            <pc:sldMk cId="2712971668" sldId="264"/>
            <ac:inkMk id="124" creationId="{2F520023-A427-A755-C49B-6AE9E92EC365}"/>
          </ac:inkMkLst>
        </pc:inkChg>
        <pc:inkChg chg="add del">
          <ac:chgData name="钱 霖奕" userId="d928a817aa094823" providerId="LiveId" clId="{E64899D7-71F4-014C-8A51-9135C8FDD76B}" dt="2023-01-05T10:52:49.069" v="214"/>
          <ac:inkMkLst>
            <pc:docMk/>
            <pc:sldMk cId="2712971668" sldId="264"/>
            <ac:inkMk id="125" creationId="{A9B9EDDE-5227-7962-E322-B28DB87C7E02}"/>
          </ac:inkMkLst>
        </pc:inkChg>
        <pc:inkChg chg="add del">
          <ac:chgData name="钱 霖奕" userId="d928a817aa094823" providerId="LiveId" clId="{E64899D7-71F4-014C-8A51-9135C8FDD76B}" dt="2023-01-05T10:52:49.069" v="214"/>
          <ac:inkMkLst>
            <pc:docMk/>
            <pc:sldMk cId="2712971668" sldId="264"/>
            <ac:inkMk id="126" creationId="{52BE5EE1-F377-C59D-2B2D-FC9388B84A2F}"/>
          </ac:inkMkLst>
        </pc:inkChg>
        <pc:inkChg chg="add del">
          <ac:chgData name="钱 霖奕" userId="d928a817aa094823" providerId="LiveId" clId="{E64899D7-71F4-014C-8A51-9135C8FDD76B}" dt="2023-01-05T10:52:49.069" v="214"/>
          <ac:inkMkLst>
            <pc:docMk/>
            <pc:sldMk cId="2712971668" sldId="264"/>
            <ac:inkMk id="127" creationId="{592B19C9-B027-9D5C-DAE8-A2A2AFEDE356}"/>
          </ac:inkMkLst>
        </pc:inkChg>
        <pc:inkChg chg="add del">
          <ac:chgData name="钱 霖奕" userId="d928a817aa094823" providerId="LiveId" clId="{E64899D7-71F4-014C-8A51-9135C8FDD76B}" dt="2023-01-05T10:52:49.069" v="214"/>
          <ac:inkMkLst>
            <pc:docMk/>
            <pc:sldMk cId="2712971668" sldId="264"/>
            <ac:inkMk id="128" creationId="{7796CA0F-BF4F-620C-43BA-2683266A019F}"/>
          </ac:inkMkLst>
        </pc:inkChg>
        <pc:inkChg chg="add del">
          <ac:chgData name="钱 霖奕" userId="d928a817aa094823" providerId="LiveId" clId="{E64899D7-71F4-014C-8A51-9135C8FDD76B}" dt="2023-01-05T10:52:49.069" v="214"/>
          <ac:inkMkLst>
            <pc:docMk/>
            <pc:sldMk cId="2712971668" sldId="264"/>
            <ac:inkMk id="129" creationId="{75E5CF7D-EB72-3EEC-B8A4-5DF66F1D01E0}"/>
          </ac:inkMkLst>
        </pc:inkChg>
        <pc:inkChg chg="add del">
          <ac:chgData name="钱 霖奕" userId="d928a817aa094823" providerId="LiveId" clId="{E64899D7-71F4-014C-8A51-9135C8FDD76B}" dt="2023-01-05T10:52:49.069" v="214"/>
          <ac:inkMkLst>
            <pc:docMk/>
            <pc:sldMk cId="2712971668" sldId="264"/>
            <ac:inkMk id="130" creationId="{E47D6015-6504-4FAB-3EB8-CA7CEE461A08}"/>
          </ac:inkMkLst>
        </pc:inkChg>
        <pc:inkChg chg="add del">
          <ac:chgData name="钱 霖奕" userId="d928a817aa094823" providerId="LiveId" clId="{E64899D7-71F4-014C-8A51-9135C8FDD76B}" dt="2023-01-05T10:52:49.069" v="214"/>
          <ac:inkMkLst>
            <pc:docMk/>
            <pc:sldMk cId="2712971668" sldId="264"/>
            <ac:inkMk id="131" creationId="{A5CE494F-5A3C-E50E-E598-F459436854FD}"/>
          </ac:inkMkLst>
        </pc:inkChg>
        <pc:inkChg chg="add del">
          <ac:chgData name="钱 霖奕" userId="d928a817aa094823" providerId="LiveId" clId="{E64899D7-71F4-014C-8A51-9135C8FDD76B}" dt="2023-01-05T10:52:49.069" v="214"/>
          <ac:inkMkLst>
            <pc:docMk/>
            <pc:sldMk cId="2712971668" sldId="264"/>
            <ac:inkMk id="132" creationId="{4F682A25-641C-0F62-4130-581C091DD2A1}"/>
          </ac:inkMkLst>
        </pc:inkChg>
        <pc:inkChg chg="add del">
          <ac:chgData name="钱 霖奕" userId="d928a817aa094823" providerId="LiveId" clId="{E64899D7-71F4-014C-8A51-9135C8FDD76B}" dt="2023-01-05T10:52:49.069" v="214"/>
          <ac:inkMkLst>
            <pc:docMk/>
            <pc:sldMk cId="2712971668" sldId="264"/>
            <ac:inkMk id="133" creationId="{1156ADB0-BDA2-B7E9-6B61-9DEEF7DFB4A7}"/>
          </ac:inkMkLst>
        </pc:inkChg>
        <pc:inkChg chg="add del">
          <ac:chgData name="钱 霖奕" userId="d928a817aa094823" providerId="LiveId" clId="{E64899D7-71F4-014C-8A51-9135C8FDD76B}" dt="2023-01-05T10:52:49.069" v="214"/>
          <ac:inkMkLst>
            <pc:docMk/>
            <pc:sldMk cId="2712971668" sldId="264"/>
            <ac:inkMk id="134" creationId="{A5F5FF3A-9DA8-DD51-33F2-F44C60D3C72E}"/>
          </ac:inkMkLst>
        </pc:inkChg>
        <pc:inkChg chg="add del mod reco modStrokes">
          <ac:chgData name="钱 霖奕" userId="d928a817aa094823" providerId="LiveId" clId="{E64899D7-71F4-014C-8A51-9135C8FDD76B}" dt="2023-01-05T11:16:25.806" v="823"/>
          <ac:inkMkLst>
            <pc:docMk/>
            <pc:sldMk cId="2712971668" sldId="264"/>
            <ac:inkMk id="135" creationId="{91DB2FDE-2093-7CEF-DFC2-C16E2B68722A}"/>
          </ac:inkMkLst>
        </pc:inkChg>
        <pc:inkChg chg="add del">
          <ac:chgData name="钱 霖奕" userId="d928a817aa094823" providerId="LiveId" clId="{E64899D7-71F4-014C-8A51-9135C8FDD76B}" dt="2023-01-05T10:52:54.460" v="217"/>
          <ac:inkMkLst>
            <pc:docMk/>
            <pc:sldMk cId="2712971668" sldId="264"/>
            <ac:inkMk id="136" creationId="{A2FDC4EE-812E-BA8B-4DAE-9B303AA17D96}"/>
          </ac:inkMkLst>
        </pc:inkChg>
        <pc:inkChg chg="add del">
          <ac:chgData name="钱 霖奕" userId="d928a817aa094823" providerId="LiveId" clId="{E64899D7-71F4-014C-8A51-9135C8FDD76B}" dt="2023-01-05T10:52:54.460" v="217"/>
          <ac:inkMkLst>
            <pc:docMk/>
            <pc:sldMk cId="2712971668" sldId="264"/>
            <ac:inkMk id="137" creationId="{242558B1-3F61-FBC8-C9C0-E0965C288A0F}"/>
          </ac:inkMkLst>
        </pc:inkChg>
        <pc:inkChg chg="add del reco">
          <ac:chgData name="钱 霖奕" userId="d928a817aa094823" providerId="LiveId" clId="{E64899D7-71F4-014C-8A51-9135C8FDD76B}" dt="2023-01-05T11:16:20.377" v="808"/>
          <ac:inkMkLst>
            <pc:docMk/>
            <pc:sldMk cId="2712971668" sldId="264"/>
            <ac:inkMk id="138" creationId="{BF3C6184-9E1B-C5D1-F680-C08A89870689}"/>
          </ac:inkMkLst>
        </pc:inkChg>
        <pc:inkChg chg="add del">
          <ac:chgData name="钱 霖奕" userId="d928a817aa094823" providerId="LiveId" clId="{E64899D7-71F4-014C-8A51-9135C8FDD76B}" dt="2023-01-05T10:53:06.414" v="230"/>
          <ac:inkMkLst>
            <pc:docMk/>
            <pc:sldMk cId="2712971668" sldId="264"/>
            <ac:inkMk id="139" creationId="{1D7D9E34-9210-DA64-E8F4-92A71F6F002B}"/>
          </ac:inkMkLst>
        </pc:inkChg>
        <pc:inkChg chg="add del">
          <ac:chgData name="钱 霖奕" userId="d928a817aa094823" providerId="LiveId" clId="{E64899D7-71F4-014C-8A51-9135C8FDD76B}" dt="2023-01-05T10:53:06.414" v="230"/>
          <ac:inkMkLst>
            <pc:docMk/>
            <pc:sldMk cId="2712971668" sldId="264"/>
            <ac:inkMk id="140" creationId="{31BCC1B1-5636-0302-57A5-2DB8EACCAFE5}"/>
          </ac:inkMkLst>
        </pc:inkChg>
        <pc:inkChg chg="add del">
          <ac:chgData name="钱 霖奕" userId="d928a817aa094823" providerId="LiveId" clId="{E64899D7-71F4-014C-8A51-9135C8FDD76B}" dt="2023-01-05T10:53:06.414" v="230"/>
          <ac:inkMkLst>
            <pc:docMk/>
            <pc:sldMk cId="2712971668" sldId="264"/>
            <ac:inkMk id="141" creationId="{D5B73372-0C2B-35BB-A997-A0EDFA869BED}"/>
          </ac:inkMkLst>
        </pc:inkChg>
        <pc:inkChg chg="add del">
          <ac:chgData name="钱 霖奕" userId="d928a817aa094823" providerId="LiveId" clId="{E64899D7-71F4-014C-8A51-9135C8FDD76B}" dt="2023-01-05T10:53:06.414" v="230"/>
          <ac:inkMkLst>
            <pc:docMk/>
            <pc:sldMk cId="2712971668" sldId="264"/>
            <ac:inkMk id="142" creationId="{2E379426-B4D6-6A64-594E-0353563C69E1}"/>
          </ac:inkMkLst>
        </pc:inkChg>
        <pc:inkChg chg="add del">
          <ac:chgData name="钱 霖奕" userId="d928a817aa094823" providerId="LiveId" clId="{E64899D7-71F4-014C-8A51-9135C8FDD76B}" dt="2023-01-05T10:53:06.414" v="230"/>
          <ac:inkMkLst>
            <pc:docMk/>
            <pc:sldMk cId="2712971668" sldId="264"/>
            <ac:inkMk id="143" creationId="{80241E6C-D2CF-48A5-A9E5-0CCD91849333}"/>
          </ac:inkMkLst>
        </pc:inkChg>
        <pc:inkChg chg="add del">
          <ac:chgData name="钱 霖奕" userId="d928a817aa094823" providerId="LiveId" clId="{E64899D7-71F4-014C-8A51-9135C8FDD76B}" dt="2023-01-05T10:53:06.414" v="230"/>
          <ac:inkMkLst>
            <pc:docMk/>
            <pc:sldMk cId="2712971668" sldId="264"/>
            <ac:inkMk id="144" creationId="{0632C24B-BB3F-5AB5-E69A-24A9417D0C2B}"/>
          </ac:inkMkLst>
        </pc:inkChg>
        <pc:inkChg chg="add del">
          <ac:chgData name="钱 霖奕" userId="d928a817aa094823" providerId="LiveId" clId="{E64899D7-71F4-014C-8A51-9135C8FDD76B}" dt="2023-01-05T10:53:06.414" v="230"/>
          <ac:inkMkLst>
            <pc:docMk/>
            <pc:sldMk cId="2712971668" sldId="264"/>
            <ac:inkMk id="145" creationId="{CB60E60C-A799-B95A-3E13-3244E6020D8F}"/>
          </ac:inkMkLst>
        </pc:inkChg>
        <pc:inkChg chg="add del">
          <ac:chgData name="钱 霖奕" userId="d928a817aa094823" providerId="LiveId" clId="{E64899D7-71F4-014C-8A51-9135C8FDD76B}" dt="2023-01-05T10:53:06.414" v="230"/>
          <ac:inkMkLst>
            <pc:docMk/>
            <pc:sldMk cId="2712971668" sldId="264"/>
            <ac:inkMk id="146" creationId="{FA16660B-05B3-6A30-F21E-0020B565A325}"/>
          </ac:inkMkLst>
        </pc:inkChg>
        <pc:inkChg chg="add del">
          <ac:chgData name="钱 霖奕" userId="d928a817aa094823" providerId="LiveId" clId="{E64899D7-71F4-014C-8A51-9135C8FDD76B}" dt="2023-01-05T10:53:06.414" v="230"/>
          <ac:inkMkLst>
            <pc:docMk/>
            <pc:sldMk cId="2712971668" sldId="264"/>
            <ac:inkMk id="147" creationId="{87BA8740-92F8-1886-D280-40C80D09013A}"/>
          </ac:inkMkLst>
        </pc:inkChg>
        <pc:inkChg chg="add del">
          <ac:chgData name="钱 霖奕" userId="d928a817aa094823" providerId="LiveId" clId="{E64899D7-71F4-014C-8A51-9135C8FDD76B}" dt="2023-01-05T10:53:06.414" v="230"/>
          <ac:inkMkLst>
            <pc:docMk/>
            <pc:sldMk cId="2712971668" sldId="264"/>
            <ac:inkMk id="148" creationId="{7D51FA6F-0DF3-351D-48E4-2BD63E47BF15}"/>
          </ac:inkMkLst>
        </pc:inkChg>
        <pc:inkChg chg="add del">
          <ac:chgData name="钱 霖奕" userId="d928a817aa094823" providerId="LiveId" clId="{E64899D7-71F4-014C-8A51-9135C8FDD76B}" dt="2023-01-05T10:53:06.414" v="230"/>
          <ac:inkMkLst>
            <pc:docMk/>
            <pc:sldMk cId="2712971668" sldId="264"/>
            <ac:inkMk id="149" creationId="{E6078BB8-3EC0-6AE4-931F-B7F30DDF8F4B}"/>
          </ac:inkMkLst>
        </pc:inkChg>
        <pc:inkChg chg="add del">
          <ac:chgData name="钱 霖奕" userId="d928a817aa094823" providerId="LiveId" clId="{E64899D7-71F4-014C-8A51-9135C8FDD76B}" dt="2023-01-05T10:53:06.414" v="230"/>
          <ac:inkMkLst>
            <pc:docMk/>
            <pc:sldMk cId="2712971668" sldId="264"/>
            <ac:inkMk id="150" creationId="{62AE1AF9-9F0B-3231-8D83-67753CAB1762}"/>
          </ac:inkMkLst>
        </pc:inkChg>
        <pc:inkChg chg="add del mod reco modStrokes">
          <ac:chgData name="钱 霖奕" userId="d928a817aa094823" providerId="LiveId" clId="{E64899D7-71F4-014C-8A51-9135C8FDD76B}" dt="2023-01-05T11:16:23.533" v="821"/>
          <ac:inkMkLst>
            <pc:docMk/>
            <pc:sldMk cId="2712971668" sldId="264"/>
            <ac:inkMk id="151" creationId="{ECC874AA-6A5B-8686-95B3-2B812311A30C}"/>
          </ac:inkMkLst>
        </pc:inkChg>
        <pc:inkChg chg="add del">
          <ac:chgData name="钱 霖奕" userId="d928a817aa094823" providerId="LiveId" clId="{E64899D7-71F4-014C-8A51-9135C8FDD76B}" dt="2023-01-05T10:53:19.335" v="233"/>
          <ac:inkMkLst>
            <pc:docMk/>
            <pc:sldMk cId="2712971668" sldId="264"/>
            <ac:inkMk id="152" creationId="{B9FB9BE1-C721-FA84-9829-46409B986DC8}"/>
          </ac:inkMkLst>
        </pc:inkChg>
        <pc:inkChg chg="add del">
          <ac:chgData name="钱 霖奕" userId="d928a817aa094823" providerId="LiveId" clId="{E64899D7-71F4-014C-8A51-9135C8FDD76B}" dt="2023-01-05T10:53:19.335" v="233"/>
          <ac:inkMkLst>
            <pc:docMk/>
            <pc:sldMk cId="2712971668" sldId="264"/>
            <ac:inkMk id="153" creationId="{3140C32F-DA09-EA74-07A4-548215EB3F96}"/>
          </ac:inkMkLst>
        </pc:inkChg>
        <pc:inkChg chg="add del reco">
          <ac:chgData name="钱 霖奕" userId="d928a817aa094823" providerId="LiveId" clId="{E64899D7-71F4-014C-8A51-9135C8FDD76B}" dt="2023-01-05T11:16:30.204" v="838"/>
          <ac:inkMkLst>
            <pc:docMk/>
            <pc:sldMk cId="2712971668" sldId="264"/>
            <ac:inkMk id="154" creationId="{D1117672-F7A9-6CDA-A6A2-512795AD5904}"/>
          </ac:inkMkLst>
        </pc:inkChg>
        <pc:inkChg chg="add del">
          <ac:chgData name="钱 霖奕" userId="d928a817aa094823" providerId="LiveId" clId="{E64899D7-71F4-014C-8A51-9135C8FDD76B}" dt="2023-01-05T10:53:22.705" v="245"/>
          <ac:inkMkLst>
            <pc:docMk/>
            <pc:sldMk cId="2712971668" sldId="264"/>
            <ac:inkMk id="155" creationId="{3BD6E104-4887-2E2B-6BE8-E67746B6C9A9}"/>
          </ac:inkMkLst>
        </pc:inkChg>
        <pc:inkChg chg="add del">
          <ac:chgData name="钱 霖奕" userId="d928a817aa094823" providerId="LiveId" clId="{E64899D7-71F4-014C-8A51-9135C8FDD76B}" dt="2023-01-05T10:53:22.705" v="245"/>
          <ac:inkMkLst>
            <pc:docMk/>
            <pc:sldMk cId="2712971668" sldId="264"/>
            <ac:inkMk id="156" creationId="{4448FC95-66F0-3A1F-2DB4-128E89D39897}"/>
          </ac:inkMkLst>
        </pc:inkChg>
        <pc:inkChg chg="add del">
          <ac:chgData name="钱 霖奕" userId="d928a817aa094823" providerId="LiveId" clId="{E64899D7-71F4-014C-8A51-9135C8FDD76B}" dt="2023-01-05T10:53:22.705" v="245"/>
          <ac:inkMkLst>
            <pc:docMk/>
            <pc:sldMk cId="2712971668" sldId="264"/>
            <ac:inkMk id="157" creationId="{F43F95F5-1381-4A4C-C3E9-C58EA4A945DE}"/>
          </ac:inkMkLst>
        </pc:inkChg>
        <pc:inkChg chg="add del">
          <ac:chgData name="钱 霖奕" userId="d928a817aa094823" providerId="LiveId" clId="{E64899D7-71F4-014C-8A51-9135C8FDD76B}" dt="2023-01-05T10:53:22.705" v="245"/>
          <ac:inkMkLst>
            <pc:docMk/>
            <pc:sldMk cId="2712971668" sldId="264"/>
            <ac:inkMk id="158" creationId="{671CEC77-0CC5-FFCD-B9DC-096C0D15C6B6}"/>
          </ac:inkMkLst>
        </pc:inkChg>
        <pc:inkChg chg="add del">
          <ac:chgData name="钱 霖奕" userId="d928a817aa094823" providerId="LiveId" clId="{E64899D7-71F4-014C-8A51-9135C8FDD76B}" dt="2023-01-05T10:53:22.705" v="245"/>
          <ac:inkMkLst>
            <pc:docMk/>
            <pc:sldMk cId="2712971668" sldId="264"/>
            <ac:inkMk id="159" creationId="{6186C3F8-9B8B-E55E-D57F-FCA8A4C42652}"/>
          </ac:inkMkLst>
        </pc:inkChg>
        <pc:inkChg chg="add del">
          <ac:chgData name="钱 霖奕" userId="d928a817aa094823" providerId="LiveId" clId="{E64899D7-71F4-014C-8A51-9135C8FDD76B}" dt="2023-01-05T10:53:22.705" v="245"/>
          <ac:inkMkLst>
            <pc:docMk/>
            <pc:sldMk cId="2712971668" sldId="264"/>
            <ac:inkMk id="160" creationId="{C1A60749-2507-B80F-E6D6-C986F6634950}"/>
          </ac:inkMkLst>
        </pc:inkChg>
        <pc:inkChg chg="add del">
          <ac:chgData name="钱 霖奕" userId="d928a817aa094823" providerId="LiveId" clId="{E64899D7-71F4-014C-8A51-9135C8FDD76B}" dt="2023-01-05T10:53:22.705" v="245"/>
          <ac:inkMkLst>
            <pc:docMk/>
            <pc:sldMk cId="2712971668" sldId="264"/>
            <ac:inkMk id="161" creationId="{3F1BAA1C-9890-1BE9-2832-80382423F599}"/>
          </ac:inkMkLst>
        </pc:inkChg>
        <pc:inkChg chg="add del">
          <ac:chgData name="钱 霖奕" userId="d928a817aa094823" providerId="LiveId" clId="{E64899D7-71F4-014C-8A51-9135C8FDD76B}" dt="2023-01-05T10:53:22.705" v="245"/>
          <ac:inkMkLst>
            <pc:docMk/>
            <pc:sldMk cId="2712971668" sldId="264"/>
            <ac:inkMk id="162" creationId="{04928DA9-C163-4C8C-97FC-FE6DF1FF452E}"/>
          </ac:inkMkLst>
        </pc:inkChg>
        <pc:inkChg chg="add del">
          <ac:chgData name="钱 霖奕" userId="d928a817aa094823" providerId="LiveId" clId="{E64899D7-71F4-014C-8A51-9135C8FDD76B}" dt="2023-01-05T10:53:22.705" v="245"/>
          <ac:inkMkLst>
            <pc:docMk/>
            <pc:sldMk cId="2712971668" sldId="264"/>
            <ac:inkMk id="163" creationId="{536DE816-2533-9689-DE5D-D2A7FC3540BA}"/>
          </ac:inkMkLst>
        </pc:inkChg>
        <pc:inkChg chg="add del">
          <ac:chgData name="钱 霖奕" userId="d928a817aa094823" providerId="LiveId" clId="{E64899D7-71F4-014C-8A51-9135C8FDD76B}" dt="2023-01-05T10:53:22.705" v="245"/>
          <ac:inkMkLst>
            <pc:docMk/>
            <pc:sldMk cId="2712971668" sldId="264"/>
            <ac:inkMk id="164" creationId="{1A5503F7-69E2-24AF-F81B-3B7D1A0C7186}"/>
          </ac:inkMkLst>
        </pc:inkChg>
        <pc:inkChg chg="add del">
          <ac:chgData name="钱 霖奕" userId="d928a817aa094823" providerId="LiveId" clId="{E64899D7-71F4-014C-8A51-9135C8FDD76B}" dt="2023-01-05T10:53:22.705" v="245"/>
          <ac:inkMkLst>
            <pc:docMk/>
            <pc:sldMk cId="2712971668" sldId="264"/>
            <ac:inkMk id="165" creationId="{39CAD09C-3F6A-E3EF-E502-8546F7D7AC91}"/>
          </ac:inkMkLst>
        </pc:inkChg>
        <pc:inkChg chg="add del mod reco modStrokes">
          <ac:chgData name="钱 霖奕" userId="d928a817aa094823" providerId="LiveId" clId="{E64899D7-71F4-014C-8A51-9135C8FDD76B}" dt="2023-01-05T11:16:30.534" v="842"/>
          <ac:inkMkLst>
            <pc:docMk/>
            <pc:sldMk cId="2712971668" sldId="264"/>
            <ac:inkMk id="166" creationId="{D27E5B71-2FD3-2C31-B912-6E205AE54ECE}"/>
          </ac:inkMkLst>
        </pc:inkChg>
        <pc:inkChg chg="add del">
          <ac:chgData name="钱 霖奕" userId="d928a817aa094823" providerId="LiveId" clId="{E64899D7-71F4-014C-8A51-9135C8FDD76B}" dt="2023-01-05T10:53:37.264" v="260"/>
          <ac:inkMkLst>
            <pc:docMk/>
            <pc:sldMk cId="2712971668" sldId="264"/>
            <ac:inkMk id="167" creationId="{53CD00A2-84A7-0444-05B1-1ED45A51A387}"/>
          </ac:inkMkLst>
        </pc:inkChg>
        <pc:inkChg chg="add del">
          <ac:chgData name="钱 霖奕" userId="d928a817aa094823" providerId="LiveId" clId="{E64899D7-71F4-014C-8A51-9135C8FDD76B}" dt="2023-01-05T10:53:37.264" v="260"/>
          <ac:inkMkLst>
            <pc:docMk/>
            <pc:sldMk cId="2712971668" sldId="264"/>
            <ac:inkMk id="168" creationId="{16AB629D-70E8-3D70-F09C-829B3BAFEEF5}"/>
          </ac:inkMkLst>
        </pc:inkChg>
        <pc:inkChg chg="add del">
          <ac:chgData name="钱 霖奕" userId="d928a817aa094823" providerId="LiveId" clId="{E64899D7-71F4-014C-8A51-9135C8FDD76B}" dt="2023-01-05T10:53:37.264" v="260"/>
          <ac:inkMkLst>
            <pc:docMk/>
            <pc:sldMk cId="2712971668" sldId="264"/>
            <ac:inkMk id="169" creationId="{AFF76F9D-8599-6AD1-6974-4D0BD6C2099F}"/>
          </ac:inkMkLst>
        </pc:inkChg>
        <pc:inkChg chg="add del">
          <ac:chgData name="钱 霖奕" userId="d928a817aa094823" providerId="LiveId" clId="{E64899D7-71F4-014C-8A51-9135C8FDD76B}" dt="2023-01-05T10:53:37.264" v="260"/>
          <ac:inkMkLst>
            <pc:docMk/>
            <pc:sldMk cId="2712971668" sldId="264"/>
            <ac:inkMk id="170" creationId="{CB1D4131-FB2D-5B66-CAC9-5E546E97B48E}"/>
          </ac:inkMkLst>
        </pc:inkChg>
        <pc:inkChg chg="add del">
          <ac:chgData name="钱 霖奕" userId="d928a817aa094823" providerId="LiveId" clId="{E64899D7-71F4-014C-8A51-9135C8FDD76B}" dt="2023-01-05T10:53:37.264" v="260"/>
          <ac:inkMkLst>
            <pc:docMk/>
            <pc:sldMk cId="2712971668" sldId="264"/>
            <ac:inkMk id="171" creationId="{53E6AA6C-F031-9C91-DD5B-149B1207D120}"/>
          </ac:inkMkLst>
        </pc:inkChg>
        <pc:inkChg chg="add del">
          <ac:chgData name="钱 霖奕" userId="d928a817aa094823" providerId="LiveId" clId="{E64899D7-71F4-014C-8A51-9135C8FDD76B}" dt="2023-01-05T10:53:37.264" v="260"/>
          <ac:inkMkLst>
            <pc:docMk/>
            <pc:sldMk cId="2712971668" sldId="264"/>
            <ac:inkMk id="172" creationId="{6A1B932D-61D2-D8A9-381B-2FE3F1506803}"/>
          </ac:inkMkLst>
        </pc:inkChg>
        <pc:inkChg chg="add del">
          <ac:chgData name="钱 霖奕" userId="d928a817aa094823" providerId="LiveId" clId="{E64899D7-71F4-014C-8A51-9135C8FDD76B}" dt="2023-01-05T10:53:37.264" v="260"/>
          <ac:inkMkLst>
            <pc:docMk/>
            <pc:sldMk cId="2712971668" sldId="264"/>
            <ac:inkMk id="173" creationId="{686E076F-C220-04EB-F1C4-420795DA811E}"/>
          </ac:inkMkLst>
        </pc:inkChg>
        <pc:inkChg chg="add del">
          <ac:chgData name="钱 霖奕" userId="d928a817aa094823" providerId="LiveId" clId="{E64899D7-71F4-014C-8A51-9135C8FDD76B}" dt="2023-01-05T10:53:37.264" v="260"/>
          <ac:inkMkLst>
            <pc:docMk/>
            <pc:sldMk cId="2712971668" sldId="264"/>
            <ac:inkMk id="174" creationId="{9DF347BA-BB3D-2108-2E63-60E8ED15FFF5}"/>
          </ac:inkMkLst>
        </pc:inkChg>
        <pc:inkChg chg="add del">
          <ac:chgData name="钱 霖奕" userId="d928a817aa094823" providerId="LiveId" clId="{E64899D7-71F4-014C-8A51-9135C8FDD76B}" dt="2023-01-05T10:53:37.264" v="260"/>
          <ac:inkMkLst>
            <pc:docMk/>
            <pc:sldMk cId="2712971668" sldId="264"/>
            <ac:inkMk id="175" creationId="{4A20C50B-15EE-3670-DCD5-971DA2A1FF3A}"/>
          </ac:inkMkLst>
        </pc:inkChg>
        <pc:inkChg chg="add del">
          <ac:chgData name="钱 霖奕" userId="d928a817aa094823" providerId="LiveId" clId="{E64899D7-71F4-014C-8A51-9135C8FDD76B}" dt="2023-01-05T10:53:37.264" v="260"/>
          <ac:inkMkLst>
            <pc:docMk/>
            <pc:sldMk cId="2712971668" sldId="264"/>
            <ac:inkMk id="176" creationId="{CA383AB7-BEA9-FF1C-8492-DB0C9A8AE6DA}"/>
          </ac:inkMkLst>
        </pc:inkChg>
        <pc:inkChg chg="add del">
          <ac:chgData name="钱 霖奕" userId="d928a817aa094823" providerId="LiveId" clId="{E64899D7-71F4-014C-8A51-9135C8FDD76B}" dt="2023-01-05T10:53:37.264" v="260"/>
          <ac:inkMkLst>
            <pc:docMk/>
            <pc:sldMk cId="2712971668" sldId="264"/>
            <ac:inkMk id="177" creationId="{A9A83130-9414-3807-5615-C479D1853A07}"/>
          </ac:inkMkLst>
        </pc:inkChg>
        <pc:inkChg chg="add del">
          <ac:chgData name="钱 霖奕" userId="d928a817aa094823" providerId="LiveId" clId="{E64899D7-71F4-014C-8A51-9135C8FDD76B}" dt="2023-01-05T10:53:37.264" v="260"/>
          <ac:inkMkLst>
            <pc:docMk/>
            <pc:sldMk cId="2712971668" sldId="264"/>
            <ac:inkMk id="178" creationId="{3146D4DB-D0D5-7D7D-64B5-E0C4C2A3F444}"/>
          </ac:inkMkLst>
        </pc:inkChg>
        <pc:inkChg chg="add del">
          <ac:chgData name="钱 霖奕" userId="d928a817aa094823" providerId="LiveId" clId="{E64899D7-71F4-014C-8A51-9135C8FDD76B}" dt="2023-01-05T10:53:37.264" v="260"/>
          <ac:inkMkLst>
            <pc:docMk/>
            <pc:sldMk cId="2712971668" sldId="264"/>
            <ac:inkMk id="179" creationId="{BC1D4952-F863-3680-8BC2-EE980D5BB00F}"/>
          </ac:inkMkLst>
        </pc:inkChg>
        <pc:inkChg chg="add del">
          <ac:chgData name="钱 霖奕" userId="d928a817aa094823" providerId="LiveId" clId="{E64899D7-71F4-014C-8A51-9135C8FDD76B}" dt="2023-01-05T10:53:37.264" v="260"/>
          <ac:inkMkLst>
            <pc:docMk/>
            <pc:sldMk cId="2712971668" sldId="264"/>
            <ac:inkMk id="180" creationId="{97ECA88C-AF2B-C139-09B1-92BF7D0A1203}"/>
          </ac:inkMkLst>
        </pc:inkChg>
        <pc:inkChg chg="add del mod reco modStrokes">
          <ac:chgData name="钱 霖奕" userId="d928a817aa094823" providerId="LiveId" clId="{E64899D7-71F4-014C-8A51-9135C8FDD76B}" dt="2023-01-05T11:16:31.117" v="844"/>
          <ac:inkMkLst>
            <pc:docMk/>
            <pc:sldMk cId="2712971668" sldId="264"/>
            <ac:inkMk id="181" creationId="{7FBA0763-F2A4-AC3A-94FB-B5B2AFE04E43}"/>
          </ac:inkMkLst>
        </pc:inkChg>
        <pc:inkChg chg="add del">
          <ac:chgData name="钱 霖奕" userId="d928a817aa094823" providerId="LiveId" clId="{E64899D7-71F4-014C-8A51-9135C8FDD76B}" dt="2023-01-05T10:53:45.033" v="264"/>
          <ac:inkMkLst>
            <pc:docMk/>
            <pc:sldMk cId="2712971668" sldId="264"/>
            <ac:inkMk id="182" creationId="{77BF4266-2F64-33FB-10B3-3F7B3AA8C35A}"/>
          </ac:inkMkLst>
        </pc:inkChg>
        <pc:inkChg chg="add del">
          <ac:chgData name="钱 霖奕" userId="d928a817aa094823" providerId="LiveId" clId="{E64899D7-71F4-014C-8A51-9135C8FDD76B}" dt="2023-01-05T10:53:45.033" v="264"/>
          <ac:inkMkLst>
            <pc:docMk/>
            <pc:sldMk cId="2712971668" sldId="264"/>
            <ac:inkMk id="183" creationId="{33B524E1-8D92-9F19-0FE2-EC520E362F51}"/>
          </ac:inkMkLst>
        </pc:inkChg>
        <pc:inkChg chg="add del">
          <ac:chgData name="钱 霖奕" userId="d928a817aa094823" providerId="LiveId" clId="{E64899D7-71F4-014C-8A51-9135C8FDD76B}" dt="2023-01-05T10:53:45.033" v="264"/>
          <ac:inkMkLst>
            <pc:docMk/>
            <pc:sldMk cId="2712971668" sldId="264"/>
            <ac:inkMk id="184" creationId="{7EDC03EE-FE20-66BE-C831-129D144E8EF0}"/>
          </ac:inkMkLst>
        </pc:inkChg>
        <pc:inkChg chg="add del mod reco modStrokes">
          <ac:chgData name="钱 霖奕" userId="d928a817aa094823" providerId="LiveId" clId="{E64899D7-71F4-014C-8A51-9135C8FDD76B}" dt="2023-01-05T11:16:26.815" v="828"/>
          <ac:inkMkLst>
            <pc:docMk/>
            <pc:sldMk cId="2712971668" sldId="264"/>
            <ac:inkMk id="185" creationId="{28584243-A80F-5171-2139-D2047DC28FB0}"/>
          </ac:inkMkLst>
        </pc:inkChg>
        <pc:inkChg chg="add del">
          <ac:chgData name="钱 霖奕" userId="d928a817aa094823" providerId="LiveId" clId="{E64899D7-71F4-014C-8A51-9135C8FDD76B}" dt="2023-01-05T10:53:51.401" v="277"/>
          <ac:inkMkLst>
            <pc:docMk/>
            <pc:sldMk cId="2712971668" sldId="264"/>
            <ac:inkMk id="186" creationId="{FC4787A0-5597-4977-0990-27A3BA526647}"/>
          </ac:inkMkLst>
        </pc:inkChg>
        <pc:inkChg chg="add del">
          <ac:chgData name="钱 霖奕" userId="d928a817aa094823" providerId="LiveId" clId="{E64899D7-71F4-014C-8A51-9135C8FDD76B}" dt="2023-01-05T10:53:51.401" v="277"/>
          <ac:inkMkLst>
            <pc:docMk/>
            <pc:sldMk cId="2712971668" sldId="264"/>
            <ac:inkMk id="187" creationId="{76BEE40E-747F-DF15-A711-81234DAFC417}"/>
          </ac:inkMkLst>
        </pc:inkChg>
        <pc:inkChg chg="add del">
          <ac:chgData name="钱 霖奕" userId="d928a817aa094823" providerId="LiveId" clId="{E64899D7-71F4-014C-8A51-9135C8FDD76B}" dt="2023-01-05T10:53:51.401" v="277"/>
          <ac:inkMkLst>
            <pc:docMk/>
            <pc:sldMk cId="2712971668" sldId="264"/>
            <ac:inkMk id="188" creationId="{7EE1BF41-EEEF-4F66-EAD9-E35E6925397B}"/>
          </ac:inkMkLst>
        </pc:inkChg>
        <pc:inkChg chg="add del">
          <ac:chgData name="钱 霖奕" userId="d928a817aa094823" providerId="LiveId" clId="{E64899D7-71F4-014C-8A51-9135C8FDD76B}" dt="2023-01-05T10:53:51.401" v="277"/>
          <ac:inkMkLst>
            <pc:docMk/>
            <pc:sldMk cId="2712971668" sldId="264"/>
            <ac:inkMk id="189" creationId="{F82B0D4F-2BC4-BF74-960A-182BF8D9ADD9}"/>
          </ac:inkMkLst>
        </pc:inkChg>
        <pc:inkChg chg="add del">
          <ac:chgData name="钱 霖奕" userId="d928a817aa094823" providerId="LiveId" clId="{E64899D7-71F4-014C-8A51-9135C8FDD76B}" dt="2023-01-05T10:53:51.401" v="277"/>
          <ac:inkMkLst>
            <pc:docMk/>
            <pc:sldMk cId="2712971668" sldId="264"/>
            <ac:inkMk id="190" creationId="{782EC543-C46B-879C-332B-87AA3FFE6022}"/>
          </ac:inkMkLst>
        </pc:inkChg>
        <pc:inkChg chg="add del">
          <ac:chgData name="钱 霖奕" userId="d928a817aa094823" providerId="LiveId" clId="{E64899D7-71F4-014C-8A51-9135C8FDD76B}" dt="2023-01-05T10:53:51.401" v="277"/>
          <ac:inkMkLst>
            <pc:docMk/>
            <pc:sldMk cId="2712971668" sldId="264"/>
            <ac:inkMk id="191" creationId="{D8E74974-DD61-A0D1-AD33-DF9C3CFFF8F8}"/>
          </ac:inkMkLst>
        </pc:inkChg>
        <pc:inkChg chg="add del">
          <ac:chgData name="钱 霖奕" userId="d928a817aa094823" providerId="LiveId" clId="{E64899D7-71F4-014C-8A51-9135C8FDD76B}" dt="2023-01-05T10:53:51.401" v="277"/>
          <ac:inkMkLst>
            <pc:docMk/>
            <pc:sldMk cId="2712971668" sldId="264"/>
            <ac:inkMk id="192" creationId="{04DE8DAF-6B36-9F87-D8DB-2B4CA832A1D3}"/>
          </ac:inkMkLst>
        </pc:inkChg>
        <pc:inkChg chg="add del">
          <ac:chgData name="钱 霖奕" userId="d928a817aa094823" providerId="LiveId" clId="{E64899D7-71F4-014C-8A51-9135C8FDD76B}" dt="2023-01-05T10:53:51.401" v="277"/>
          <ac:inkMkLst>
            <pc:docMk/>
            <pc:sldMk cId="2712971668" sldId="264"/>
            <ac:inkMk id="193" creationId="{A886CE5D-217F-D509-BA7E-952EDB562CF2}"/>
          </ac:inkMkLst>
        </pc:inkChg>
        <pc:inkChg chg="add del">
          <ac:chgData name="钱 霖奕" userId="d928a817aa094823" providerId="LiveId" clId="{E64899D7-71F4-014C-8A51-9135C8FDD76B}" dt="2023-01-05T10:53:51.401" v="277"/>
          <ac:inkMkLst>
            <pc:docMk/>
            <pc:sldMk cId="2712971668" sldId="264"/>
            <ac:inkMk id="194" creationId="{6F5E287D-CC59-CA28-E2DD-EECE194D67CA}"/>
          </ac:inkMkLst>
        </pc:inkChg>
        <pc:inkChg chg="add del">
          <ac:chgData name="钱 霖奕" userId="d928a817aa094823" providerId="LiveId" clId="{E64899D7-71F4-014C-8A51-9135C8FDD76B}" dt="2023-01-05T10:53:51.401" v="277"/>
          <ac:inkMkLst>
            <pc:docMk/>
            <pc:sldMk cId="2712971668" sldId="264"/>
            <ac:inkMk id="195" creationId="{E34073EC-14F3-D012-A625-498605E56BCC}"/>
          </ac:inkMkLst>
        </pc:inkChg>
        <pc:inkChg chg="add del">
          <ac:chgData name="钱 霖奕" userId="d928a817aa094823" providerId="LiveId" clId="{E64899D7-71F4-014C-8A51-9135C8FDD76B}" dt="2023-01-05T10:53:51.401" v="277"/>
          <ac:inkMkLst>
            <pc:docMk/>
            <pc:sldMk cId="2712971668" sldId="264"/>
            <ac:inkMk id="196" creationId="{14D55FC9-E516-866F-5296-11464C0C7DB2}"/>
          </ac:inkMkLst>
        </pc:inkChg>
        <pc:inkChg chg="add del">
          <ac:chgData name="钱 霖奕" userId="d928a817aa094823" providerId="LiveId" clId="{E64899D7-71F4-014C-8A51-9135C8FDD76B}" dt="2023-01-05T10:53:51.401" v="277"/>
          <ac:inkMkLst>
            <pc:docMk/>
            <pc:sldMk cId="2712971668" sldId="264"/>
            <ac:inkMk id="197" creationId="{68E31A55-F68E-0F36-8576-26DA885A6D4E}"/>
          </ac:inkMkLst>
        </pc:inkChg>
        <pc:inkChg chg="add del reco">
          <ac:chgData name="钱 霖奕" userId="d928a817aa094823" providerId="LiveId" clId="{E64899D7-71F4-014C-8A51-9135C8FDD76B}" dt="2023-01-05T11:16:25.809" v="825"/>
          <ac:inkMkLst>
            <pc:docMk/>
            <pc:sldMk cId="2712971668" sldId="264"/>
            <ac:inkMk id="198" creationId="{EB6F726B-DFDC-520D-E2A6-41EBD910BFA0}"/>
          </ac:inkMkLst>
        </pc:inkChg>
        <pc:inkChg chg="add del">
          <ac:chgData name="钱 霖奕" userId="d928a817aa094823" providerId="LiveId" clId="{E64899D7-71F4-014C-8A51-9135C8FDD76B}" dt="2023-01-05T10:53:58.902" v="296"/>
          <ac:inkMkLst>
            <pc:docMk/>
            <pc:sldMk cId="2712971668" sldId="264"/>
            <ac:inkMk id="199" creationId="{E9277E7D-4F18-0C01-55B3-B1046FB2D963}"/>
          </ac:inkMkLst>
        </pc:inkChg>
        <pc:inkChg chg="add del">
          <ac:chgData name="钱 霖奕" userId="d928a817aa094823" providerId="LiveId" clId="{E64899D7-71F4-014C-8A51-9135C8FDD76B}" dt="2023-01-05T10:53:58.902" v="296"/>
          <ac:inkMkLst>
            <pc:docMk/>
            <pc:sldMk cId="2712971668" sldId="264"/>
            <ac:inkMk id="200" creationId="{00F8F470-FA30-49A8-696B-78AE782005FC}"/>
          </ac:inkMkLst>
        </pc:inkChg>
        <pc:inkChg chg="add del">
          <ac:chgData name="钱 霖奕" userId="d928a817aa094823" providerId="LiveId" clId="{E64899D7-71F4-014C-8A51-9135C8FDD76B}" dt="2023-01-05T10:53:58.902" v="296"/>
          <ac:inkMkLst>
            <pc:docMk/>
            <pc:sldMk cId="2712971668" sldId="264"/>
            <ac:inkMk id="201" creationId="{E1963D66-183D-B331-883F-B64BD6B8B4D6}"/>
          </ac:inkMkLst>
        </pc:inkChg>
        <pc:inkChg chg="add del">
          <ac:chgData name="钱 霖奕" userId="d928a817aa094823" providerId="LiveId" clId="{E64899D7-71F4-014C-8A51-9135C8FDD76B}" dt="2023-01-05T10:53:58.902" v="296"/>
          <ac:inkMkLst>
            <pc:docMk/>
            <pc:sldMk cId="2712971668" sldId="264"/>
            <ac:inkMk id="202" creationId="{3C6DD04E-AC85-25B6-B7D0-C660296794C3}"/>
          </ac:inkMkLst>
        </pc:inkChg>
        <pc:inkChg chg="add del">
          <ac:chgData name="钱 霖奕" userId="d928a817aa094823" providerId="LiveId" clId="{E64899D7-71F4-014C-8A51-9135C8FDD76B}" dt="2023-01-05T10:53:58.902" v="296"/>
          <ac:inkMkLst>
            <pc:docMk/>
            <pc:sldMk cId="2712971668" sldId="264"/>
            <ac:inkMk id="203" creationId="{25F5CE71-12F6-2A6A-4B9B-A6339011AB20}"/>
          </ac:inkMkLst>
        </pc:inkChg>
        <pc:inkChg chg="add del">
          <ac:chgData name="钱 霖奕" userId="d928a817aa094823" providerId="LiveId" clId="{E64899D7-71F4-014C-8A51-9135C8FDD76B}" dt="2023-01-05T10:53:58.902" v="296"/>
          <ac:inkMkLst>
            <pc:docMk/>
            <pc:sldMk cId="2712971668" sldId="264"/>
            <ac:inkMk id="204" creationId="{8575C20D-AB7F-6A31-37F3-2875C2B125D1}"/>
          </ac:inkMkLst>
        </pc:inkChg>
        <pc:inkChg chg="add del">
          <ac:chgData name="钱 霖奕" userId="d928a817aa094823" providerId="LiveId" clId="{E64899D7-71F4-014C-8A51-9135C8FDD76B}" dt="2023-01-05T10:53:58.902" v="296"/>
          <ac:inkMkLst>
            <pc:docMk/>
            <pc:sldMk cId="2712971668" sldId="264"/>
            <ac:inkMk id="205" creationId="{51544420-C297-FA17-8C1F-46C4EB230C8F}"/>
          </ac:inkMkLst>
        </pc:inkChg>
        <pc:inkChg chg="add del">
          <ac:chgData name="钱 霖奕" userId="d928a817aa094823" providerId="LiveId" clId="{E64899D7-71F4-014C-8A51-9135C8FDD76B}" dt="2023-01-05T10:53:58.902" v="296"/>
          <ac:inkMkLst>
            <pc:docMk/>
            <pc:sldMk cId="2712971668" sldId="264"/>
            <ac:inkMk id="206" creationId="{F28BE196-A029-66B9-208B-10D9F9EC9D3C}"/>
          </ac:inkMkLst>
        </pc:inkChg>
        <pc:inkChg chg="add del">
          <ac:chgData name="钱 霖奕" userId="d928a817aa094823" providerId="LiveId" clId="{E64899D7-71F4-014C-8A51-9135C8FDD76B}" dt="2023-01-05T10:53:58.902" v="296"/>
          <ac:inkMkLst>
            <pc:docMk/>
            <pc:sldMk cId="2712971668" sldId="264"/>
            <ac:inkMk id="207" creationId="{7DC8C386-D7B9-36D1-EE01-6D682F42D1B1}"/>
          </ac:inkMkLst>
        </pc:inkChg>
        <pc:inkChg chg="add del">
          <ac:chgData name="钱 霖奕" userId="d928a817aa094823" providerId="LiveId" clId="{E64899D7-71F4-014C-8A51-9135C8FDD76B}" dt="2023-01-05T10:53:58.902" v="296"/>
          <ac:inkMkLst>
            <pc:docMk/>
            <pc:sldMk cId="2712971668" sldId="264"/>
            <ac:inkMk id="208" creationId="{57B69042-8478-8887-2A54-BFF280B929F4}"/>
          </ac:inkMkLst>
        </pc:inkChg>
        <pc:inkChg chg="add del">
          <ac:chgData name="钱 霖奕" userId="d928a817aa094823" providerId="LiveId" clId="{E64899D7-71F4-014C-8A51-9135C8FDD76B}" dt="2023-01-05T10:53:58.902" v="296"/>
          <ac:inkMkLst>
            <pc:docMk/>
            <pc:sldMk cId="2712971668" sldId="264"/>
            <ac:inkMk id="209" creationId="{B8C0DD1C-B5EB-141F-BF40-FB61577F2A9F}"/>
          </ac:inkMkLst>
        </pc:inkChg>
        <pc:inkChg chg="add del">
          <ac:chgData name="钱 霖奕" userId="d928a817aa094823" providerId="LiveId" clId="{E64899D7-71F4-014C-8A51-9135C8FDD76B}" dt="2023-01-05T10:53:58.902" v="296"/>
          <ac:inkMkLst>
            <pc:docMk/>
            <pc:sldMk cId="2712971668" sldId="264"/>
            <ac:inkMk id="210" creationId="{B54805C6-B617-6A3B-42C0-B2DF7816CDA9}"/>
          </ac:inkMkLst>
        </pc:inkChg>
        <pc:inkChg chg="add del">
          <ac:chgData name="钱 霖奕" userId="d928a817aa094823" providerId="LiveId" clId="{E64899D7-71F4-014C-8A51-9135C8FDD76B}" dt="2023-01-05T10:53:58.902" v="296"/>
          <ac:inkMkLst>
            <pc:docMk/>
            <pc:sldMk cId="2712971668" sldId="264"/>
            <ac:inkMk id="211" creationId="{B2EFEF6C-A6A7-59A5-54AC-E66D7A1F6CC0}"/>
          </ac:inkMkLst>
        </pc:inkChg>
        <pc:inkChg chg="add del">
          <ac:chgData name="钱 霖奕" userId="d928a817aa094823" providerId="LiveId" clId="{E64899D7-71F4-014C-8A51-9135C8FDD76B}" dt="2023-01-05T10:53:58.902" v="296"/>
          <ac:inkMkLst>
            <pc:docMk/>
            <pc:sldMk cId="2712971668" sldId="264"/>
            <ac:inkMk id="212" creationId="{A212A19C-93CE-7CB2-2A9C-6911CEEE4380}"/>
          </ac:inkMkLst>
        </pc:inkChg>
        <pc:inkChg chg="add del">
          <ac:chgData name="钱 霖奕" userId="d928a817aa094823" providerId="LiveId" clId="{E64899D7-71F4-014C-8A51-9135C8FDD76B}" dt="2023-01-05T10:53:58.902" v="296"/>
          <ac:inkMkLst>
            <pc:docMk/>
            <pc:sldMk cId="2712971668" sldId="264"/>
            <ac:inkMk id="213" creationId="{A691530F-A33D-2E07-1E9F-66ED812BA1C3}"/>
          </ac:inkMkLst>
        </pc:inkChg>
        <pc:inkChg chg="add del">
          <ac:chgData name="钱 霖奕" userId="d928a817aa094823" providerId="LiveId" clId="{E64899D7-71F4-014C-8A51-9135C8FDD76B}" dt="2023-01-05T10:53:58.902" v="296"/>
          <ac:inkMkLst>
            <pc:docMk/>
            <pc:sldMk cId="2712971668" sldId="264"/>
            <ac:inkMk id="214" creationId="{BDDD504B-0F5E-A242-3E91-0AF03C57C46D}"/>
          </ac:inkMkLst>
        </pc:inkChg>
        <pc:inkChg chg="add del">
          <ac:chgData name="钱 霖奕" userId="d928a817aa094823" providerId="LiveId" clId="{E64899D7-71F4-014C-8A51-9135C8FDD76B}" dt="2023-01-05T10:53:58.902" v="296"/>
          <ac:inkMkLst>
            <pc:docMk/>
            <pc:sldMk cId="2712971668" sldId="264"/>
            <ac:inkMk id="215" creationId="{DE001D54-1C69-D03D-797C-F0ABD615B730}"/>
          </ac:inkMkLst>
        </pc:inkChg>
        <pc:inkChg chg="add del">
          <ac:chgData name="钱 霖奕" userId="d928a817aa094823" providerId="LiveId" clId="{E64899D7-71F4-014C-8A51-9135C8FDD76B}" dt="2023-01-05T10:53:58.902" v="296"/>
          <ac:inkMkLst>
            <pc:docMk/>
            <pc:sldMk cId="2712971668" sldId="264"/>
            <ac:inkMk id="216" creationId="{676DD8EE-D55B-D4FE-8557-04F5B1C85CE3}"/>
          </ac:inkMkLst>
        </pc:inkChg>
        <pc:inkChg chg="add del mod reco modStrokes">
          <ac:chgData name="钱 霖奕" userId="d928a817aa094823" providerId="LiveId" clId="{E64899D7-71F4-014C-8A51-9135C8FDD76B}" dt="2023-01-05T11:16:26.813" v="827"/>
          <ac:inkMkLst>
            <pc:docMk/>
            <pc:sldMk cId="2712971668" sldId="264"/>
            <ac:inkMk id="217" creationId="{B0B63691-F505-C7D0-5B5F-11946E8EF252}"/>
          </ac:inkMkLst>
        </pc:inkChg>
        <pc:inkChg chg="add del">
          <ac:chgData name="钱 霖奕" userId="d928a817aa094823" providerId="LiveId" clId="{E64899D7-71F4-014C-8A51-9135C8FDD76B}" dt="2023-01-05T10:54:07.160" v="299"/>
          <ac:inkMkLst>
            <pc:docMk/>
            <pc:sldMk cId="2712971668" sldId="264"/>
            <ac:inkMk id="218" creationId="{2B89FC3E-54C8-CE24-B06E-5EF212AFD9B0}"/>
          </ac:inkMkLst>
        </pc:inkChg>
        <pc:inkChg chg="add del">
          <ac:chgData name="钱 霖奕" userId="d928a817aa094823" providerId="LiveId" clId="{E64899D7-71F4-014C-8A51-9135C8FDD76B}" dt="2023-01-05T10:54:07.160" v="299"/>
          <ac:inkMkLst>
            <pc:docMk/>
            <pc:sldMk cId="2712971668" sldId="264"/>
            <ac:inkMk id="219" creationId="{1CFCA9E1-951A-24AE-19D6-B51CEEEBC6FB}"/>
          </ac:inkMkLst>
        </pc:inkChg>
        <pc:inkChg chg="add del mod reco modStrokes">
          <ac:chgData name="钱 霖奕" userId="d928a817aa094823" providerId="LiveId" clId="{E64899D7-71F4-014C-8A51-9135C8FDD76B}" dt="2023-01-05T11:16:27.608" v="832"/>
          <ac:inkMkLst>
            <pc:docMk/>
            <pc:sldMk cId="2712971668" sldId="264"/>
            <ac:inkMk id="220" creationId="{77B6F819-13BA-5FB9-E301-67CA415AF4A7}"/>
          </ac:inkMkLst>
        </pc:inkChg>
        <pc:inkChg chg="add del">
          <ac:chgData name="钱 霖奕" userId="d928a817aa094823" providerId="LiveId" clId="{E64899D7-71F4-014C-8A51-9135C8FDD76B}" dt="2023-01-05T10:54:14.776" v="304"/>
          <ac:inkMkLst>
            <pc:docMk/>
            <pc:sldMk cId="2712971668" sldId="264"/>
            <ac:inkMk id="221" creationId="{75DEA329-388F-9D5A-243C-51DCFC9A8951}"/>
          </ac:inkMkLst>
        </pc:inkChg>
        <pc:inkChg chg="add del">
          <ac:chgData name="钱 霖奕" userId="d928a817aa094823" providerId="LiveId" clId="{E64899D7-71F4-014C-8A51-9135C8FDD76B}" dt="2023-01-05T10:54:14.776" v="304"/>
          <ac:inkMkLst>
            <pc:docMk/>
            <pc:sldMk cId="2712971668" sldId="264"/>
            <ac:inkMk id="222" creationId="{E6720F2D-D29F-2805-0BAA-650E56D6421D}"/>
          </ac:inkMkLst>
        </pc:inkChg>
        <pc:inkChg chg="add del">
          <ac:chgData name="钱 霖奕" userId="d928a817aa094823" providerId="LiveId" clId="{E64899D7-71F4-014C-8A51-9135C8FDD76B}" dt="2023-01-05T10:54:14.776" v="304"/>
          <ac:inkMkLst>
            <pc:docMk/>
            <pc:sldMk cId="2712971668" sldId="264"/>
            <ac:inkMk id="223" creationId="{8E3086CC-53DF-4179-8A30-76222FD85128}"/>
          </ac:inkMkLst>
        </pc:inkChg>
        <pc:inkChg chg="add del">
          <ac:chgData name="钱 霖奕" userId="d928a817aa094823" providerId="LiveId" clId="{E64899D7-71F4-014C-8A51-9135C8FDD76B}" dt="2023-01-05T10:54:14.776" v="304"/>
          <ac:inkMkLst>
            <pc:docMk/>
            <pc:sldMk cId="2712971668" sldId="264"/>
            <ac:inkMk id="224" creationId="{58D6456A-DB18-B6EC-671E-0BC5A25B0844}"/>
          </ac:inkMkLst>
        </pc:inkChg>
        <pc:inkChg chg="add del reco">
          <ac:chgData name="钱 霖奕" userId="d928a817aa094823" providerId="LiveId" clId="{E64899D7-71F4-014C-8A51-9135C8FDD76B}" dt="2023-01-05T11:16:27.304" v="831"/>
          <ac:inkMkLst>
            <pc:docMk/>
            <pc:sldMk cId="2712971668" sldId="264"/>
            <ac:inkMk id="225" creationId="{38210B0D-DE2B-9D44-C5E9-E917674DEF13}"/>
          </ac:inkMkLst>
        </pc:inkChg>
        <pc:inkChg chg="add del reco">
          <ac:chgData name="钱 霖奕" userId="d928a817aa094823" providerId="LiveId" clId="{E64899D7-71F4-014C-8A51-9135C8FDD76B}" dt="2023-01-05T11:16:27.303" v="830"/>
          <ac:inkMkLst>
            <pc:docMk/>
            <pc:sldMk cId="2712971668" sldId="264"/>
            <ac:inkMk id="226" creationId="{2775AABC-5F46-E260-2873-83F227307963}"/>
          </ac:inkMkLst>
        </pc:inkChg>
      </pc:sldChg>
      <pc:sldChg chg="addSp delSp modSp">
        <pc:chgData name="钱 霖奕" userId="d928a817aa094823" providerId="LiveId" clId="{E64899D7-71F4-014C-8A51-9135C8FDD76B}" dt="2023-01-05T11:16:42.329" v="869"/>
        <pc:sldMkLst>
          <pc:docMk/>
          <pc:sldMk cId="1665184789" sldId="265"/>
        </pc:sldMkLst>
        <pc:inkChg chg="add del">
          <ac:chgData name="钱 霖奕" userId="d928a817aa094823" providerId="LiveId" clId="{E64899D7-71F4-014C-8A51-9135C8FDD76B}" dt="2023-01-05T10:54:30.684" v="335"/>
          <ac:inkMkLst>
            <pc:docMk/>
            <pc:sldMk cId="1665184789" sldId="265"/>
            <ac:inkMk id="6" creationId="{21C9C9B5-666F-481B-48BC-C1B39DFC698C}"/>
          </ac:inkMkLst>
        </pc:inkChg>
        <pc:inkChg chg="add del">
          <ac:chgData name="钱 霖奕" userId="d928a817aa094823" providerId="LiveId" clId="{E64899D7-71F4-014C-8A51-9135C8FDD76B}" dt="2023-01-05T10:54:30.684" v="335"/>
          <ac:inkMkLst>
            <pc:docMk/>
            <pc:sldMk cId="1665184789" sldId="265"/>
            <ac:inkMk id="7" creationId="{8E23F1A7-1B56-B77B-2B89-4F870307C90D}"/>
          </ac:inkMkLst>
        </pc:inkChg>
        <pc:inkChg chg="add del">
          <ac:chgData name="钱 霖奕" userId="d928a817aa094823" providerId="LiveId" clId="{E64899D7-71F4-014C-8A51-9135C8FDD76B}" dt="2023-01-05T10:54:30.684" v="335"/>
          <ac:inkMkLst>
            <pc:docMk/>
            <pc:sldMk cId="1665184789" sldId="265"/>
            <ac:inkMk id="8" creationId="{A695BB05-B082-8226-E4F1-EEF2E726F248}"/>
          </ac:inkMkLst>
        </pc:inkChg>
        <pc:inkChg chg="add del">
          <ac:chgData name="钱 霖奕" userId="d928a817aa094823" providerId="LiveId" clId="{E64899D7-71F4-014C-8A51-9135C8FDD76B}" dt="2023-01-05T10:54:30.684" v="335"/>
          <ac:inkMkLst>
            <pc:docMk/>
            <pc:sldMk cId="1665184789" sldId="265"/>
            <ac:inkMk id="9" creationId="{B2215428-FF13-5D94-B8BD-491C9DDF4FCB}"/>
          </ac:inkMkLst>
        </pc:inkChg>
        <pc:inkChg chg="add del">
          <ac:chgData name="钱 霖奕" userId="d928a817aa094823" providerId="LiveId" clId="{E64899D7-71F4-014C-8A51-9135C8FDD76B}" dt="2023-01-05T10:54:30.684" v="335"/>
          <ac:inkMkLst>
            <pc:docMk/>
            <pc:sldMk cId="1665184789" sldId="265"/>
            <ac:inkMk id="10" creationId="{81010A9B-6164-E21E-E94D-72D683FC9039}"/>
          </ac:inkMkLst>
        </pc:inkChg>
        <pc:inkChg chg="add del">
          <ac:chgData name="钱 霖奕" userId="d928a817aa094823" providerId="LiveId" clId="{E64899D7-71F4-014C-8A51-9135C8FDD76B}" dt="2023-01-05T10:54:30.684" v="335"/>
          <ac:inkMkLst>
            <pc:docMk/>
            <pc:sldMk cId="1665184789" sldId="265"/>
            <ac:inkMk id="11" creationId="{BD550616-47C8-4FD2-21C8-E5C31FF568AE}"/>
          </ac:inkMkLst>
        </pc:inkChg>
        <pc:inkChg chg="add del">
          <ac:chgData name="钱 霖奕" userId="d928a817aa094823" providerId="LiveId" clId="{E64899D7-71F4-014C-8A51-9135C8FDD76B}" dt="2023-01-05T10:54:30.684" v="335"/>
          <ac:inkMkLst>
            <pc:docMk/>
            <pc:sldMk cId="1665184789" sldId="265"/>
            <ac:inkMk id="12" creationId="{4AC0AB3D-3ED0-FDF8-C83D-1D668DDC3C8A}"/>
          </ac:inkMkLst>
        </pc:inkChg>
        <pc:inkChg chg="add del">
          <ac:chgData name="钱 霖奕" userId="d928a817aa094823" providerId="LiveId" clId="{E64899D7-71F4-014C-8A51-9135C8FDD76B}" dt="2023-01-05T10:54:30.684" v="335"/>
          <ac:inkMkLst>
            <pc:docMk/>
            <pc:sldMk cId="1665184789" sldId="265"/>
            <ac:inkMk id="13" creationId="{075E8F15-ECF9-D958-9FDC-D3F684CA8D92}"/>
          </ac:inkMkLst>
        </pc:inkChg>
        <pc:inkChg chg="add del">
          <ac:chgData name="钱 霖奕" userId="d928a817aa094823" providerId="LiveId" clId="{E64899D7-71F4-014C-8A51-9135C8FDD76B}" dt="2023-01-05T10:54:30.684" v="335"/>
          <ac:inkMkLst>
            <pc:docMk/>
            <pc:sldMk cId="1665184789" sldId="265"/>
            <ac:inkMk id="14" creationId="{C91A2EBE-9189-C21E-29EE-F79B0DAFF423}"/>
          </ac:inkMkLst>
        </pc:inkChg>
        <pc:inkChg chg="add del">
          <ac:chgData name="钱 霖奕" userId="d928a817aa094823" providerId="LiveId" clId="{E64899D7-71F4-014C-8A51-9135C8FDD76B}" dt="2023-01-05T10:54:30.684" v="335"/>
          <ac:inkMkLst>
            <pc:docMk/>
            <pc:sldMk cId="1665184789" sldId="265"/>
            <ac:inkMk id="15" creationId="{C2FE881A-2E31-24A8-4D86-78A316B971EA}"/>
          </ac:inkMkLst>
        </pc:inkChg>
        <pc:inkChg chg="add del">
          <ac:chgData name="钱 霖奕" userId="d928a817aa094823" providerId="LiveId" clId="{E64899D7-71F4-014C-8A51-9135C8FDD76B}" dt="2023-01-05T10:54:30.684" v="335"/>
          <ac:inkMkLst>
            <pc:docMk/>
            <pc:sldMk cId="1665184789" sldId="265"/>
            <ac:inkMk id="16" creationId="{8E9A7CF4-3CE4-99D2-2D9D-DE86E2E63BC4}"/>
          </ac:inkMkLst>
        </pc:inkChg>
        <pc:inkChg chg="add del">
          <ac:chgData name="钱 霖奕" userId="d928a817aa094823" providerId="LiveId" clId="{E64899D7-71F4-014C-8A51-9135C8FDD76B}" dt="2023-01-05T10:54:30.684" v="335"/>
          <ac:inkMkLst>
            <pc:docMk/>
            <pc:sldMk cId="1665184789" sldId="265"/>
            <ac:inkMk id="17" creationId="{D21B2A37-F85C-32BC-F7FD-00DB181378FD}"/>
          </ac:inkMkLst>
        </pc:inkChg>
        <pc:inkChg chg="add del">
          <ac:chgData name="钱 霖奕" userId="d928a817aa094823" providerId="LiveId" clId="{E64899D7-71F4-014C-8A51-9135C8FDD76B}" dt="2023-01-05T10:54:30.684" v="335"/>
          <ac:inkMkLst>
            <pc:docMk/>
            <pc:sldMk cId="1665184789" sldId="265"/>
            <ac:inkMk id="18" creationId="{7491DF67-0612-5BF6-706F-853AC3882BD5}"/>
          </ac:inkMkLst>
        </pc:inkChg>
        <pc:inkChg chg="add del">
          <ac:chgData name="钱 霖奕" userId="d928a817aa094823" providerId="LiveId" clId="{E64899D7-71F4-014C-8A51-9135C8FDD76B}" dt="2023-01-05T10:54:30.684" v="335"/>
          <ac:inkMkLst>
            <pc:docMk/>
            <pc:sldMk cId="1665184789" sldId="265"/>
            <ac:inkMk id="19" creationId="{2AB6074E-A3BF-0E8C-A70A-F2D32F02CA02}"/>
          </ac:inkMkLst>
        </pc:inkChg>
        <pc:inkChg chg="add del">
          <ac:chgData name="钱 霖奕" userId="d928a817aa094823" providerId="LiveId" clId="{E64899D7-71F4-014C-8A51-9135C8FDD76B}" dt="2023-01-05T10:54:30.684" v="335"/>
          <ac:inkMkLst>
            <pc:docMk/>
            <pc:sldMk cId="1665184789" sldId="265"/>
            <ac:inkMk id="20" creationId="{6CEBBD66-3643-541C-E315-BD65A0E9DFA4}"/>
          </ac:inkMkLst>
        </pc:inkChg>
        <pc:inkChg chg="add del">
          <ac:chgData name="钱 霖奕" userId="d928a817aa094823" providerId="LiveId" clId="{E64899D7-71F4-014C-8A51-9135C8FDD76B}" dt="2023-01-05T10:54:30.684" v="335"/>
          <ac:inkMkLst>
            <pc:docMk/>
            <pc:sldMk cId="1665184789" sldId="265"/>
            <ac:inkMk id="21" creationId="{54D9C455-2AD2-E3F2-FC45-6FC8431A3157}"/>
          </ac:inkMkLst>
        </pc:inkChg>
        <pc:inkChg chg="add del">
          <ac:chgData name="钱 霖奕" userId="d928a817aa094823" providerId="LiveId" clId="{E64899D7-71F4-014C-8A51-9135C8FDD76B}" dt="2023-01-05T10:54:30.684" v="335"/>
          <ac:inkMkLst>
            <pc:docMk/>
            <pc:sldMk cId="1665184789" sldId="265"/>
            <ac:inkMk id="22" creationId="{AAB10669-EAC1-66B9-BB39-58E0BDF1179C}"/>
          </ac:inkMkLst>
        </pc:inkChg>
        <pc:inkChg chg="add del">
          <ac:chgData name="钱 霖奕" userId="d928a817aa094823" providerId="LiveId" clId="{E64899D7-71F4-014C-8A51-9135C8FDD76B}" dt="2023-01-05T10:54:30.684" v="335"/>
          <ac:inkMkLst>
            <pc:docMk/>
            <pc:sldMk cId="1665184789" sldId="265"/>
            <ac:inkMk id="23" creationId="{6254F756-8B29-9771-BF87-42A496F39632}"/>
          </ac:inkMkLst>
        </pc:inkChg>
        <pc:inkChg chg="add del">
          <ac:chgData name="钱 霖奕" userId="d928a817aa094823" providerId="LiveId" clId="{E64899D7-71F4-014C-8A51-9135C8FDD76B}" dt="2023-01-05T10:54:30.684" v="335"/>
          <ac:inkMkLst>
            <pc:docMk/>
            <pc:sldMk cId="1665184789" sldId="265"/>
            <ac:inkMk id="24" creationId="{EAB76DA5-FCE4-A8BF-D24E-01AC7A6F6C9F}"/>
          </ac:inkMkLst>
        </pc:inkChg>
        <pc:inkChg chg="add del">
          <ac:chgData name="钱 霖奕" userId="d928a817aa094823" providerId="LiveId" clId="{E64899D7-71F4-014C-8A51-9135C8FDD76B}" dt="2023-01-05T10:54:30.684" v="335"/>
          <ac:inkMkLst>
            <pc:docMk/>
            <pc:sldMk cId="1665184789" sldId="265"/>
            <ac:inkMk id="25" creationId="{5B733FC1-499A-D939-2143-3294A793FC03}"/>
          </ac:inkMkLst>
        </pc:inkChg>
        <pc:inkChg chg="add del">
          <ac:chgData name="钱 霖奕" userId="d928a817aa094823" providerId="LiveId" clId="{E64899D7-71F4-014C-8A51-9135C8FDD76B}" dt="2023-01-05T10:54:30.684" v="335"/>
          <ac:inkMkLst>
            <pc:docMk/>
            <pc:sldMk cId="1665184789" sldId="265"/>
            <ac:inkMk id="26" creationId="{DD7BDA8E-7F29-8243-F99F-13189451A0D3}"/>
          </ac:inkMkLst>
        </pc:inkChg>
        <pc:inkChg chg="add del">
          <ac:chgData name="钱 霖奕" userId="d928a817aa094823" providerId="LiveId" clId="{E64899D7-71F4-014C-8A51-9135C8FDD76B}" dt="2023-01-05T10:54:30.684" v="335"/>
          <ac:inkMkLst>
            <pc:docMk/>
            <pc:sldMk cId="1665184789" sldId="265"/>
            <ac:inkMk id="27" creationId="{5F95850F-56A6-191E-3222-AF314FA86D61}"/>
          </ac:inkMkLst>
        </pc:inkChg>
        <pc:inkChg chg="add del">
          <ac:chgData name="钱 霖奕" userId="d928a817aa094823" providerId="LiveId" clId="{E64899D7-71F4-014C-8A51-9135C8FDD76B}" dt="2023-01-05T10:54:30.684" v="335"/>
          <ac:inkMkLst>
            <pc:docMk/>
            <pc:sldMk cId="1665184789" sldId="265"/>
            <ac:inkMk id="28" creationId="{FECA4FC4-FB2D-4F80-9E6A-DC3C9D9F9A80}"/>
          </ac:inkMkLst>
        </pc:inkChg>
        <pc:inkChg chg="add del">
          <ac:chgData name="钱 霖奕" userId="d928a817aa094823" providerId="LiveId" clId="{E64899D7-71F4-014C-8A51-9135C8FDD76B}" dt="2023-01-05T10:54:30.684" v="335"/>
          <ac:inkMkLst>
            <pc:docMk/>
            <pc:sldMk cId="1665184789" sldId="265"/>
            <ac:inkMk id="29" creationId="{002F128D-3148-0CAE-9D99-0BC1CCAD596C}"/>
          </ac:inkMkLst>
        </pc:inkChg>
        <pc:inkChg chg="add del">
          <ac:chgData name="钱 霖奕" userId="d928a817aa094823" providerId="LiveId" clId="{E64899D7-71F4-014C-8A51-9135C8FDD76B}" dt="2023-01-05T10:54:30.684" v="335"/>
          <ac:inkMkLst>
            <pc:docMk/>
            <pc:sldMk cId="1665184789" sldId="265"/>
            <ac:inkMk id="30" creationId="{4B2EF9DC-B081-38DB-FCB8-AEF294D28D2D}"/>
          </ac:inkMkLst>
        </pc:inkChg>
        <pc:inkChg chg="add del">
          <ac:chgData name="钱 霖奕" userId="d928a817aa094823" providerId="LiveId" clId="{E64899D7-71F4-014C-8A51-9135C8FDD76B}" dt="2023-01-05T10:54:30.684" v="335"/>
          <ac:inkMkLst>
            <pc:docMk/>
            <pc:sldMk cId="1665184789" sldId="265"/>
            <ac:inkMk id="31" creationId="{BFEBB9A1-401B-FC3C-9FB7-C0C68A24D0AE}"/>
          </ac:inkMkLst>
        </pc:inkChg>
        <pc:inkChg chg="add del">
          <ac:chgData name="钱 霖奕" userId="d928a817aa094823" providerId="LiveId" clId="{E64899D7-71F4-014C-8A51-9135C8FDD76B}" dt="2023-01-05T10:54:30.684" v="335"/>
          <ac:inkMkLst>
            <pc:docMk/>
            <pc:sldMk cId="1665184789" sldId="265"/>
            <ac:inkMk id="32" creationId="{E0C86461-28B0-00FF-F23B-245155650E0F}"/>
          </ac:inkMkLst>
        </pc:inkChg>
        <pc:inkChg chg="add del">
          <ac:chgData name="钱 霖奕" userId="d928a817aa094823" providerId="LiveId" clId="{E64899D7-71F4-014C-8A51-9135C8FDD76B}" dt="2023-01-05T10:54:30.684" v="335"/>
          <ac:inkMkLst>
            <pc:docMk/>
            <pc:sldMk cId="1665184789" sldId="265"/>
            <ac:inkMk id="33" creationId="{750C1C5F-35BD-0666-F5EF-05E7B6189BF1}"/>
          </ac:inkMkLst>
        </pc:inkChg>
        <pc:inkChg chg="add del">
          <ac:chgData name="钱 霖奕" userId="d928a817aa094823" providerId="LiveId" clId="{E64899D7-71F4-014C-8A51-9135C8FDD76B}" dt="2023-01-05T10:54:30.684" v="335"/>
          <ac:inkMkLst>
            <pc:docMk/>
            <pc:sldMk cId="1665184789" sldId="265"/>
            <ac:inkMk id="34" creationId="{0D3E5E68-9E2B-D3DD-FFD9-D8D06F2F8E84}"/>
          </ac:inkMkLst>
        </pc:inkChg>
        <pc:inkChg chg="add del">
          <ac:chgData name="钱 霖奕" userId="d928a817aa094823" providerId="LiveId" clId="{E64899D7-71F4-014C-8A51-9135C8FDD76B}" dt="2023-01-05T10:54:30.684" v="335"/>
          <ac:inkMkLst>
            <pc:docMk/>
            <pc:sldMk cId="1665184789" sldId="265"/>
            <ac:inkMk id="35" creationId="{7999933C-5DB0-4D91-7F35-0FD4D3A8749F}"/>
          </ac:inkMkLst>
        </pc:inkChg>
        <pc:inkChg chg="add del mod reco modStrokes">
          <ac:chgData name="钱 霖奕" userId="d928a817aa094823" providerId="LiveId" clId="{E64899D7-71F4-014C-8A51-9135C8FDD76B}" dt="2023-01-05T11:16:36.467" v="853"/>
          <ac:inkMkLst>
            <pc:docMk/>
            <pc:sldMk cId="1665184789" sldId="265"/>
            <ac:inkMk id="36" creationId="{A83C5205-D913-3AE7-372E-061DA4BBB97A}"/>
          </ac:inkMkLst>
        </pc:inkChg>
        <pc:inkChg chg="add del mod reco modStrokes">
          <ac:chgData name="钱 霖奕" userId="d928a817aa094823" providerId="LiveId" clId="{E64899D7-71F4-014C-8A51-9135C8FDD76B}" dt="2023-01-05T11:16:35.981" v="852"/>
          <ac:inkMkLst>
            <pc:docMk/>
            <pc:sldMk cId="1665184789" sldId="265"/>
            <ac:inkMk id="37" creationId="{807639AE-0999-CFFA-6FDB-F2CB7AF0E9C5}"/>
          </ac:inkMkLst>
        </pc:inkChg>
        <pc:inkChg chg="add del">
          <ac:chgData name="钱 霖奕" userId="d928a817aa094823" providerId="LiveId" clId="{E64899D7-71F4-014C-8A51-9135C8FDD76B}" dt="2023-01-05T10:54:54.289" v="348"/>
          <ac:inkMkLst>
            <pc:docMk/>
            <pc:sldMk cId="1665184789" sldId="265"/>
            <ac:inkMk id="38" creationId="{EA0EA958-B315-82E2-E67D-09D6307F2ED4}"/>
          </ac:inkMkLst>
        </pc:inkChg>
        <pc:inkChg chg="add del">
          <ac:chgData name="钱 霖奕" userId="d928a817aa094823" providerId="LiveId" clId="{E64899D7-71F4-014C-8A51-9135C8FDD76B}" dt="2023-01-05T10:54:54.289" v="348"/>
          <ac:inkMkLst>
            <pc:docMk/>
            <pc:sldMk cId="1665184789" sldId="265"/>
            <ac:inkMk id="39" creationId="{73266B02-73F7-F2CF-1F48-BF78C9CDA523}"/>
          </ac:inkMkLst>
        </pc:inkChg>
        <pc:inkChg chg="add del">
          <ac:chgData name="钱 霖奕" userId="d928a817aa094823" providerId="LiveId" clId="{E64899D7-71F4-014C-8A51-9135C8FDD76B}" dt="2023-01-05T10:54:54.289" v="348"/>
          <ac:inkMkLst>
            <pc:docMk/>
            <pc:sldMk cId="1665184789" sldId="265"/>
            <ac:inkMk id="40" creationId="{ABEC9623-9211-2151-0BF7-44523FFA1CCF}"/>
          </ac:inkMkLst>
        </pc:inkChg>
        <pc:inkChg chg="add del">
          <ac:chgData name="钱 霖奕" userId="d928a817aa094823" providerId="LiveId" clId="{E64899D7-71F4-014C-8A51-9135C8FDD76B}" dt="2023-01-05T10:54:54.289" v="348"/>
          <ac:inkMkLst>
            <pc:docMk/>
            <pc:sldMk cId="1665184789" sldId="265"/>
            <ac:inkMk id="41" creationId="{5234CC40-8BDB-F1C0-A367-CB5FD1AD5D1C}"/>
          </ac:inkMkLst>
        </pc:inkChg>
        <pc:inkChg chg="add del">
          <ac:chgData name="钱 霖奕" userId="d928a817aa094823" providerId="LiveId" clId="{E64899D7-71F4-014C-8A51-9135C8FDD76B}" dt="2023-01-05T10:54:54.289" v="348"/>
          <ac:inkMkLst>
            <pc:docMk/>
            <pc:sldMk cId="1665184789" sldId="265"/>
            <ac:inkMk id="42" creationId="{CC48BB9B-58CF-B41B-8FC5-D384E88E7426}"/>
          </ac:inkMkLst>
        </pc:inkChg>
        <pc:inkChg chg="add del">
          <ac:chgData name="钱 霖奕" userId="d928a817aa094823" providerId="LiveId" clId="{E64899D7-71F4-014C-8A51-9135C8FDD76B}" dt="2023-01-05T10:54:54.289" v="348"/>
          <ac:inkMkLst>
            <pc:docMk/>
            <pc:sldMk cId="1665184789" sldId="265"/>
            <ac:inkMk id="43" creationId="{4677C863-8981-CE84-9272-12A770901EED}"/>
          </ac:inkMkLst>
        </pc:inkChg>
        <pc:inkChg chg="add del">
          <ac:chgData name="钱 霖奕" userId="d928a817aa094823" providerId="LiveId" clId="{E64899D7-71F4-014C-8A51-9135C8FDD76B}" dt="2023-01-05T10:54:54.289" v="348"/>
          <ac:inkMkLst>
            <pc:docMk/>
            <pc:sldMk cId="1665184789" sldId="265"/>
            <ac:inkMk id="44" creationId="{17C9B5E2-E6D5-7E75-BD95-4DFB663C4E49}"/>
          </ac:inkMkLst>
        </pc:inkChg>
        <pc:inkChg chg="add del">
          <ac:chgData name="钱 霖奕" userId="d928a817aa094823" providerId="LiveId" clId="{E64899D7-71F4-014C-8A51-9135C8FDD76B}" dt="2023-01-05T10:54:54.289" v="348"/>
          <ac:inkMkLst>
            <pc:docMk/>
            <pc:sldMk cId="1665184789" sldId="265"/>
            <ac:inkMk id="45" creationId="{05C7B467-A399-7154-BDC1-C4D371274416}"/>
          </ac:inkMkLst>
        </pc:inkChg>
        <pc:inkChg chg="add del">
          <ac:chgData name="钱 霖奕" userId="d928a817aa094823" providerId="LiveId" clId="{E64899D7-71F4-014C-8A51-9135C8FDD76B}" dt="2023-01-05T10:54:54.289" v="348"/>
          <ac:inkMkLst>
            <pc:docMk/>
            <pc:sldMk cId="1665184789" sldId="265"/>
            <ac:inkMk id="46" creationId="{FE4E9D20-8D0A-E4BA-080C-0B648A776823}"/>
          </ac:inkMkLst>
        </pc:inkChg>
        <pc:inkChg chg="add del">
          <ac:chgData name="钱 霖奕" userId="d928a817aa094823" providerId="LiveId" clId="{E64899D7-71F4-014C-8A51-9135C8FDD76B}" dt="2023-01-05T10:54:54.289" v="348"/>
          <ac:inkMkLst>
            <pc:docMk/>
            <pc:sldMk cId="1665184789" sldId="265"/>
            <ac:inkMk id="47" creationId="{EEDDD33C-8D2D-8598-A3E4-B0F0FE6EAB57}"/>
          </ac:inkMkLst>
        </pc:inkChg>
        <pc:inkChg chg="add del">
          <ac:chgData name="钱 霖奕" userId="d928a817aa094823" providerId="LiveId" clId="{E64899D7-71F4-014C-8A51-9135C8FDD76B}" dt="2023-01-05T10:54:54.289" v="348"/>
          <ac:inkMkLst>
            <pc:docMk/>
            <pc:sldMk cId="1665184789" sldId="265"/>
            <ac:inkMk id="48" creationId="{C9EEE434-94C9-F2FE-090C-B26015C981B7}"/>
          </ac:inkMkLst>
        </pc:inkChg>
        <pc:inkChg chg="add del">
          <ac:chgData name="钱 霖奕" userId="d928a817aa094823" providerId="LiveId" clId="{E64899D7-71F4-014C-8A51-9135C8FDD76B}" dt="2023-01-05T11:16:36.851" v="854"/>
          <ac:inkMkLst>
            <pc:docMk/>
            <pc:sldMk cId="1665184789" sldId="265"/>
            <ac:inkMk id="49" creationId="{A0CF3406-AB71-0B6F-6E55-3971FD4AAE07}"/>
          </ac:inkMkLst>
        </pc:inkChg>
        <pc:inkChg chg="add del mod reco modStrokes">
          <ac:chgData name="钱 霖奕" userId="d928a817aa094823" providerId="LiveId" clId="{E64899D7-71F4-014C-8A51-9135C8FDD76B}" dt="2023-01-05T11:16:37.507" v="858"/>
          <ac:inkMkLst>
            <pc:docMk/>
            <pc:sldMk cId="1665184789" sldId="265"/>
            <ac:inkMk id="50" creationId="{4E74B911-1C50-7094-B58E-A6C7A01F5E60}"/>
          </ac:inkMkLst>
        </pc:inkChg>
        <pc:inkChg chg="add del">
          <ac:chgData name="钱 霖奕" userId="d928a817aa094823" providerId="LiveId" clId="{E64899D7-71F4-014C-8A51-9135C8FDD76B}" dt="2023-01-05T10:54:57.843" v="351"/>
          <ac:inkMkLst>
            <pc:docMk/>
            <pc:sldMk cId="1665184789" sldId="265"/>
            <ac:inkMk id="51" creationId="{DFC468B7-5620-8C2F-29D4-8F178146433A}"/>
          </ac:inkMkLst>
        </pc:inkChg>
        <pc:inkChg chg="add del">
          <ac:chgData name="钱 霖奕" userId="d928a817aa094823" providerId="LiveId" clId="{E64899D7-71F4-014C-8A51-9135C8FDD76B}" dt="2023-01-05T10:54:57.843" v="351"/>
          <ac:inkMkLst>
            <pc:docMk/>
            <pc:sldMk cId="1665184789" sldId="265"/>
            <ac:inkMk id="52" creationId="{9B956880-6818-DD10-D3AB-17B83E8BB35F}"/>
          </ac:inkMkLst>
        </pc:inkChg>
        <pc:inkChg chg="add del reco">
          <ac:chgData name="钱 霖奕" userId="d928a817aa094823" providerId="LiveId" clId="{E64899D7-71F4-014C-8A51-9135C8FDD76B}" dt="2023-01-05T11:16:36.852" v="855"/>
          <ac:inkMkLst>
            <pc:docMk/>
            <pc:sldMk cId="1665184789" sldId="265"/>
            <ac:inkMk id="53" creationId="{7F8DE597-02BC-A578-F71B-0963A3466594}"/>
          </ac:inkMkLst>
        </pc:inkChg>
        <pc:inkChg chg="add del">
          <ac:chgData name="钱 霖奕" userId="d928a817aa094823" providerId="LiveId" clId="{E64899D7-71F4-014C-8A51-9135C8FDD76B}" dt="2023-01-05T10:55:02.204" v="364"/>
          <ac:inkMkLst>
            <pc:docMk/>
            <pc:sldMk cId="1665184789" sldId="265"/>
            <ac:inkMk id="54" creationId="{A6B8AF2E-8721-EF9A-0526-129D19D8B1BD}"/>
          </ac:inkMkLst>
        </pc:inkChg>
        <pc:inkChg chg="add del">
          <ac:chgData name="钱 霖奕" userId="d928a817aa094823" providerId="LiveId" clId="{E64899D7-71F4-014C-8A51-9135C8FDD76B}" dt="2023-01-05T10:55:02.204" v="364"/>
          <ac:inkMkLst>
            <pc:docMk/>
            <pc:sldMk cId="1665184789" sldId="265"/>
            <ac:inkMk id="55" creationId="{6D650F35-B5C3-A6D3-E400-14FB8765CCDF}"/>
          </ac:inkMkLst>
        </pc:inkChg>
        <pc:inkChg chg="add del">
          <ac:chgData name="钱 霖奕" userId="d928a817aa094823" providerId="LiveId" clId="{E64899D7-71F4-014C-8A51-9135C8FDD76B}" dt="2023-01-05T10:55:02.204" v="364"/>
          <ac:inkMkLst>
            <pc:docMk/>
            <pc:sldMk cId="1665184789" sldId="265"/>
            <ac:inkMk id="56" creationId="{035BFDE2-1FE3-6374-BF9C-DEE57B38E67F}"/>
          </ac:inkMkLst>
        </pc:inkChg>
        <pc:inkChg chg="add del">
          <ac:chgData name="钱 霖奕" userId="d928a817aa094823" providerId="LiveId" clId="{E64899D7-71F4-014C-8A51-9135C8FDD76B}" dt="2023-01-05T10:55:02.204" v="364"/>
          <ac:inkMkLst>
            <pc:docMk/>
            <pc:sldMk cId="1665184789" sldId="265"/>
            <ac:inkMk id="57" creationId="{00EC1FEF-BF7B-9D52-98DE-7439B1AEBFF4}"/>
          </ac:inkMkLst>
        </pc:inkChg>
        <pc:inkChg chg="add del">
          <ac:chgData name="钱 霖奕" userId="d928a817aa094823" providerId="LiveId" clId="{E64899D7-71F4-014C-8A51-9135C8FDD76B}" dt="2023-01-05T10:55:02.204" v="364"/>
          <ac:inkMkLst>
            <pc:docMk/>
            <pc:sldMk cId="1665184789" sldId="265"/>
            <ac:inkMk id="58" creationId="{BA7D532B-9162-4AD3-984B-01FDC5028710}"/>
          </ac:inkMkLst>
        </pc:inkChg>
        <pc:inkChg chg="add del">
          <ac:chgData name="钱 霖奕" userId="d928a817aa094823" providerId="LiveId" clId="{E64899D7-71F4-014C-8A51-9135C8FDD76B}" dt="2023-01-05T10:55:02.204" v="364"/>
          <ac:inkMkLst>
            <pc:docMk/>
            <pc:sldMk cId="1665184789" sldId="265"/>
            <ac:inkMk id="59" creationId="{21FBDCCC-20DC-9D52-5297-2C56927284FE}"/>
          </ac:inkMkLst>
        </pc:inkChg>
        <pc:inkChg chg="add del">
          <ac:chgData name="钱 霖奕" userId="d928a817aa094823" providerId="LiveId" clId="{E64899D7-71F4-014C-8A51-9135C8FDD76B}" dt="2023-01-05T10:55:02.204" v="364"/>
          <ac:inkMkLst>
            <pc:docMk/>
            <pc:sldMk cId="1665184789" sldId="265"/>
            <ac:inkMk id="60" creationId="{CDB4393C-25D5-5D94-6602-6E49A8811C46}"/>
          </ac:inkMkLst>
        </pc:inkChg>
        <pc:inkChg chg="add del">
          <ac:chgData name="钱 霖奕" userId="d928a817aa094823" providerId="LiveId" clId="{E64899D7-71F4-014C-8A51-9135C8FDD76B}" dt="2023-01-05T10:55:02.204" v="364"/>
          <ac:inkMkLst>
            <pc:docMk/>
            <pc:sldMk cId="1665184789" sldId="265"/>
            <ac:inkMk id="61" creationId="{4709F562-7EEF-31A4-B30F-6B7F7385144A}"/>
          </ac:inkMkLst>
        </pc:inkChg>
        <pc:inkChg chg="add del">
          <ac:chgData name="钱 霖奕" userId="d928a817aa094823" providerId="LiveId" clId="{E64899D7-71F4-014C-8A51-9135C8FDD76B}" dt="2023-01-05T10:55:02.204" v="364"/>
          <ac:inkMkLst>
            <pc:docMk/>
            <pc:sldMk cId="1665184789" sldId="265"/>
            <ac:inkMk id="62" creationId="{EDB3E7F2-BBFD-CFB4-1F9A-2A82A65E97B9}"/>
          </ac:inkMkLst>
        </pc:inkChg>
        <pc:inkChg chg="add del">
          <ac:chgData name="钱 霖奕" userId="d928a817aa094823" providerId="LiveId" clId="{E64899D7-71F4-014C-8A51-9135C8FDD76B}" dt="2023-01-05T10:55:02.204" v="364"/>
          <ac:inkMkLst>
            <pc:docMk/>
            <pc:sldMk cId="1665184789" sldId="265"/>
            <ac:inkMk id="63" creationId="{AB609156-4426-257A-99B4-73974A72BCF8}"/>
          </ac:inkMkLst>
        </pc:inkChg>
        <pc:inkChg chg="add del">
          <ac:chgData name="钱 霖奕" userId="d928a817aa094823" providerId="LiveId" clId="{E64899D7-71F4-014C-8A51-9135C8FDD76B}" dt="2023-01-05T10:55:02.204" v="364"/>
          <ac:inkMkLst>
            <pc:docMk/>
            <pc:sldMk cId="1665184789" sldId="265"/>
            <ac:inkMk id="64" creationId="{9839900B-049F-CBD8-7A7D-706FFFED4BFE}"/>
          </ac:inkMkLst>
        </pc:inkChg>
        <pc:inkChg chg="add del">
          <ac:chgData name="钱 霖奕" userId="d928a817aa094823" providerId="LiveId" clId="{E64899D7-71F4-014C-8A51-9135C8FDD76B}" dt="2023-01-05T10:55:02.204" v="364"/>
          <ac:inkMkLst>
            <pc:docMk/>
            <pc:sldMk cId="1665184789" sldId="265"/>
            <ac:inkMk id="65" creationId="{EEBCFEFE-45F3-C86A-A2A1-62C6A4A319BC}"/>
          </ac:inkMkLst>
        </pc:inkChg>
        <pc:inkChg chg="add del mod reco modStrokes">
          <ac:chgData name="钱 霖奕" userId="d928a817aa094823" providerId="LiveId" clId="{E64899D7-71F4-014C-8A51-9135C8FDD76B}" dt="2023-01-05T11:16:38.205" v="861"/>
          <ac:inkMkLst>
            <pc:docMk/>
            <pc:sldMk cId="1665184789" sldId="265"/>
            <ac:inkMk id="66" creationId="{63E7AC08-A0C2-B430-8E0B-2C3D08138BB1}"/>
          </ac:inkMkLst>
        </pc:inkChg>
        <pc:inkChg chg="add del">
          <ac:chgData name="钱 霖奕" userId="d928a817aa094823" providerId="LiveId" clId="{E64899D7-71F4-014C-8A51-9135C8FDD76B}" dt="2023-01-05T10:55:19.867" v="409"/>
          <ac:inkMkLst>
            <pc:docMk/>
            <pc:sldMk cId="1665184789" sldId="265"/>
            <ac:inkMk id="67" creationId="{CF821BB2-675E-8DD9-6599-33DA71399149}"/>
          </ac:inkMkLst>
        </pc:inkChg>
        <pc:inkChg chg="add del">
          <ac:chgData name="钱 霖奕" userId="d928a817aa094823" providerId="LiveId" clId="{E64899D7-71F4-014C-8A51-9135C8FDD76B}" dt="2023-01-05T10:55:19.867" v="409"/>
          <ac:inkMkLst>
            <pc:docMk/>
            <pc:sldMk cId="1665184789" sldId="265"/>
            <ac:inkMk id="68" creationId="{4A9A8EAC-8638-370D-A7B4-D2CB72192687}"/>
          </ac:inkMkLst>
        </pc:inkChg>
        <pc:inkChg chg="add del">
          <ac:chgData name="钱 霖奕" userId="d928a817aa094823" providerId="LiveId" clId="{E64899D7-71F4-014C-8A51-9135C8FDD76B}" dt="2023-01-05T10:55:19.867" v="409"/>
          <ac:inkMkLst>
            <pc:docMk/>
            <pc:sldMk cId="1665184789" sldId="265"/>
            <ac:inkMk id="69" creationId="{C52AE657-9825-24B9-56EB-49962453EBCE}"/>
          </ac:inkMkLst>
        </pc:inkChg>
        <pc:inkChg chg="add del">
          <ac:chgData name="钱 霖奕" userId="d928a817aa094823" providerId="LiveId" clId="{E64899D7-71F4-014C-8A51-9135C8FDD76B}" dt="2023-01-05T10:55:19.867" v="409"/>
          <ac:inkMkLst>
            <pc:docMk/>
            <pc:sldMk cId="1665184789" sldId="265"/>
            <ac:inkMk id="70" creationId="{ED35C840-29C7-E3BF-FD75-3E5F6B9C5EF2}"/>
          </ac:inkMkLst>
        </pc:inkChg>
        <pc:inkChg chg="add del">
          <ac:chgData name="钱 霖奕" userId="d928a817aa094823" providerId="LiveId" clId="{E64899D7-71F4-014C-8A51-9135C8FDD76B}" dt="2023-01-05T10:55:19.867" v="409"/>
          <ac:inkMkLst>
            <pc:docMk/>
            <pc:sldMk cId="1665184789" sldId="265"/>
            <ac:inkMk id="71" creationId="{FD764224-002B-17B0-8582-86FC69EE31CD}"/>
          </ac:inkMkLst>
        </pc:inkChg>
        <pc:inkChg chg="add del">
          <ac:chgData name="钱 霖奕" userId="d928a817aa094823" providerId="LiveId" clId="{E64899D7-71F4-014C-8A51-9135C8FDD76B}" dt="2023-01-05T10:55:19.867" v="409"/>
          <ac:inkMkLst>
            <pc:docMk/>
            <pc:sldMk cId="1665184789" sldId="265"/>
            <ac:inkMk id="72" creationId="{1ABC6087-2FD2-FE3B-83E8-12B5B0662A45}"/>
          </ac:inkMkLst>
        </pc:inkChg>
        <pc:inkChg chg="add del">
          <ac:chgData name="钱 霖奕" userId="d928a817aa094823" providerId="LiveId" clId="{E64899D7-71F4-014C-8A51-9135C8FDD76B}" dt="2023-01-05T10:55:19.867" v="409"/>
          <ac:inkMkLst>
            <pc:docMk/>
            <pc:sldMk cId="1665184789" sldId="265"/>
            <ac:inkMk id="73" creationId="{B884700A-439B-FAFF-D31C-CF0EAFB63576}"/>
          </ac:inkMkLst>
        </pc:inkChg>
        <pc:inkChg chg="add del">
          <ac:chgData name="钱 霖奕" userId="d928a817aa094823" providerId="LiveId" clId="{E64899D7-71F4-014C-8A51-9135C8FDD76B}" dt="2023-01-05T10:55:19.867" v="409"/>
          <ac:inkMkLst>
            <pc:docMk/>
            <pc:sldMk cId="1665184789" sldId="265"/>
            <ac:inkMk id="74" creationId="{16E14DB4-40CC-6B7A-DBA9-68C73F726763}"/>
          </ac:inkMkLst>
        </pc:inkChg>
        <pc:inkChg chg="add del">
          <ac:chgData name="钱 霖奕" userId="d928a817aa094823" providerId="LiveId" clId="{E64899D7-71F4-014C-8A51-9135C8FDD76B}" dt="2023-01-05T10:55:19.867" v="409"/>
          <ac:inkMkLst>
            <pc:docMk/>
            <pc:sldMk cId="1665184789" sldId="265"/>
            <ac:inkMk id="75" creationId="{5DF8EB2A-D629-DA62-7602-B78429226951}"/>
          </ac:inkMkLst>
        </pc:inkChg>
        <pc:inkChg chg="add del">
          <ac:chgData name="钱 霖奕" userId="d928a817aa094823" providerId="LiveId" clId="{E64899D7-71F4-014C-8A51-9135C8FDD76B}" dt="2023-01-05T10:55:19.867" v="409"/>
          <ac:inkMkLst>
            <pc:docMk/>
            <pc:sldMk cId="1665184789" sldId="265"/>
            <ac:inkMk id="76" creationId="{D3132110-44BB-770F-23A3-32F04F2F12EE}"/>
          </ac:inkMkLst>
        </pc:inkChg>
        <pc:inkChg chg="add del">
          <ac:chgData name="钱 霖奕" userId="d928a817aa094823" providerId="LiveId" clId="{E64899D7-71F4-014C-8A51-9135C8FDD76B}" dt="2023-01-05T10:55:19.867" v="409"/>
          <ac:inkMkLst>
            <pc:docMk/>
            <pc:sldMk cId="1665184789" sldId="265"/>
            <ac:inkMk id="77" creationId="{68A4176B-47BC-4ABA-A6D4-3C8A17275C88}"/>
          </ac:inkMkLst>
        </pc:inkChg>
        <pc:inkChg chg="add del">
          <ac:chgData name="钱 霖奕" userId="d928a817aa094823" providerId="LiveId" clId="{E64899D7-71F4-014C-8A51-9135C8FDD76B}" dt="2023-01-05T10:55:19.867" v="409"/>
          <ac:inkMkLst>
            <pc:docMk/>
            <pc:sldMk cId="1665184789" sldId="265"/>
            <ac:inkMk id="78" creationId="{4E696BCB-ED93-54BD-30F0-919D34F20239}"/>
          </ac:inkMkLst>
        </pc:inkChg>
        <pc:inkChg chg="add del">
          <ac:chgData name="钱 霖奕" userId="d928a817aa094823" providerId="LiveId" clId="{E64899D7-71F4-014C-8A51-9135C8FDD76B}" dt="2023-01-05T10:55:19.867" v="409"/>
          <ac:inkMkLst>
            <pc:docMk/>
            <pc:sldMk cId="1665184789" sldId="265"/>
            <ac:inkMk id="79" creationId="{93F27C7E-D7C7-33BE-B150-B49D8D36225B}"/>
          </ac:inkMkLst>
        </pc:inkChg>
        <pc:inkChg chg="add del">
          <ac:chgData name="钱 霖奕" userId="d928a817aa094823" providerId="LiveId" clId="{E64899D7-71F4-014C-8A51-9135C8FDD76B}" dt="2023-01-05T10:55:19.867" v="409"/>
          <ac:inkMkLst>
            <pc:docMk/>
            <pc:sldMk cId="1665184789" sldId="265"/>
            <ac:inkMk id="80" creationId="{2ABE927B-7815-7AC7-DC40-AD183E407FD5}"/>
          </ac:inkMkLst>
        </pc:inkChg>
        <pc:inkChg chg="add del">
          <ac:chgData name="钱 霖奕" userId="d928a817aa094823" providerId="LiveId" clId="{E64899D7-71F4-014C-8A51-9135C8FDD76B}" dt="2023-01-05T10:55:19.867" v="409"/>
          <ac:inkMkLst>
            <pc:docMk/>
            <pc:sldMk cId="1665184789" sldId="265"/>
            <ac:inkMk id="81" creationId="{7CF3915C-9D3D-958F-26D2-F8DFEAFC1930}"/>
          </ac:inkMkLst>
        </pc:inkChg>
        <pc:inkChg chg="add del">
          <ac:chgData name="钱 霖奕" userId="d928a817aa094823" providerId="LiveId" clId="{E64899D7-71F4-014C-8A51-9135C8FDD76B}" dt="2023-01-05T10:55:19.867" v="409"/>
          <ac:inkMkLst>
            <pc:docMk/>
            <pc:sldMk cId="1665184789" sldId="265"/>
            <ac:inkMk id="82" creationId="{4F7E3547-13F4-FA50-090F-4EFC5563AD8C}"/>
          </ac:inkMkLst>
        </pc:inkChg>
        <pc:inkChg chg="add del">
          <ac:chgData name="钱 霖奕" userId="d928a817aa094823" providerId="LiveId" clId="{E64899D7-71F4-014C-8A51-9135C8FDD76B}" dt="2023-01-05T10:55:19.867" v="409"/>
          <ac:inkMkLst>
            <pc:docMk/>
            <pc:sldMk cId="1665184789" sldId="265"/>
            <ac:inkMk id="83" creationId="{112DAAA8-7607-9E55-508A-D25E866ECE03}"/>
          </ac:inkMkLst>
        </pc:inkChg>
        <pc:inkChg chg="add del">
          <ac:chgData name="钱 霖奕" userId="d928a817aa094823" providerId="LiveId" clId="{E64899D7-71F4-014C-8A51-9135C8FDD76B}" dt="2023-01-05T10:55:19.867" v="409"/>
          <ac:inkMkLst>
            <pc:docMk/>
            <pc:sldMk cId="1665184789" sldId="265"/>
            <ac:inkMk id="84" creationId="{48A3A6DD-70BF-C959-C08C-65FE638B75BF}"/>
          </ac:inkMkLst>
        </pc:inkChg>
        <pc:inkChg chg="add del">
          <ac:chgData name="钱 霖奕" userId="d928a817aa094823" providerId="LiveId" clId="{E64899D7-71F4-014C-8A51-9135C8FDD76B}" dt="2023-01-05T10:55:19.867" v="409"/>
          <ac:inkMkLst>
            <pc:docMk/>
            <pc:sldMk cId="1665184789" sldId="265"/>
            <ac:inkMk id="85" creationId="{A1338921-044D-B966-8733-E82FE8D6AA9E}"/>
          </ac:inkMkLst>
        </pc:inkChg>
        <pc:inkChg chg="add del">
          <ac:chgData name="钱 霖奕" userId="d928a817aa094823" providerId="LiveId" clId="{E64899D7-71F4-014C-8A51-9135C8FDD76B}" dt="2023-01-05T10:55:19.867" v="409"/>
          <ac:inkMkLst>
            <pc:docMk/>
            <pc:sldMk cId="1665184789" sldId="265"/>
            <ac:inkMk id="86" creationId="{FFA4FBF1-912F-2455-9CB3-0AF02BAA2E4F}"/>
          </ac:inkMkLst>
        </pc:inkChg>
        <pc:inkChg chg="add del">
          <ac:chgData name="钱 霖奕" userId="d928a817aa094823" providerId="LiveId" clId="{E64899D7-71F4-014C-8A51-9135C8FDD76B}" dt="2023-01-05T10:55:19.867" v="409"/>
          <ac:inkMkLst>
            <pc:docMk/>
            <pc:sldMk cId="1665184789" sldId="265"/>
            <ac:inkMk id="87" creationId="{777B697C-C983-589E-F99C-4EB24D721BA8}"/>
          </ac:inkMkLst>
        </pc:inkChg>
        <pc:inkChg chg="add del">
          <ac:chgData name="钱 霖奕" userId="d928a817aa094823" providerId="LiveId" clId="{E64899D7-71F4-014C-8A51-9135C8FDD76B}" dt="2023-01-05T10:55:19.867" v="409"/>
          <ac:inkMkLst>
            <pc:docMk/>
            <pc:sldMk cId="1665184789" sldId="265"/>
            <ac:inkMk id="88" creationId="{DD24F979-B6A7-8291-E256-45251F71A041}"/>
          </ac:inkMkLst>
        </pc:inkChg>
        <pc:inkChg chg="add del">
          <ac:chgData name="钱 霖奕" userId="d928a817aa094823" providerId="LiveId" clId="{E64899D7-71F4-014C-8A51-9135C8FDD76B}" dt="2023-01-05T10:55:19.867" v="409"/>
          <ac:inkMkLst>
            <pc:docMk/>
            <pc:sldMk cId="1665184789" sldId="265"/>
            <ac:inkMk id="89" creationId="{397F5AD8-9BFA-481D-80AC-1BC4E741EB4E}"/>
          </ac:inkMkLst>
        </pc:inkChg>
        <pc:inkChg chg="add del">
          <ac:chgData name="钱 霖奕" userId="d928a817aa094823" providerId="LiveId" clId="{E64899D7-71F4-014C-8A51-9135C8FDD76B}" dt="2023-01-05T10:55:19.867" v="409"/>
          <ac:inkMkLst>
            <pc:docMk/>
            <pc:sldMk cId="1665184789" sldId="265"/>
            <ac:inkMk id="90" creationId="{F11BB63A-D9F9-FA4A-6871-216FCEC7F971}"/>
          </ac:inkMkLst>
        </pc:inkChg>
        <pc:inkChg chg="add del">
          <ac:chgData name="钱 霖奕" userId="d928a817aa094823" providerId="LiveId" clId="{E64899D7-71F4-014C-8A51-9135C8FDD76B}" dt="2023-01-05T10:55:19.867" v="409"/>
          <ac:inkMkLst>
            <pc:docMk/>
            <pc:sldMk cId="1665184789" sldId="265"/>
            <ac:inkMk id="91" creationId="{A3DA8A3A-E519-6911-38D9-945AACD1B0D3}"/>
          </ac:inkMkLst>
        </pc:inkChg>
        <pc:inkChg chg="add del">
          <ac:chgData name="钱 霖奕" userId="d928a817aa094823" providerId="LiveId" clId="{E64899D7-71F4-014C-8A51-9135C8FDD76B}" dt="2023-01-05T10:55:19.867" v="409"/>
          <ac:inkMkLst>
            <pc:docMk/>
            <pc:sldMk cId="1665184789" sldId="265"/>
            <ac:inkMk id="92" creationId="{2CF19A4A-CAEB-9E70-3896-E852F12B9697}"/>
          </ac:inkMkLst>
        </pc:inkChg>
        <pc:inkChg chg="add del">
          <ac:chgData name="钱 霖奕" userId="d928a817aa094823" providerId="LiveId" clId="{E64899D7-71F4-014C-8A51-9135C8FDD76B}" dt="2023-01-05T10:55:19.867" v="409"/>
          <ac:inkMkLst>
            <pc:docMk/>
            <pc:sldMk cId="1665184789" sldId="265"/>
            <ac:inkMk id="93" creationId="{AD8DB87D-A986-26E2-8A29-290C077AD0B6}"/>
          </ac:inkMkLst>
        </pc:inkChg>
        <pc:inkChg chg="add del">
          <ac:chgData name="钱 霖奕" userId="d928a817aa094823" providerId="LiveId" clId="{E64899D7-71F4-014C-8A51-9135C8FDD76B}" dt="2023-01-05T10:55:19.867" v="409"/>
          <ac:inkMkLst>
            <pc:docMk/>
            <pc:sldMk cId="1665184789" sldId="265"/>
            <ac:inkMk id="94" creationId="{5D8989F4-D1DF-9371-2BB6-DFB17342E4A2}"/>
          </ac:inkMkLst>
        </pc:inkChg>
        <pc:inkChg chg="add del">
          <ac:chgData name="钱 霖奕" userId="d928a817aa094823" providerId="LiveId" clId="{E64899D7-71F4-014C-8A51-9135C8FDD76B}" dt="2023-01-05T10:55:19.867" v="409"/>
          <ac:inkMkLst>
            <pc:docMk/>
            <pc:sldMk cId="1665184789" sldId="265"/>
            <ac:inkMk id="95" creationId="{D28BB33A-8449-E748-AD46-3941CDEAFC96}"/>
          </ac:inkMkLst>
        </pc:inkChg>
        <pc:inkChg chg="add del">
          <ac:chgData name="钱 霖奕" userId="d928a817aa094823" providerId="LiveId" clId="{E64899D7-71F4-014C-8A51-9135C8FDD76B}" dt="2023-01-05T10:55:19.867" v="409"/>
          <ac:inkMkLst>
            <pc:docMk/>
            <pc:sldMk cId="1665184789" sldId="265"/>
            <ac:inkMk id="96" creationId="{AFCD323C-249D-95A3-E109-B1D396415F40}"/>
          </ac:inkMkLst>
        </pc:inkChg>
        <pc:inkChg chg="add del">
          <ac:chgData name="钱 霖奕" userId="d928a817aa094823" providerId="LiveId" clId="{E64899D7-71F4-014C-8A51-9135C8FDD76B}" dt="2023-01-05T10:55:19.867" v="409"/>
          <ac:inkMkLst>
            <pc:docMk/>
            <pc:sldMk cId="1665184789" sldId="265"/>
            <ac:inkMk id="97" creationId="{CEE873F9-2DE2-2893-09D7-8868FCCC0502}"/>
          </ac:inkMkLst>
        </pc:inkChg>
        <pc:inkChg chg="add del">
          <ac:chgData name="钱 霖奕" userId="d928a817aa094823" providerId="LiveId" clId="{E64899D7-71F4-014C-8A51-9135C8FDD76B}" dt="2023-01-05T10:55:19.867" v="409"/>
          <ac:inkMkLst>
            <pc:docMk/>
            <pc:sldMk cId="1665184789" sldId="265"/>
            <ac:inkMk id="98" creationId="{62A8CD89-0264-2E1D-F7AB-DBD42BAFAF87}"/>
          </ac:inkMkLst>
        </pc:inkChg>
        <pc:inkChg chg="add del">
          <ac:chgData name="钱 霖奕" userId="d928a817aa094823" providerId="LiveId" clId="{E64899D7-71F4-014C-8A51-9135C8FDD76B}" dt="2023-01-05T10:55:19.867" v="409"/>
          <ac:inkMkLst>
            <pc:docMk/>
            <pc:sldMk cId="1665184789" sldId="265"/>
            <ac:inkMk id="99" creationId="{E3C6910E-2E57-41CF-6730-6C0EDB5EDC52}"/>
          </ac:inkMkLst>
        </pc:inkChg>
        <pc:inkChg chg="add del">
          <ac:chgData name="钱 霖奕" userId="d928a817aa094823" providerId="LiveId" clId="{E64899D7-71F4-014C-8A51-9135C8FDD76B}" dt="2023-01-05T10:55:19.867" v="409"/>
          <ac:inkMkLst>
            <pc:docMk/>
            <pc:sldMk cId="1665184789" sldId="265"/>
            <ac:inkMk id="100" creationId="{7A20B1CA-C66A-84E7-DDE0-9E07675F5765}"/>
          </ac:inkMkLst>
        </pc:inkChg>
        <pc:inkChg chg="add del">
          <ac:chgData name="钱 霖奕" userId="d928a817aa094823" providerId="LiveId" clId="{E64899D7-71F4-014C-8A51-9135C8FDD76B}" dt="2023-01-05T10:55:19.867" v="409"/>
          <ac:inkMkLst>
            <pc:docMk/>
            <pc:sldMk cId="1665184789" sldId="265"/>
            <ac:inkMk id="101" creationId="{9F7D1B0D-D64A-FC32-8B16-643FCAB47613}"/>
          </ac:inkMkLst>
        </pc:inkChg>
        <pc:inkChg chg="add del">
          <ac:chgData name="钱 霖奕" userId="d928a817aa094823" providerId="LiveId" clId="{E64899D7-71F4-014C-8A51-9135C8FDD76B}" dt="2023-01-05T10:55:19.867" v="409"/>
          <ac:inkMkLst>
            <pc:docMk/>
            <pc:sldMk cId="1665184789" sldId="265"/>
            <ac:inkMk id="102" creationId="{E87118CB-731E-A2F7-CDC2-EDD51B0116F0}"/>
          </ac:inkMkLst>
        </pc:inkChg>
        <pc:inkChg chg="add del">
          <ac:chgData name="钱 霖奕" userId="d928a817aa094823" providerId="LiveId" clId="{E64899D7-71F4-014C-8A51-9135C8FDD76B}" dt="2023-01-05T10:55:19.867" v="409"/>
          <ac:inkMkLst>
            <pc:docMk/>
            <pc:sldMk cId="1665184789" sldId="265"/>
            <ac:inkMk id="103" creationId="{201EBF16-4054-0261-9D2B-9E9B61CB8A8F}"/>
          </ac:inkMkLst>
        </pc:inkChg>
        <pc:inkChg chg="add del">
          <ac:chgData name="钱 霖奕" userId="d928a817aa094823" providerId="LiveId" clId="{E64899D7-71F4-014C-8A51-9135C8FDD76B}" dt="2023-01-05T10:55:19.867" v="409"/>
          <ac:inkMkLst>
            <pc:docMk/>
            <pc:sldMk cId="1665184789" sldId="265"/>
            <ac:inkMk id="104" creationId="{6AB1C9D0-C26D-6DD7-718D-181494DD301E}"/>
          </ac:inkMkLst>
        </pc:inkChg>
        <pc:inkChg chg="add del">
          <ac:chgData name="钱 霖奕" userId="d928a817aa094823" providerId="LiveId" clId="{E64899D7-71F4-014C-8A51-9135C8FDD76B}" dt="2023-01-05T10:55:19.867" v="409"/>
          <ac:inkMkLst>
            <pc:docMk/>
            <pc:sldMk cId="1665184789" sldId="265"/>
            <ac:inkMk id="105" creationId="{A01604F2-D912-8C93-462D-E067A80A44C7}"/>
          </ac:inkMkLst>
        </pc:inkChg>
        <pc:inkChg chg="add del">
          <ac:chgData name="钱 霖奕" userId="d928a817aa094823" providerId="LiveId" clId="{E64899D7-71F4-014C-8A51-9135C8FDD76B}" dt="2023-01-05T10:55:19.867" v="409"/>
          <ac:inkMkLst>
            <pc:docMk/>
            <pc:sldMk cId="1665184789" sldId="265"/>
            <ac:inkMk id="106" creationId="{A7C55609-345B-8566-4D55-9D34DB033BA8}"/>
          </ac:inkMkLst>
        </pc:inkChg>
        <pc:inkChg chg="add del">
          <ac:chgData name="钱 霖奕" userId="d928a817aa094823" providerId="LiveId" clId="{E64899D7-71F4-014C-8A51-9135C8FDD76B}" dt="2023-01-05T10:55:19.867" v="409"/>
          <ac:inkMkLst>
            <pc:docMk/>
            <pc:sldMk cId="1665184789" sldId="265"/>
            <ac:inkMk id="107" creationId="{0135D0F2-E52A-2AAC-6E9B-C0014D826119}"/>
          </ac:inkMkLst>
        </pc:inkChg>
        <pc:inkChg chg="add del">
          <ac:chgData name="钱 霖奕" userId="d928a817aa094823" providerId="LiveId" clId="{E64899D7-71F4-014C-8A51-9135C8FDD76B}" dt="2023-01-05T10:55:19.867" v="409"/>
          <ac:inkMkLst>
            <pc:docMk/>
            <pc:sldMk cId="1665184789" sldId="265"/>
            <ac:inkMk id="108" creationId="{1391EEDF-E04D-DCB1-5634-54ABB5BC5DE9}"/>
          </ac:inkMkLst>
        </pc:inkChg>
        <pc:inkChg chg="add del">
          <ac:chgData name="钱 霖奕" userId="d928a817aa094823" providerId="LiveId" clId="{E64899D7-71F4-014C-8A51-9135C8FDD76B}" dt="2023-01-05T10:55:19.867" v="409"/>
          <ac:inkMkLst>
            <pc:docMk/>
            <pc:sldMk cId="1665184789" sldId="265"/>
            <ac:inkMk id="109" creationId="{AA6A279C-2536-88E9-759C-A84B6CFECC83}"/>
          </ac:inkMkLst>
        </pc:inkChg>
        <pc:inkChg chg="add del">
          <ac:chgData name="钱 霖奕" userId="d928a817aa094823" providerId="LiveId" clId="{E64899D7-71F4-014C-8A51-9135C8FDD76B}" dt="2023-01-05T10:55:19.867" v="409"/>
          <ac:inkMkLst>
            <pc:docMk/>
            <pc:sldMk cId="1665184789" sldId="265"/>
            <ac:inkMk id="110" creationId="{3892EDE9-3E00-EB7D-FD6A-E90DC0BA7A14}"/>
          </ac:inkMkLst>
        </pc:inkChg>
        <pc:inkChg chg="add del mod reco modStrokes">
          <ac:chgData name="钱 霖奕" userId="d928a817aa094823" providerId="LiveId" clId="{E64899D7-71F4-014C-8A51-9135C8FDD76B}" dt="2023-01-05T11:16:42.329" v="869"/>
          <ac:inkMkLst>
            <pc:docMk/>
            <pc:sldMk cId="1665184789" sldId="265"/>
            <ac:inkMk id="111" creationId="{573FA625-06F5-C54B-E2F4-FA7316D6E787}"/>
          </ac:inkMkLst>
        </pc:inkChg>
        <pc:inkChg chg="add del reco">
          <ac:chgData name="钱 霖奕" userId="d928a817aa094823" providerId="LiveId" clId="{E64899D7-71F4-014C-8A51-9135C8FDD76B}" dt="2023-01-05T11:16:39" v="862"/>
          <ac:inkMkLst>
            <pc:docMk/>
            <pc:sldMk cId="1665184789" sldId="265"/>
            <ac:inkMk id="112" creationId="{E456DB0C-F2D2-C607-4D2A-726155C76256}"/>
          </ac:inkMkLst>
        </pc:inkChg>
        <pc:inkChg chg="add del">
          <ac:chgData name="钱 霖奕" userId="d928a817aa094823" providerId="LiveId" clId="{E64899D7-71F4-014C-8A51-9135C8FDD76B}" dt="2023-01-05T10:55:40.026" v="416"/>
          <ac:inkMkLst>
            <pc:docMk/>
            <pc:sldMk cId="1665184789" sldId="265"/>
            <ac:inkMk id="113" creationId="{5FAEBE3F-75EB-599C-571B-4ECAA5C7DEF2}"/>
          </ac:inkMkLst>
        </pc:inkChg>
        <pc:inkChg chg="add del">
          <ac:chgData name="钱 霖奕" userId="d928a817aa094823" providerId="LiveId" clId="{E64899D7-71F4-014C-8A51-9135C8FDD76B}" dt="2023-01-05T10:55:40.026" v="416"/>
          <ac:inkMkLst>
            <pc:docMk/>
            <pc:sldMk cId="1665184789" sldId="265"/>
            <ac:inkMk id="114" creationId="{5857F4AA-E7CF-DD27-9843-E2AA77A43087}"/>
          </ac:inkMkLst>
        </pc:inkChg>
        <pc:inkChg chg="add del">
          <ac:chgData name="钱 霖奕" userId="d928a817aa094823" providerId="LiveId" clId="{E64899D7-71F4-014C-8A51-9135C8FDD76B}" dt="2023-01-05T10:55:40.026" v="416"/>
          <ac:inkMkLst>
            <pc:docMk/>
            <pc:sldMk cId="1665184789" sldId="265"/>
            <ac:inkMk id="115" creationId="{9EFE0B93-43B4-C45C-6681-832A74534797}"/>
          </ac:inkMkLst>
        </pc:inkChg>
        <pc:inkChg chg="add del">
          <ac:chgData name="钱 霖奕" userId="d928a817aa094823" providerId="LiveId" clId="{E64899D7-71F4-014C-8A51-9135C8FDD76B}" dt="2023-01-05T10:55:40.026" v="416"/>
          <ac:inkMkLst>
            <pc:docMk/>
            <pc:sldMk cId="1665184789" sldId="265"/>
            <ac:inkMk id="116" creationId="{2CA22163-33AE-B764-29AE-6CCCD3CA8757}"/>
          </ac:inkMkLst>
        </pc:inkChg>
        <pc:inkChg chg="add del">
          <ac:chgData name="钱 霖奕" userId="d928a817aa094823" providerId="LiveId" clId="{E64899D7-71F4-014C-8A51-9135C8FDD76B}" dt="2023-01-05T10:55:40.026" v="416"/>
          <ac:inkMkLst>
            <pc:docMk/>
            <pc:sldMk cId="1665184789" sldId="265"/>
            <ac:inkMk id="117" creationId="{0744F34F-C9C5-5BBA-9D71-FBD345428DB8}"/>
          </ac:inkMkLst>
        </pc:inkChg>
        <pc:inkChg chg="add del">
          <ac:chgData name="钱 霖奕" userId="d928a817aa094823" providerId="LiveId" clId="{E64899D7-71F4-014C-8A51-9135C8FDD76B}" dt="2023-01-05T10:55:40.026" v="416"/>
          <ac:inkMkLst>
            <pc:docMk/>
            <pc:sldMk cId="1665184789" sldId="265"/>
            <ac:inkMk id="118" creationId="{D4AAB709-9792-835B-07CE-F79A8918FDE2}"/>
          </ac:inkMkLst>
        </pc:inkChg>
        <pc:inkChg chg="add del reco">
          <ac:chgData name="钱 霖奕" userId="d928a817aa094823" providerId="LiveId" clId="{E64899D7-71F4-014C-8A51-9135C8FDD76B}" dt="2023-01-05T11:16:33.584" v="846"/>
          <ac:inkMkLst>
            <pc:docMk/>
            <pc:sldMk cId="1665184789" sldId="265"/>
            <ac:inkMk id="119" creationId="{6230E91A-2F84-A71C-8B9D-B8D64CC3BDA4}"/>
          </ac:inkMkLst>
        </pc:inkChg>
        <pc:inkChg chg="add del reco">
          <ac:chgData name="钱 霖奕" userId="d928a817aa094823" providerId="LiveId" clId="{E64899D7-71F4-014C-8A51-9135C8FDD76B}" dt="2023-01-05T11:16:33.586" v="847"/>
          <ac:inkMkLst>
            <pc:docMk/>
            <pc:sldMk cId="1665184789" sldId="265"/>
            <ac:inkMk id="120" creationId="{37CE5121-0C77-6752-0B6E-9065CFFCFDD2}"/>
          </ac:inkMkLst>
        </pc:inkChg>
        <pc:inkChg chg="add del reco">
          <ac:chgData name="钱 霖奕" userId="d928a817aa094823" providerId="LiveId" clId="{E64899D7-71F4-014C-8A51-9135C8FDD76B}" dt="2023-01-05T11:16:33.579" v="845"/>
          <ac:inkMkLst>
            <pc:docMk/>
            <pc:sldMk cId="1665184789" sldId="265"/>
            <ac:inkMk id="121" creationId="{AAAE3413-673E-EE7B-24BF-284AF22D4ADF}"/>
          </ac:inkMkLst>
        </pc:inkChg>
      </pc:sldChg>
      <pc:sldChg chg="addSp delSp modSp">
        <pc:chgData name="钱 霖奕" userId="d928a817aa094823" providerId="LiveId" clId="{E64899D7-71F4-014C-8A51-9135C8FDD76B}" dt="2023-01-05T11:16:59.309" v="919"/>
        <pc:sldMkLst>
          <pc:docMk/>
          <pc:sldMk cId="3541654031" sldId="266"/>
        </pc:sldMkLst>
        <pc:inkChg chg="add del">
          <ac:chgData name="钱 霖奕" userId="d928a817aa094823" providerId="LiveId" clId="{E64899D7-71F4-014C-8A51-9135C8FDD76B}" dt="2023-01-05T10:56:01.849" v="430"/>
          <ac:inkMkLst>
            <pc:docMk/>
            <pc:sldMk cId="3541654031" sldId="266"/>
            <ac:inkMk id="6" creationId="{15C909AC-C10E-9D4D-4789-D14504F57554}"/>
          </ac:inkMkLst>
        </pc:inkChg>
        <pc:inkChg chg="add del">
          <ac:chgData name="钱 霖奕" userId="d928a817aa094823" providerId="LiveId" clId="{E64899D7-71F4-014C-8A51-9135C8FDD76B}" dt="2023-01-05T10:56:01.849" v="430"/>
          <ac:inkMkLst>
            <pc:docMk/>
            <pc:sldMk cId="3541654031" sldId="266"/>
            <ac:inkMk id="7" creationId="{5D8842C0-E6EB-65FF-147F-63F4C25D48DA}"/>
          </ac:inkMkLst>
        </pc:inkChg>
        <pc:inkChg chg="add del">
          <ac:chgData name="钱 霖奕" userId="d928a817aa094823" providerId="LiveId" clId="{E64899D7-71F4-014C-8A51-9135C8FDD76B}" dt="2023-01-05T10:56:01.849" v="430"/>
          <ac:inkMkLst>
            <pc:docMk/>
            <pc:sldMk cId="3541654031" sldId="266"/>
            <ac:inkMk id="8" creationId="{8DECB84C-25FA-8041-6A4D-034E86893B32}"/>
          </ac:inkMkLst>
        </pc:inkChg>
        <pc:inkChg chg="add del">
          <ac:chgData name="钱 霖奕" userId="d928a817aa094823" providerId="LiveId" clId="{E64899D7-71F4-014C-8A51-9135C8FDD76B}" dt="2023-01-05T10:56:01.849" v="430"/>
          <ac:inkMkLst>
            <pc:docMk/>
            <pc:sldMk cId="3541654031" sldId="266"/>
            <ac:inkMk id="9" creationId="{D0C5EC98-34CD-7015-5903-A370E10F60C9}"/>
          </ac:inkMkLst>
        </pc:inkChg>
        <pc:inkChg chg="add del">
          <ac:chgData name="钱 霖奕" userId="d928a817aa094823" providerId="LiveId" clId="{E64899D7-71F4-014C-8A51-9135C8FDD76B}" dt="2023-01-05T10:56:01.849" v="430"/>
          <ac:inkMkLst>
            <pc:docMk/>
            <pc:sldMk cId="3541654031" sldId="266"/>
            <ac:inkMk id="10" creationId="{91E710EE-2B2C-35D4-0642-F4BC816A92C1}"/>
          </ac:inkMkLst>
        </pc:inkChg>
        <pc:inkChg chg="add del">
          <ac:chgData name="钱 霖奕" userId="d928a817aa094823" providerId="LiveId" clId="{E64899D7-71F4-014C-8A51-9135C8FDD76B}" dt="2023-01-05T10:56:01.849" v="430"/>
          <ac:inkMkLst>
            <pc:docMk/>
            <pc:sldMk cId="3541654031" sldId="266"/>
            <ac:inkMk id="11" creationId="{32820AD6-5F2B-D4DC-8697-A48A51AFACC1}"/>
          </ac:inkMkLst>
        </pc:inkChg>
        <pc:inkChg chg="add del">
          <ac:chgData name="钱 霖奕" userId="d928a817aa094823" providerId="LiveId" clId="{E64899D7-71F4-014C-8A51-9135C8FDD76B}" dt="2023-01-05T10:56:01.849" v="430"/>
          <ac:inkMkLst>
            <pc:docMk/>
            <pc:sldMk cId="3541654031" sldId="266"/>
            <ac:inkMk id="12" creationId="{28EFF569-0F52-6ED9-DC44-E7136CF964BD}"/>
          </ac:inkMkLst>
        </pc:inkChg>
        <pc:inkChg chg="add del">
          <ac:chgData name="钱 霖奕" userId="d928a817aa094823" providerId="LiveId" clId="{E64899D7-71F4-014C-8A51-9135C8FDD76B}" dt="2023-01-05T10:56:01.849" v="430"/>
          <ac:inkMkLst>
            <pc:docMk/>
            <pc:sldMk cId="3541654031" sldId="266"/>
            <ac:inkMk id="13" creationId="{CC23A936-DCF9-D1B2-3921-8B9E1A8A8C77}"/>
          </ac:inkMkLst>
        </pc:inkChg>
        <pc:inkChg chg="add del">
          <ac:chgData name="钱 霖奕" userId="d928a817aa094823" providerId="LiveId" clId="{E64899D7-71F4-014C-8A51-9135C8FDD76B}" dt="2023-01-05T10:56:01.849" v="430"/>
          <ac:inkMkLst>
            <pc:docMk/>
            <pc:sldMk cId="3541654031" sldId="266"/>
            <ac:inkMk id="14" creationId="{AA02FFE7-C2A6-64E6-254E-09A85918B7E5}"/>
          </ac:inkMkLst>
        </pc:inkChg>
        <pc:inkChg chg="add del">
          <ac:chgData name="钱 霖奕" userId="d928a817aa094823" providerId="LiveId" clId="{E64899D7-71F4-014C-8A51-9135C8FDD76B}" dt="2023-01-05T10:56:01.849" v="430"/>
          <ac:inkMkLst>
            <pc:docMk/>
            <pc:sldMk cId="3541654031" sldId="266"/>
            <ac:inkMk id="15" creationId="{E14D133D-3732-A71E-4DC8-461EBD1E29E7}"/>
          </ac:inkMkLst>
        </pc:inkChg>
        <pc:inkChg chg="add del">
          <ac:chgData name="钱 霖奕" userId="d928a817aa094823" providerId="LiveId" clId="{E64899D7-71F4-014C-8A51-9135C8FDD76B}" dt="2023-01-05T10:56:01.849" v="430"/>
          <ac:inkMkLst>
            <pc:docMk/>
            <pc:sldMk cId="3541654031" sldId="266"/>
            <ac:inkMk id="16" creationId="{4D26718A-A0EA-EF4B-C187-93003FED7764}"/>
          </ac:inkMkLst>
        </pc:inkChg>
        <pc:inkChg chg="add del">
          <ac:chgData name="钱 霖奕" userId="d928a817aa094823" providerId="LiveId" clId="{E64899D7-71F4-014C-8A51-9135C8FDD76B}" dt="2023-01-05T10:56:01.849" v="430"/>
          <ac:inkMkLst>
            <pc:docMk/>
            <pc:sldMk cId="3541654031" sldId="266"/>
            <ac:inkMk id="17" creationId="{DC9A1B4A-C86B-6C48-89DB-DE6F18DAC058}"/>
          </ac:inkMkLst>
        </pc:inkChg>
        <pc:inkChg chg="add del">
          <ac:chgData name="钱 霖奕" userId="d928a817aa094823" providerId="LiveId" clId="{E64899D7-71F4-014C-8A51-9135C8FDD76B}" dt="2023-01-05T10:56:01.849" v="430"/>
          <ac:inkMkLst>
            <pc:docMk/>
            <pc:sldMk cId="3541654031" sldId="266"/>
            <ac:inkMk id="18" creationId="{EEA18602-8357-AB47-3337-F0E5B6773FBD}"/>
          </ac:inkMkLst>
        </pc:inkChg>
        <pc:inkChg chg="add del mod reco modStrokes">
          <ac:chgData name="钱 霖奕" userId="d928a817aa094823" providerId="LiveId" clId="{E64899D7-71F4-014C-8A51-9135C8FDD76B}" dt="2023-01-05T10:57:22.339" v="542"/>
          <ac:inkMkLst>
            <pc:docMk/>
            <pc:sldMk cId="3541654031" sldId="266"/>
            <ac:inkMk id="19" creationId="{E04C6289-D348-08B2-A3E2-AFC4F7FF9025}"/>
          </ac:inkMkLst>
        </pc:inkChg>
        <pc:inkChg chg="add del">
          <ac:chgData name="钱 霖奕" userId="d928a817aa094823" providerId="LiveId" clId="{E64899D7-71F4-014C-8A51-9135C8FDD76B}" dt="2023-01-05T10:56:03.797" v="433"/>
          <ac:inkMkLst>
            <pc:docMk/>
            <pc:sldMk cId="3541654031" sldId="266"/>
            <ac:inkMk id="20" creationId="{FD4EDFD2-5AAB-23BE-22B3-1F04D19A7AEE}"/>
          </ac:inkMkLst>
        </pc:inkChg>
        <pc:inkChg chg="add del">
          <ac:chgData name="钱 霖奕" userId="d928a817aa094823" providerId="LiveId" clId="{E64899D7-71F4-014C-8A51-9135C8FDD76B}" dt="2023-01-05T10:56:03.797" v="433"/>
          <ac:inkMkLst>
            <pc:docMk/>
            <pc:sldMk cId="3541654031" sldId="266"/>
            <ac:inkMk id="21" creationId="{95F4EBCD-70D5-D243-6718-7969F755D236}"/>
          </ac:inkMkLst>
        </pc:inkChg>
        <pc:inkChg chg="add del reco">
          <ac:chgData name="钱 霖奕" userId="d928a817aa094823" providerId="LiveId" clId="{E64899D7-71F4-014C-8A51-9135C8FDD76B}" dt="2023-01-05T10:57:21.905" v="539"/>
          <ac:inkMkLst>
            <pc:docMk/>
            <pc:sldMk cId="3541654031" sldId="266"/>
            <ac:inkMk id="22" creationId="{594B0BD2-FC8F-1DE6-9B8C-77929FD51E7B}"/>
          </ac:inkMkLst>
        </pc:inkChg>
        <pc:inkChg chg="add del">
          <ac:chgData name="钱 霖奕" userId="d928a817aa094823" providerId="LiveId" clId="{E64899D7-71F4-014C-8A51-9135C8FDD76B}" dt="2023-01-05T10:56:09.457" v="444"/>
          <ac:inkMkLst>
            <pc:docMk/>
            <pc:sldMk cId="3541654031" sldId="266"/>
            <ac:inkMk id="23" creationId="{0214F0FA-89E4-8D88-AA11-572097FFEFAB}"/>
          </ac:inkMkLst>
        </pc:inkChg>
        <pc:inkChg chg="add del">
          <ac:chgData name="钱 霖奕" userId="d928a817aa094823" providerId="LiveId" clId="{E64899D7-71F4-014C-8A51-9135C8FDD76B}" dt="2023-01-05T10:56:09.457" v="444"/>
          <ac:inkMkLst>
            <pc:docMk/>
            <pc:sldMk cId="3541654031" sldId="266"/>
            <ac:inkMk id="24" creationId="{89C9F26D-11D4-9E49-B1D7-3D7EB08BE5AE}"/>
          </ac:inkMkLst>
        </pc:inkChg>
        <pc:inkChg chg="add del">
          <ac:chgData name="钱 霖奕" userId="d928a817aa094823" providerId="LiveId" clId="{E64899D7-71F4-014C-8A51-9135C8FDD76B}" dt="2023-01-05T10:56:09.457" v="444"/>
          <ac:inkMkLst>
            <pc:docMk/>
            <pc:sldMk cId="3541654031" sldId="266"/>
            <ac:inkMk id="25" creationId="{F0C802E7-47BC-F87B-FC9B-99FA596BFB4E}"/>
          </ac:inkMkLst>
        </pc:inkChg>
        <pc:inkChg chg="add del">
          <ac:chgData name="钱 霖奕" userId="d928a817aa094823" providerId="LiveId" clId="{E64899D7-71F4-014C-8A51-9135C8FDD76B}" dt="2023-01-05T10:56:09.457" v="444"/>
          <ac:inkMkLst>
            <pc:docMk/>
            <pc:sldMk cId="3541654031" sldId="266"/>
            <ac:inkMk id="26" creationId="{E785C75B-144D-285A-2448-B72473751FC0}"/>
          </ac:inkMkLst>
        </pc:inkChg>
        <pc:inkChg chg="add del">
          <ac:chgData name="钱 霖奕" userId="d928a817aa094823" providerId="LiveId" clId="{E64899D7-71F4-014C-8A51-9135C8FDD76B}" dt="2023-01-05T10:56:09.457" v="444"/>
          <ac:inkMkLst>
            <pc:docMk/>
            <pc:sldMk cId="3541654031" sldId="266"/>
            <ac:inkMk id="27" creationId="{12160631-80A7-75EB-DE7F-A5AD4956AB36}"/>
          </ac:inkMkLst>
        </pc:inkChg>
        <pc:inkChg chg="add del">
          <ac:chgData name="钱 霖奕" userId="d928a817aa094823" providerId="LiveId" clId="{E64899D7-71F4-014C-8A51-9135C8FDD76B}" dt="2023-01-05T10:56:09.457" v="444"/>
          <ac:inkMkLst>
            <pc:docMk/>
            <pc:sldMk cId="3541654031" sldId="266"/>
            <ac:inkMk id="28" creationId="{FFCF4F2D-C1D6-0405-669F-D80EC7C38D51}"/>
          </ac:inkMkLst>
        </pc:inkChg>
        <pc:inkChg chg="add del">
          <ac:chgData name="钱 霖奕" userId="d928a817aa094823" providerId="LiveId" clId="{E64899D7-71F4-014C-8A51-9135C8FDD76B}" dt="2023-01-05T10:56:09.457" v="444"/>
          <ac:inkMkLst>
            <pc:docMk/>
            <pc:sldMk cId="3541654031" sldId="266"/>
            <ac:inkMk id="29" creationId="{19BE8405-3808-0C36-C501-18FA8B89F243}"/>
          </ac:inkMkLst>
        </pc:inkChg>
        <pc:inkChg chg="add del">
          <ac:chgData name="钱 霖奕" userId="d928a817aa094823" providerId="LiveId" clId="{E64899D7-71F4-014C-8A51-9135C8FDD76B}" dt="2023-01-05T10:56:09.457" v="444"/>
          <ac:inkMkLst>
            <pc:docMk/>
            <pc:sldMk cId="3541654031" sldId="266"/>
            <ac:inkMk id="30" creationId="{962E0DD0-5FCC-F0E4-9339-4CBD778F5352}"/>
          </ac:inkMkLst>
        </pc:inkChg>
        <pc:inkChg chg="add del">
          <ac:chgData name="钱 霖奕" userId="d928a817aa094823" providerId="LiveId" clId="{E64899D7-71F4-014C-8A51-9135C8FDD76B}" dt="2023-01-05T10:56:09.457" v="444"/>
          <ac:inkMkLst>
            <pc:docMk/>
            <pc:sldMk cId="3541654031" sldId="266"/>
            <ac:inkMk id="31" creationId="{590513A8-3FFB-AAC8-2700-F649E4F025A9}"/>
          </ac:inkMkLst>
        </pc:inkChg>
        <pc:inkChg chg="add del">
          <ac:chgData name="钱 霖奕" userId="d928a817aa094823" providerId="LiveId" clId="{E64899D7-71F4-014C-8A51-9135C8FDD76B}" dt="2023-01-05T10:56:09.457" v="444"/>
          <ac:inkMkLst>
            <pc:docMk/>
            <pc:sldMk cId="3541654031" sldId="266"/>
            <ac:inkMk id="32" creationId="{B922A602-967D-C64B-D054-91D13BA29C2C}"/>
          </ac:inkMkLst>
        </pc:inkChg>
        <pc:inkChg chg="add del mod reco modStrokes">
          <ac:chgData name="钱 霖奕" userId="d928a817aa094823" providerId="LiveId" clId="{E64899D7-71F4-014C-8A51-9135C8FDD76B}" dt="2023-01-05T10:57:22.675" v="543"/>
          <ac:inkMkLst>
            <pc:docMk/>
            <pc:sldMk cId="3541654031" sldId="266"/>
            <ac:inkMk id="33" creationId="{6FC005F2-D553-7E67-C0C7-044287DF5CD9}"/>
          </ac:inkMkLst>
        </pc:inkChg>
        <pc:inkChg chg="add del">
          <ac:chgData name="钱 霖奕" userId="d928a817aa094823" providerId="LiveId" clId="{E64899D7-71F4-014C-8A51-9135C8FDD76B}" dt="2023-01-05T10:56:22.472" v="459"/>
          <ac:inkMkLst>
            <pc:docMk/>
            <pc:sldMk cId="3541654031" sldId="266"/>
            <ac:inkMk id="34" creationId="{260E2E19-F452-7424-9240-4CFE98457D1D}"/>
          </ac:inkMkLst>
        </pc:inkChg>
        <pc:inkChg chg="add del">
          <ac:chgData name="钱 霖奕" userId="d928a817aa094823" providerId="LiveId" clId="{E64899D7-71F4-014C-8A51-9135C8FDD76B}" dt="2023-01-05T10:56:22.472" v="459"/>
          <ac:inkMkLst>
            <pc:docMk/>
            <pc:sldMk cId="3541654031" sldId="266"/>
            <ac:inkMk id="35" creationId="{750F38E9-5D90-A3FE-925F-DFA3D544F55D}"/>
          </ac:inkMkLst>
        </pc:inkChg>
        <pc:inkChg chg="add del">
          <ac:chgData name="钱 霖奕" userId="d928a817aa094823" providerId="LiveId" clId="{E64899D7-71F4-014C-8A51-9135C8FDD76B}" dt="2023-01-05T10:56:22.472" v="459"/>
          <ac:inkMkLst>
            <pc:docMk/>
            <pc:sldMk cId="3541654031" sldId="266"/>
            <ac:inkMk id="36" creationId="{B70B8428-9D89-0C5C-3747-10FAFF1F93A1}"/>
          </ac:inkMkLst>
        </pc:inkChg>
        <pc:inkChg chg="add del">
          <ac:chgData name="钱 霖奕" userId="d928a817aa094823" providerId="LiveId" clId="{E64899D7-71F4-014C-8A51-9135C8FDD76B}" dt="2023-01-05T10:56:22.472" v="459"/>
          <ac:inkMkLst>
            <pc:docMk/>
            <pc:sldMk cId="3541654031" sldId="266"/>
            <ac:inkMk id="37" creationId="{A2A620E8-2FFE-2122-CD3A-7AD35F954578}"/>
          </ac:inkMkLst>
        </pc:inkChg>
        <pc:inkChg chg="add del">
          <ac:chgData name="钱 霖奕" userId="d928a817aa094823" providerId="LiveId" clId="{E64899D7-71F4-014C-8A51-9135C8FDD76B}" dt="2023-01-05T10:56:22.472" v="459"/>
          <ac:inkMkLst>
            <pc:docMk/>
            <pc:sldMk cId="3541654031" sldId="266"/>
            <ac:inkMk id="38" creationId="{2373752A-1FA9-43B8-A276-001233DE9863}"/>
          </ac:inkMkLst>
        </pc:inkChg>
        <pc:inkChg chg="add del">
          <ac:chgData name="钱 霖奕" userId="d928a817aa094823" providerId="LiveId" clId="{E64899D7-71F4-014C-8A51-9135C8FDD76B}" dt="2023-01-05T10:56:22.472" v="459"/>
          <ac:inkMkLst>
            <pc:docMk/>
            <pc:sldMk cId="3541654031" sldId="266"/>
            <ac:inkMk id="39" creationId="{CE24436D-873E-4985-5F25-10E671D90F60}"/>
          </ac:inkMkLst>
        </pc:inkChg>
        <pc:inkChg chg="add del">
          <ac:chgData name="钱 霖奕" userId="d928a817aa094823" providerId="LiveId" clId="{E64899D7-71F4-014C-8A51-9135C8FDD76B}" dt="2023-01-05T10:56:22.472" v="459"/>
          <ac:inkMkLst>
            <pc:docMk/>
            <pc:sldMk cId="3541654031" sldId="266"/>
            <ac:inkMk id="40" creationId="{5C47CE52-72E8-4907-887E-835C0E08B034}"/>
          </ac:inkMkLst>
        </pc:inkChg>
        <pc:inkChg chg="add del">
          <ac:chgData name="钱 霖奕" userId="d928a817aa094823" providerId="LiveId" clId="{E64899D7-71F4-014C-8A51-9135C8FDD76B}" dt="2023-01-05T10:56:22.472" v="459"/>
          <ac:inkMkLst>
            <pc:docMk/>
            <pc:sldMk cId="3541654031" sldId="266"/>
            <ac:inkMk id="41" creationId="{DEE40355-DD9A-2FA7-1E04-A32D625752EC}"/>
          </ac:inkMkLst>
        </pc:inkChg>
        <pc:inkChg chg="add del">
          <ac:chgData name="钱 霖奕" userId="d928a817aa094823" providerId="LiveId" clId="{E64899D7-71F4-014C-8A51-9135C8FDD76B}" dt="2023-01-05T10:56:22.472" v="459"/>
          <ac:inkMkLst>
            <pc:docMk/>
            <pc:sldMk cId="3541654031" sldId="266"/>
            <ac:inkMk id="42" creationId="{2601C798-A850-F325-08F5-291D9DAEAE53}"/>
          </ac:inkMkLst>
        </pc:inkChg>
        <pc:inkChg chg="add del">
          <ac:chgData name="钱 霖奕" userId="d928a817aa094823" providerId="LiveId" clId="{E64899D7-71F4-014C-8A51-9135C8FDD76B}" dt="2023-01-05T10:56:22.472" v="459"/>
          <ac:inkMkLst>
            <pc:docMk/>
            <pc:sldMk cId="3541654031" sldId="266"/>
            <ac:inkMk id="43" creationId="{42A2BE3E-F316-86D6-9199-A09912A0AAEB}"/>
          </ac:inkMkLst>
        </pc:inkChg>
        <pc:inkChg chg="add del">
          <ac:chgData name="钱 霖奕" userId="d928a817aa094823" providerId="LiveId" clId="{E64899D7-71F4-014C-8A51-9135C8FDD76B}" dt="2023-01-05T10:56:22.472" v="459"/>
          <ac:inkMkLst>
            <pc:docMk/>
            <pc:sldMk cId="3541654031" sldId="266"/>
            <ac:inkMk id="44" creationId="{C72C249E-5A2C-0B0E-5457-0ABBEC47B0B9}"/>
          </ac:inkMkLst>
        </pc:inkChg>
        <pc:inkChg chg="add del">
          <ac:chgData name="钱 霖奕" userId="d928a817aa094823" providerId="LiveId" clId="{E64899D7-71F4-014C-8A51-9135C8FDD76B}" dt="2023-01-05T10:56:22.472" v="459"/>
          <ac:inkMkLst>
            <pc:docMk/>
            <pc:sldMk cId="3541654031" sldId="266"/>
            <ac:inkMk id="45" creationId="{CEE6B2BD-2A2F-4ABB-D3BD-B78EEE6E706A}"/>
          </ac:inkMkLst>
        </pc:inkChg>
        <pc:inkChg chg="add del">
          <ac:chgData name="钱 霖奕" userId="d928a817aa094823" providerId="LiveId" clId="{E64899D7-71F4-014C-8A51-9135C8FDD76B}" dt="2023-01-05T10:56:22.472" v="459"/>
          <ac:inkMkLst>
            <pc:docMk/>
            <pc:sldMk cId="3541654031" sldId="266"/>
            <ac:inkMk id="46" creationId="{7D680C5E-E0D0-0160-5321-FCD80924BBD6}"/>
          </ac:inkMkLst>
        </pc:inkChg>
        <pc:inkChg chg="add del">
          <ac:chgData name="钱 霖奕" userId="d928a817aa094823" providerId="LiveId" clId="{E64899D7-71F4-014C-8A51-9135C8FDD76B}" dt="2023-01-05T10:56:22.472" v="459"/>
          <ac:inkMkLst>
            <pc:docMk/>
            <pc:sldMk cId="3541654031" sldId="266"/>
            <ac:inkMk id="47" creationId="{F95A9E71-E9C5-DE95-C346-23559A469C16}"/>
          </ac:inkMkLst>
        </pc:inkChg>
        <pc:inkChg chg="add del mod reco modStrokes">
          <ac:chgData name="钱 霖奕" userId="d928a817aa094823" providerId="LiveId" clId="{E64899D7-71F4-014C-8A51-9135C8FDD76B}" dt="2023-01-05T10:57:17.108" v="515"/>
          <ac:inkMkLst>
            <pc:docMk/>
            <pc:sldMk cId="3541654031" sldId="266"/>
            <ac:inkMk id="48" creationId="{1E888AB2-CBE2-901D-A753-E75E98DC810E}"/>
          </ac:inkMkLst>
        </pc:inkChg>
        <pc:inkChg chg="add del mod reco modStrokes">
          <ac:chgData name="钱 霖奕" userId="d928a817aa094823" providerId="LiveId" clId="{E64899D7-71F4-014C-8A51-9135C8FDD76B}" dt="2023-01-05T10:57:17.310" v="518"/>
          <ac:inkMkLst>
            <pc:docMk/>
            <pc:sldMk cId="3541654031" sldId="266"/>
            <ac:inkMk id="49" creationId="{7404F9A5-91B7-98EA-A4A9-8B92CB8F67AA}"/>
          </ac:inkMkLst>
        </pc:inkChg>
        <pc:inkChg chg="add del mod reco modStrokes">
          <ac:chgData name="钱 霖奕" userId="d928a817aa094823" providerId="LiveId" clId="{E64899D7-71F4-014C-8A51-9135C8FDD76B}" dt="2023-01-05T10:57:23.206" v="544"/>
          <ac:inkMkLst>
            <pc:docMk/>
            <pc:sldMk cId="3541654031" sldId="266"/>
            <ac:inkMk id="50" creationId="{37105463-CBA4-2154-B68F-45AFE0177E53}"/>
          </ac:inkMkLst>
        </pc:inkChg>
        <pc:inkChg chg="add del">
          <ac:chgData name="钱 霖奕" userId="d928a817aa094823" providerId="LiveId" clId="{E64899D7-71F4-014C-8A51-9135C8FDD76B}" dt="2023-01-05T10:56:33.300" v="463"/>
          <ac:inkMkLst>
            <pc:docMk/>
            <pc:sldMk cId="3541654031" sldId="266"/>
            <ac:inkMk id="51" creationId="{38A158F3-0C4A-FE62-ADE7-84AF704B2CF1}"/>
          </ac:inkMkLst>
        </pc:inkChg>
        <pc:inkChg chg="add del">
          <ac:chgData name="钱 霖奕" userId="d928a817aa094823" providerId="LiveId" clId="{E64899D7-71F4-014C-8A51-9135C8FDD76B}" dt="2023-01-05T10:56:33.300" v="463"/>
          <ac:inkMkLst>
            <pc:docMk/>
            <pc:sldMk cId="3541654031" sldId="266"/>
            <ac:inkMk id="52" creationId="{E3411749-B124-C859-7C4B-9599F056FBAE}"/>
          </ac:inkMkLst>
        </pc:inkChg>
        <pc:inkChg chg="add del">
          <ac:chgData name="钱 霖奕" userId="d928a817aa094823" providerId="LiveId" clId="{E64899D7-71F4-014C-8A51-9135C8FDD76B}" dt="2023-01-05T10:56:33.300" v="463"/>
          <ac:inkMkLst>
            <pc:docMk/>
            <pc:sldMk cId="3541654031" sldId="266"/>
            <ac:inkMk id="53" creationId="{DAEA29C2-2C45-F3F1-2BF3-7EDA93AE3433}"/>
          </ac:inkMkLst>
        </pc:inkChg>
        <pc:inkChg chg="add del mod reco modStrokes">
          <ac:chgData name="钱 霖奕" userId="d928a817aa094823" providerId="LiveId" clId="{E64899D7-71F4-014C-8A51-9135C8FDD76B}" dt="2023-01-05T10:57:20.749" v="536"/>
          <ac:inkMkLst>
            <pc:docMk/>
            <pc:sldMk cId="3541654031" sldId="266"/>
            <ac:inkMk id="54" creationId="{B6A4A48A-49BF-FE1C-55D4-E754324A19E9}"/>
          </ac:inkMkLst>
        </pc:inkChg>
        <pc:inkChg chg="add del">
          <ac:chgData name="钱 霖奕" userId="d928a817aa094823" providerId="LiveId" clId="{E64899D7-71F4-014C-8A51-9135C8FDD76B}" dt="2023-01-05T10:56:34.827" v="466"/>
          <ac:inkMkLst>
            <pc:docMk/>
            <pc:sldMk cId="3541654031" sldId="266"/>
            <ac:inkMk id="55" creationId="{CA38EB39-51B2-41AA-D835-995B783A0A4A}"/>
          </ac:inkMkLst>
        </pc:inkChg>
        <pc:inkChg chg="add del">
          <ac:chgData name="钱 霖奕" userId="d928a817aa094823" providerId="LiveId" clId="{E64899D7-71F4-014C-8A51-9135C8FDD76B}" dt="2023-01-05T10:56:34.827" v="466"/>
          <ac:inkMkLst>
            <pc:docMk/>
            <pc:sldMk cId="3541654031" sldId="266"/>
            <ac:inkMk id="56" creationId="{AED8DE86-CCDE-06B0-248E-D45FA528516D}"/>
          </ac:inkMkLst>
        </pc:inkChg>
        <pc:inkChg chg="add del mod reco modStrokes">
          <ac:chgData name="钱 霖奕" userId="d928a817aa094823" providerId="LiveId" clId="{E64899D7-71F4-014C-8A51-9135C8FDD76B}" dt="2023-01-05T10:57:20.748" v="535"/>
          <ac:inkMkLst>
            <pc:docMk/>
            <pc:sldMk cId="3541654031" sldId="266"/>
            <ac:inkMk id="57" creationId="{27A37169-D8E2-68BC-4600-18185E137E63}"/>
          </ac:inkMkLst>
        </pc:inkChg>
        <pc:inkChg chg="add del">
          <ac:chgData name="钱 霖奕" userId="d928a817aa094823" providerId="LiveId" clId="{E64899D7-71F4-014C-8A51-9135C8FDD76B}" dt="2023-01-05T10:56:36.816" v="470"/>
          <ac:inkMkLst>
            <pc:docMk/>
            <pc:sldMk cId="3541654031" sldId="266"/>
            <ac:inkMk id="58" creationId="{76B72880-21B2-5C91-DF4E-71C02EB5DAE8}"/>
          </ac:inkMkLst>
        </pc:inkChg>
        <pc:inkChg chg="add del">
          <ac:chgData name="钱 霖奕" userId="d928a817aa094823" providerId="LiveId" clId="{E64899D7-71F4-014C-8A51-9135C8FDD76B}" dt="2023-01-05T10:56:36.816" v="470"/>
          <ac:inkMkLst>
            <pc:docMk/>
            <pc:sldMk cId="3541654031" sldId="266"/>
            <ac:inkMk id="59" creationId="{CCFF3ACC-7591-0ADB-9D21-173899FC3A14}"/>
          </ac:inkMkLst>
        </pc:inkChg>
        <pc:inkChg chg="add del">
          <ac:chgData name="钱 霖奕" userId="d928a817aa094823" providerId="LiveId" clId="{E64899D7-71F4-014C-8A51-9135C8FDD76B}" dt="2023-01-05T10:56:36.816" v="470"/>
          <ac:inkMkLst>
            <pc:docMk/>
            <pc:sldMk cId="3541654031" sldId="266"/>
            <ac:inkMk id="60" creationId="{D9AC97DC-A6E3-DBA6-B491-428D3214EB56}"/>
          </ac:inkMkLst>
        </pc:inkChg>
        <pc:inkChg chg="add del mod reco modStrokes">
          <ac:chgData name="钱 霖奕" userId="d928a817aa094823" providerId="LiveId" clId="{E64899D7-71F4-014C-8A51-9135C8FDD76B}" dt="2023-01-05T10:57:20.319" v="533"/>
          <ac:inkMkLst>
            <pc:docMk/>
            <pc:sldMk cId="3541654031" sldId="266"/>
            <ac:inkMk id="61" creationId="{93F106C7-BD39-CA20-EBE9-3954E9714957}"/>
          </ac:inkMkLst>
        </pc:inkChg>
        <pc:inkChg chg="add del">
          <ac:chgData name="钱 霖奕" userId="d928a817aa094823" providerId="LiveId" clId="{E64899D7-71F4-014C-8A51-9135C8FDD76B}" dt="2023-01-05T10:56:38.748" v="474"/>
          <ac:inkMkLst>
            <pc:docMk/>
            <pc:sldMk cId="3541654031" sldId="266"/>
            <ac:inkMk id="62" creationId="{DAA7A946-23C8-C1FF-B0C9-F342139AD0F3}"/>
          </ac:inkMkLst>
        </pc:inkChg>
        <pc:inkChg chg="add del">
          <ac:chgData name="钱 霖奕" userId="d928a817aa094823" providerId="LiveId" clId="{E64899D7-71F4-014C-8A51-9135C8FDD76B}" dt="2023-01-05T10:56:38.748" v="474"/>
          <ac:inkMkLst>
            <pc:docMk/>
            <pc:sldMk cId="3541654031" sldId="266"/>
            <ac:inkMk id="63" creationId="{A909037D-1904-75E0-F98B-569517D64EBC}"/>
          </ac:inkMkLst>
        </pc:inkChg>
        <pc:inkChg chg="add del">
          <ac:chgData name="钱 霖奕" userId="d928a817aa094823" providerId="LiveId" clId="{E64899D7-71F4-014C-8A51-9135C8FDD76B}" dt="2023-01-05T10:56:38.748" v="474"/>
          <ac:inkMkLst>
            <pc:docMk/>
            <pc:sldMk cId="3541654031" sldId="266"/>
            <ac:inkMk id="64" creationId="{550C4F7B-4296-979A-5E34-C897D22B7503}"/>
          </ac:inkMkLst>
        </pc:inkChg>
        <pc:inkChg chg="add del mod reco modStrokes">
          <ac:chgData name="钱 霖奕" userId="d928a817aa094823" providerId="LiveId" clId="{E64899D7-71F4-014C-8A51-9135C8FDD76B}" dt="2023-01-05T10:57:20.322" v="534"/>
          <ac:inkMkLst>
            <pc:docMk/>
            <pc:sldMk cId="3541654031" sldId="266"/>
            <ac:inkMk id="65" creationId="{6CB79B58-A885-9041-4427-618FF9FAC2BF}"/>
          </ac:inkMkLst>
        </pc:inkChg>
        <pc:inkChg chg="add del">
          <ac:chgData name="钱 霖奕" userId="d928a817aa094823" providerId="LiveId" clId="{E64899D7-71F4-014C-8A51-9135C8FDD76B}" dt="2023-01-05T10:56:48.625" v="478"/>
          <ac:inkMkLst>
            <pc:docMk/>
            <pc:sldMk cId="3541654031" sldId="266"/>
            <ac:inkMk id="66" creationId="{1A9EF1A2-AED5-CEA8-053A-BBE85988922B}"/>
          </ac:inkMkLst>
        </pc:inkChg>
        <pc:inkChg chg="add del">
          <ac:chgData name="钱 霖奕" userId="d928a817aa094823" providerId="LiveId" clId="{E64899D7-71F4-014C-8A51-9135C8FDD76B}" dt="2023-01-05T10:56:48.625" v="478"/>
          <ac:inkMkLst>
            <pc:docMk/>
            <pc:sldMk cId="3541654031" sldId="266"/>
            <ac:inkMk id="67" creationId="{80837753-F080-A806-CCF8-5A1320BA46A1}"/>
          </ac:inkMkLst>
        </pc:inkChg>
        <pc:inkChg chg="add del">
          <ac:chgData name="钱 霖奕" userId="d928a817aa094823" providerId="LiveId" clId="{E64899D7-71F4-014C-8A51-9135C8FDD76B}" dt="2023-01-05T10:56:48.625" v="478"/>
          <ac:inkMkLst>
            <pc:docMk/>
            <pc:sldMk cId="3541654031" sldId="266"/>
            <ac:inkMk id="68" creationId="{1D17BD70-4935-77C4-AE5D-5BD5E5F9F676}"/>
          </ac:inkMkLst>
        </pc:inkChg>
        <pc:inkChg chg="add del mod reco modStrokes">
          <ac:chgData name="钱 霖奕" userId="d928a817aa094823" providerId="LiveId" clId="{E64899D7-71F4-014C-8A51-9135C8FDD76B}" dt="2023-01-05T10:57:17.764" v="521"/>
          <ac:inkMkLst>
            <pc:docMk/>
            <pc:sldMk cId="3541654031" sldId="266"/>
            <ac:inkMk id="69" creationId="{95FE9CD8-238B-15AD-0258-1F889296FF48}"/>
          </ac:inkMkLst>
        </pc:inkChg>
        <pc:inkChg chg="add del">
          <ac:chgData name="钱 霖奕" userId="d928a817aa094823" providerId="LiveId" clId="{E64899D7-71F4-014C-8A51-9135C8FDD76B}" dt="2023-01-05T10:56:59.480" v="490"/>
          <ac:inkMkLst>
            <pc:docMk/>
            <pc:sldMk cId="3541654031" sldId="266"/>
            <ac:inkMk id="70" creationId="{48E6C7D5-756E-0AA5-F8A2-F976FB67F20D}"/>
          </ac:inkMkLst>
        </pc:inkChg>
        <pc:inkChg chg="add del">
          <ac:chgData name="钱 霖奕" userId="d928a817aa094823" providerId="LiveId" clId="{E64899D7-71F4-014C-8A51-9135C8FDD76B}" dt="2023-01-05T10:56:59.480" v="490"/>
          <ac:inkMkLst>
            <pc:docMk/>
            <pc:sldMk cId="3541654031" sldId="266"/>
            <ac:inkMk id="71" creationId="{51B9CE19-D5F8-BA31-9E2A-A54F49D5A37F}"/>
          </ac:inkMkLst>
        </pc:inkChg>
        <pc:inkChg chg="add del">
          <ac:chgData name="钱 霖奕" userId="d928a817aa094823" providerId="LiveId" clId="{E64899D7-71F4-014C-8A51-9135C8FDD76B}" dt="2023-01-05T10:56:59.480" v="490"/>
          <ac:inkMkLst>
            <pc:docMk/>
            <pc:sldMk cId="3541654031" sldId="266"/>
            <ac:inkMk id="72" creationId="{D6E6161E-B5EB-16A7-CD20-554D827FA804}"/>
          </ac:inkMkLst>
        </pc:inkChg>
        <pc:inkChg chg="add del">
          <ac:chgData name="钱 霖奕" userId="d928a817aa094823" providerId="LiveId" clId="{E64899D7-71F4-014C-8A51-9135C8FDD76B}" dt="2023-01-05T10:56:57.734" v="488"/>
          <ac:inkMkLst>
            <pc:docMk/>
            <pc:sldMk cId="3541654031" sldId="266"/>
            <ac:inkMk id="73" creationId="{4EEDA8DA-4ECC-0F2D-905E-38509F0A2B7C}"/>
          </ac:inkMkLst>
        </pc:inkChg>
        <pc:inkChg chg="add del">
          <ac:chgData name="钱 霖奕" userId="d928a817aa094823" providerId="LiveId" clId="{E64899D7-71F4-014C-8A51-9135C8FDD76B}" dt="2023-01-05T10:56:57.734" v="488"/>
          <ac:inkMkLst>
            <pc:docMk/>
            <pc:sldMk cId="3541654031" sldId="266"/>
            <ac:inkMk id="74" creationId="{06274E91-3A55-3443-005A-AFE10176D129}"/>
          </ac:inkMkLst>
        </pc:inkChg>
        <pc:inkChg chg="add del">
          <ac:chgData name="钱 霖奕" userId="d928a817aa094823" providerId="LiveId" clId="{E64899D7-71F4-014C-8A51-9135C8FDD76B}" dt="2023-01-05T10:56:57.734" v="488"/>
          <ac:inkMkLst>
            <pc:docMk/>
            <pc:sldMk cId="3541654031" sldId="266"/>
            <ac:inkMk id="75" creationId="{D33A87FC-BF7E-9561-F8B4-C0FA74760AC7}"/>
          </ac:inkMkLst>
        </pc:inkChg>
        <pc:inkChg chg="add del">
          <ac:chgData name="钱 霖奕" userId="d928a817aa094823" providerId="LiveId" clId="{E64899D7-71F4-014C-8A51-9135C8FDD76B}" dt="2023-01-05T10:56:57.734" v="488"/>
          <ac:inkMkLst>
            <pc:docMk/>
            <pc:sldMk cId="3541654031" sldId="266"/>
            <ac:inkMk id="76" creationId="{986159A4-1B02-267A-4D93-20DC02B2373A}"/>
          </ac:inkMkLst>
        </pc:inkChg>
        <pc:inkChg chg="add del">
          <ac:chgData name="钱 霖奕" userId="d928a817aa094823" providerId="LiveId" clId="{E64899D7-71F4-014C-8A51-9135C8FDD76B}" dt="2023-01-05T10:56:57.734" v="488"/>
          <ac:inkMkLst>
            <pc:docMk/>
            <pc:sldMk cId="3541654031" sldId="266"/>
            <ac:inkMk id="77" creationId="{989295A6-FAF1-0572-6F8B-E91795BB78B4}"/>
          </ac:inkMkLst>
        </pc:inkChg>
        <pc:inkChg chg="add del">
          <ac:chgData name="钱 霖奕" userId="d928a817aa094823" providerId="LiveId" clId="{E64899D7-71F4-014C-8A51-9135C8FDD76B}" dt="2023-01-05T10:56:57.734" v="488"/>
          <ac:inkMkLst>
            <pc:docMk/>
            <pc:sldMk cId="3541654031" sldId="266"/>
            <ac:inkMk id="78" creationId="{76F2725B-65F9-9D1F-AFE5-9DDC79B17DCC}"/>
          </ac:inkMkLst>
        </pc:inkChg>
        <pc:inkChg chg="add del mod reco modStrokes">
          <ac:chgData name="钱 霖奕" userId="d928a817aa094823" providerId="LiveId" clId="{E64899D7-71F4-014C-8A51-9135C8FDD76B}" dt="2023-01-05T10:57:19.774" v="531"/>
          <ac:inkMkLst>
            <pc:docMk/>
            <pc:sldMk cId="3541654031" sldId="266"/>
            <ac:inkMk id="79" creationId="{01CADFA4-0995-4F3F-F069-4076AEF8E598}"/>
          </ac:inkMkLst>
        </pc:inkChg>
        <pc:inkChg chg="add del mod reco modStrokes">
          <ac:chgData name="钱 霖奕" userId="d928a817aa094823" providerId="LiveId" clId="{E64899D7-71F4-014C-8A51-9135C8FDD76B}" dt="2023-01-05T10:57:18.215" v="523"/>
          <ac:inkMkLst>
            <pc:docMk/>
            <pc:sldMk cId="3541654031" sldId="266"/>
            <ac:inkMk id="80" creationId="{5E300686-5967-8D45-9A9A-2D22E2E645B5}"/>
          </ac:inkMkLst>
        </pc:inkChg>
        <pc:inkChg chg="add del">
          <ac:chgData name="钱 霖奕" userId="d928a817aa094823" providerId="LiveId" clId="{E64899D7-71F4-014C-8A51-9135C8FDD76B}" dt="2023-01-05T10:56:59.480" v="490"/>
          <ac:inkMkLst>
            <pc:docMk/>
            <pc:sldMk cId="3541654031" sldId="266"/>
            <ac:inkMk id="81" creationId="{1343C71C-DBBA-66F2-3AB6-19F2703984D2}"/>
          </ac:inkMkLst>
        </pc:inkChg>
        <pc:inkChg chg="add del mod reco modStrokes">
          <ac:chgData name="钱 霖奕" userId="d928a817aa094823" providerId="LiveId" clId="{E64899D7-71F4-014C-8A51-9135C8FDD76B}" dt="2023-01-05T10:57:18.219" v="524"/>
          <ac:inkMkLst>
            <pc:docMk/>
            <pc:sldMk cId="3541654031" sldId="266"/>
            <ac:inkMk id="82" creationId="{B94918D5-1FB3-3599-28B0-2800EE1E950D}"/>
          </ac:inkMkLst>
        </pc:inkChg>
        <pc:inkChg chg="add del">
          <ac:chgData name="钱 霖奕" userId="d928a817aa094823" providerId="LiveId" clId="{E64899D7-71F4-014C-8A51-9135C8FDD76B}" dt="2023-01-05T10:57:07.707" v="506"/>
          <ac:inkMkLst>
            <pc:docMk/>
            <pc:sldMk cId="3541654031" sldId="266"/>
            <ac:inkMk id="83" creationId="{B4200C30-3AB9-12FC-1937-F1C336D75987}"/>
          </ac:inkMkLst>
        </pc:inkChg>
        <pc:inkChg chg="add del">
          <ac:chgData name="钱 霖奕" userId="d928a817aa094823" providerId="LiveId" clId="{E64899D7-71F4-014C-8A51-9135C8FDD76B}" dt="2023-01-05T10:57:07.707" v="506"/>
          <ac:inkMkLst>
            <pc:docMk/>
            <pc:sldMk cId="3541654031" sldId="266"/>
            <ac:inkMk id="84" creationId="{566C280B-99E0-1C73-0BBF-321D7A7828C1}"/>
          </ac:inkMkLst>
        </pc:inkChg>
        <pc:inkChg chg="add del">
          <ac:chgData name="钱 霖奕" userId="d928a817aa094823" providerId="LiveId" clId="{E64899D7-71F4-014C-8A51-9135C8FDD76B}" dt="2023-01-05T10:57:07.707" v="506"/>
          <ac:inkMkLst>
            <pc:docMk/>
            <pc:sldMk cId="3541654031" sldId="266"/>
            <ac:inkMk id="85" creationId="{CFAD8F45-7AFB-6393-4883-492CAF221AF5}"/>
          </ac:inkMkLst>
        </pc:inkChg>
        <pc:inkChg chg="add del">
          <ac:chgData name="钱 霖奕" userId="d928a817aa094823" providerId="LiveId" clId="{E64899D7-71F4-014C-8A51-9135C8FDD76B}" dt="2023-01-05T10:57:07.707" v="506"/>
          <ac:inkMkLst>
            <pc:docMk/>
            <pc:sldMk cId="3541654031" sldId="266"/>
            <ac:inkMk id="86" creationId="{687F0D30-71DB-3F16-85FF-E43B4C6B13E1}"/>
          </ac:inkMkLst>
        </pc:inkChg>
        <pc:inkChg chg="add del">
          <ac:chgData name="钱 霖奕" userId="d928a817aa094823" providerId="LiveId" clId="{E64899D7-71F4-014C-8A51-9135C8FDD76B}" dt="2023-01-05T10:57:07.707" v="506"/>
          <ac:inkMkLst>
            <pc:docMk/>
            <pc:sldMk cId="3541654031" sldId="266"/>
            <ac:inkMk id="87" creationId="{284B90C7-C199-3F31-1E0D-DFC7CE8E79EF}"/>
          </ac:inkMkLst>
        </pc:inkChg>
        <pc:inkChg chg="add del">
          <ac:chgData name="钱 霖奕" userId="d928a817aa094823" providerId="LiveId" clId="{E64899D7-71F4-014C-8A51-9135C8FDD76B}" dt="2023-01-05T10:57:07.707" v="506"/>
          <ac:inkMkLst>
            <pc:docMk/>
            <pc:sldMk cId="3541654031" sldId="266"/>
            <ac:inkMk id="88" creationId="{826008A9-1CBE-F46C-BF4C-41908455A479}"/>
          </ac:inkMkLst>
        </pc:inkChg>
        <pc:inkChg chg="add del">
          <ac:chgData name="钱 霖奕" userId="d928a817aa094823" providerId="LiveId" clId="{E64899D7-71F4-014C-8A51-9135C8FDD76B}" dt="2023-01-05T10:57:07.707" v="506"/>
          <ac:inkMkLst>
            <pc:docMk/>
            <pc:sldMk cId="3541654031" sldId="266"/>
            <ac:inkMk id="89" creationId="{D6AE2D6F-C2DF-1967-58E7-043E4B47130A}"/>
          </ac:inkMkLst>
        </pc:inkChg>
        <pc:inkChg chg="add del">
          <ac:chgData name="钱 霖奕" userId="d928a817aa094823" providerId="LiveId" clId="{E64899D7-71F4-014C-8A51-9135C8FDD76B}" dt="2023-01-05T10:57:07.707" v="506"/>
          <ac:inkMkLst>
            <pc:docMk/>
            <pc:sldMk cId="3541654031" sldId="266"/>
            <ac:inkMk id="90" creationId="{B13DD051-FBD5-7C86-C3B9-E8BF22401D1D}"/>
          </ac:inkMkLst>
        </pc:inkChg>
        <pc:inkChg chg="add del">
          <ac:chgData name="钱 霖奕" userId="d928a817aa094823" providerId="LiveId" clId="{E64899D7-71F4-014C-8A51-9135C8FDD76B}" dt="2023-01-05T10:57:07.707" v="506"/>
          <ac:inkMkLst>
            <pc:docMk/>
            <pc:sldMk cId="3541654031" sldId="266"/>
            <ac:inkMk id="91" creationId="{1133A5F3-F0A2-170E-902E-30C02D22AD51}"/>
          </ac:inkMkLst>
        </pc:inkChg>
        <pc:inkChg chg="add del">
          <ac:chgData name="钱 霖奕" userId="d928a817aa094823" providerId="LiveId" clId="{E64899D7-71F4-014C-8A51-9135C8FDD76B}" dt="2023-01-05T10:57:07.707" v="506"/>
          <ac:inkMkLst>
            <pc:docMk/>
            <pc:sldMk cId="3541654031" sldId="266"/>
            <ac:inkMk id="92" creationId="{0C554D15-6CBC-2AFC-C265-F1E18C5A1DBE}"/>
          </ac:inkMkLst>
        </pc:inkChg>
        <pc:inkChg chg="add del">
          <ac:chgData name="钱 霖奕" userId="d928a817aa094823" providerId="LiveId" clId="{E64899D7-71F4-014C-8A51-9135C8FDD76B}" dt="2023-01-05T10:57:07.707" v="506"/>
          <ac:inkMkLst>
            <pc:docMk/>
            <pc:sldMk cId="3541654031" sldId="266"/>
            <ac:inkMk id="93" creationId="{21DC6009-7BBE-2F39-B946-0017E2B30D85}"/>
          </ac:inkMkLst>
        </pc:inkChg>
        <pc:inkChg chg="add del">
          <ac:chgData name="钱 霖奕" userId="d928a817aa094823" providerId="LiveId" clId="{E64899D7-71F4-014C-8A51-9135C8FDD76B}" dt="2023-01-05T10:57:07.707" v="506"/>
          <ac:inkMkLst>
            <pc:docMk/>
            <pc:sldMk cId="3541654031" sldId="266"/>
            <ac:inkMk id="94" creationId="{42B3EE7F-14FF-1F41-99E8-D72ECAB5169C}"/>
          </ac:inkMkLst>
        </pc:inkChg>
        <pc:inkChg chg="add del">
          <ac:chgData name="钱 霖奕" userId="d928a817aa094823" providerId="LiveId" clId="{E64899D7-71F4-014C-8A51-9135C8FDD76B}" dt="2023-01-05T10:57:07.707" v="506"/>
          <ac:inkMkLst>
            <pc:docMk/>
            <pc:sldMk cId="3541654031" sldId="266"/>
            <ac:inkMk id="95" creationId="{DAF7CFFF-880D-66D7-039B-2C70690539C8}"/>
          </ac:inkMkLst>
        </pc:inkChg>
        <pc:inkChg chg="add del">
          <ac:chgData name="钱 霖奕" userId="d928a817aa094823" providerId="LiveId" clId="{E64899D7-71F4-014C-8A51-9135C8FDD76B}" dt="2023-01-05T10:57:07.707" v="506"/>
          <ac:inkMkLst>
            <pc:docMk/>
            <pc:sldMk cId="3541654031" sldId="266"/>
            <ac:inkMk id="96" creationId="{CB1FCE8E-9EC4-6493-DF74-6F064508BE25}"/>
          </ac:inkMkLst>
        </pc:inkChg>
        <pc:inkChg chg="add del">
          <ac:chgData name="钱 霖奕" userId="d928a817aa094823" providerId="LiveId" clId="{E64899D7-71F4-014C-8A51-9135C8FDD76B}" dt="2023-01-05T10:57:07.707" v="506"/>
          <ac:inkMkLst>
            <pc:docMk/>
            <pc:sldMk cId="3541654031" sldId="266"/>
            <ac:inkMk id="97" creationId="{BFB87DD4-B11F-F43B-C9B9-423AF1DD1A39}"/>
          </ac:inkMkLst>
        </pc:inkChg>
        <pc:inkChg chg="add del mod reco modStrokes">
          <ac:chgData name="钱 霖奕" userId="d928a817aa094823" providerId="LiveId" clId="{E64899D7-71F4-014C-8A51-9135C8FDD76B}" dt="2023-01-05T10:57:19.150" v="528"/>
          <ac:inkMkLst>
            <pc:docMk/>
            <pc:sldMk cId="3541654031" sldId="266"/>
            <ac:inkMk id="98" creationId="{BBB63157-6C0B-99A6-D67B-DB65B5A8F186}"/>
          </ac:inkMkLst>
        </pc:inkChg>
        <pc:inkChg chg="add del mod reco modStrokes">
          <ac:chgData name="钱 霖奕" userId="d928a817aa094823" providerId="LiveId" clId="{E64899D7-71F4-014C-8A51-9135C8FDD76B}" dt="2023-01-05T10:57:19.996" v="532"/>
          <ac:inkMkLst>
            <pc:docMk/>
            <pc:sldMk cId="3541654031" sldId="266"/>
            <ac:inkMk id="99" creationId="{53B612B5-3C70-8DAC-BE3E-F8742B23B73F}"/>
          </ac:inkMkLst>
        </pc:inkChg>
        <pc:inkChg chg="add del">
          <ac:chgData name="钱 霖奕" userId="d928a817aa094823" providerId="LiveId" clId="{E64899D7-71F4-014C-8A51-9135C8FDD76B}" dt="2023-01-05T10:57:35.319" v="558"/>
          <ac:inkMkLst>
            <pc:docMk/>
            <pc:sldMk cId="3541654031" sldId="266"/>
            <ac:inkMk id="100" creationId="{40B202CE-FD13-0907-DAE5-D8B8488C23D7}"/>
          </ac:inkMkLst>
        </pc:inkChg>
        <pc:inkChg chg="add del">
          <ac:chgData name="钱 霖奕" userId="d928a817aa094823" providerId="LiveId" clId="{E64899D7-71F4-014C-8A51-9135C8FDD76B}" dt="2023-01-05T10:57:35.319" v="558"/>
          <ac:inkMkLst>
            <pc:docMk/>
            <pc:sldMk cId="3541654031" sldId="266"/>
            <ac:inkMk id="101" creationId="{9E0F6AE5-6756-C926-A36C-D2E60CDB0FFA}"/>
          </ac:inkMkLst>
        </pc:inkChg>
        <pc:inkChg chg="add del">
          <ac:chgData name="钱 霖奕" userId="d928a817aa094823" providerId="LiveId" clId="{E64899D7-71F4-014C-8A51-9135C8FDD76B}" dt="2023-01-05T10:57:35.319" v="558"/>
          <ac:inkMkLst>
            <pc:docMk/>
            <pc:sldMk cId="3541654031" sldId="266"/>
            <ac:inkMk id="102" creationId="{D7FFB346-CB55-3F1F-C035-1B97F3E672C3}"/>
          </ac:inkMkLst>
        </pc:inkChg>
        <pc:inkChg chg="add del">
          <ac:chgData name="钱 霖奕" userId="d928a817aa094823" providerId="LiveId" clId="{E64899D7-71F4-014C-8A51-9135C8FDD76B}" dt="2023-01-05T10:57:35.319" v="558"/>
          <ac:inkMkLst>
            <pc:docMk/>
            <pc:sldMk cId="3541654031" sldId="266"/>
            <ac:inkMk id="103" creationId="{CD67851A-842A-2828-6743-A36A382AB809}"/>
          </ac:inkMkLst>
        </pc:inkChg>
        <pc:inkChg chg="add del">
          <ac:chgData name="钱 霖奕" userId="d928a817aa094823" providerId="LiveId" clId="{E64899D7-71F4-014C-8A51-9135C8FDD76B}" dt="2023-01-05T10:57:35.319" v="558"/>
          <ac:inkMkLst>
            <pc:docMk/>
            <pc:sldMk cId="3541654031" sldId="266"/>
            <ac:inkMk id="104" creationId="{F61C4539-6FAE-AF1B-A707-C4F7208E36A5}"/>
          </ac:inkMkLst>
        </pc:inkChg>
        <pc:inkChg chg="add del">
          <ac:chgData name="钱 霖奕" userId="d928a817aa094823" providerId="LiveId" clId="{E64899D7-71F4-014C-8A51-9135C8FDD76B}" dt="2023-01-05T10:57:35.319" v="558"/>
          <ac:inkMkLst>
            <pc:docMk/>
            <pc:sldMk cId="3541654031" sldId="266"/>
            <ac:inkMk id="105" creationId="{EB7A7171-392B-1119-28B3-9BBC23F7A1D9}"/>
          </ac:inkMkLst>
        </pc:inkChg>
        <pc:inkChg chg="add del">
          <ac:chgData name="钱 霖奕" userId="d928a817aa094823" providerId="LiveId" clId="{E64899D7-71F4-014C-8A51-9135C8FDD76B}" dt="2023-01-05T10:57:35.319" v="558"/>
          <ac:inkMkLst>
            <pc:docMk/>
            <pc:sldMk cId="3541654031" sldId="266"/>
            <ac:inkMk id="106" creationId="{FF0E49A1-D38D-EC31-D24F-D1997D75343B}"/>
          </ac:inkMkLst>
        </pc:inkChg>
        <pc:inkChg chg="add del">
          <ac:chgData name="钱 霖奕" userId="d928a817aa094823" providerId="LiveId" clId="{E64899D7-71F4-014C-8A51-9135C8FDD76B}" dt="2023-01-05T10:57:35.319" v="558"/>
          <ac:inkMkLst>
            <pc:docMk/>
            <pc:sldMk cId="3541654031" sldId="266"/>
            <ac:inkMk id="107" creationId="{52AFDA78-E792-A8AF-A995-B3C14E99EB9C}"/>
          </ac:inkMkLst>
        </pc:inkChg>
        <pc:inkChg chg="add del">
          <ac:chgData name="钱 霖奕" userId="d928a817aa094823" providerId="LiveId" clId="{E64899D7-71F4-014C-8A51-9135C8FDD76B}" dt="2023-01-05T10:57:35.319" v="558"/>
          <ac:inkMkLst>
            <pc:docMk/>
            <pc:sldMk cId="3541654031" sldId="266"/>
            <ac:inkMk id="108" creationId="{7C7416F2-1AA1-65F4-E0C2-CDAF054015E1}"/>
          </ac:inkMkLst>
        </pc:inkChg>
        <pc:inkChg chg="add del">
          <ac:chgData name="钱 霖奕" userId="d928a817aa094823" providerId="LiveId" clId="{E64899D7-71F4-014C-8A51-9135C8FDD76B}" dt="2023-01-05T10:57:35.319" v="558"/>
          <ac:inkMkLst>
            <pc:docMk/>
            <pc:sldMk cId="3541654031" sldId="266"/>
            <ac:inkMk id="109" creationId="{D7C7D5A4-CD75-C1A8-CA5A-2A741071192C}"/>
          </ac:inkMkLst>
        </pc:inkChg>
        <pc:inkChg chg="add del">
          <ac:chgData name="钱 霖奕" userId="d928a817aa094823" providerId="LiveId" clId="{E64899D7-71F4-014C-8A51-9135C8FDD76B}" dt="2023-01-05T10:57:35.319" v="558"/>
          <ac:inkMkLst>
            <pc:docMk/>
            <pc:sldMk cId="3541654031" sldId="266"/>
            <ac:inkMk id="110" creationId="{3645AA3D-AB3B-2996-874D-0CC57AC2D0C4}"/>
          </ac:inkMkLst>
        </pc:inkChg>
        <pc:inkChg chg="add del">
          <ac:chgData name="钱 霖奕" userId="d928a817aa094823" providerId="LiveId" clId="{E64899D7-71F4-014C-8A51-9135C8FDD76B}" dt="2023-01-05T10:57:35.319" v="558"/>
          <ac:inkMkLst>
            <pc:docMk/>
            <pc:sldMk cId="3541654031" sldId="266"/>
            <ac:inkMk id="111" creationId="{C7196A64-9229-DF3D-E15F-677957D27B88}"/>
          </ac:inkMkLst>
        </pc:inkChg>
        <pc:inkChg chg="add del">
          <ac:chgData name="钱 霖奕" userId="d928a817aa094823" providerId="LiveId" clId="{E64899D7-71F4-014C-8A51-9135C8FDD76B}" dt="2023-01-05T10:57:35.319" v="558"/>
          <ac:inkMkLst>
            <pc:docMk/>
            <pc:sldMk cId="3541654031" sldId="266"/>
            <ac:inkMk id="112" creationId="{F35721C0-39C2-78BF-CB2D-CDEB46143726}"/>
          </ac:inkMkLst>
        </pc:inkChg>
        <pc:inkChg chg="add del mod reco modStrokes">
          <ac:chgData name="钱 霖奕" userId="d928a817aa094823" providerId="LiveId" clId="{E64899D7-71F4-014C-8A51-9135C8FDD76B}" dt="2023-01-05T11:16:45.434" v="873"/>
          <ac:inkMkLst>
            <pc:docMk/>
            <pc:sldMk cId="3541654031" sldId="266"/>
            <ac:inkMk id="113" creationId="{9A26353F-5CD7-1CD1-3B96-7F6A1B699D62}"/>
          </ac:inkMkLst>
        </pc:inkChg>
        <pc:inkChg chg="add del">
          <ac:chgData name="钱 霖奕" userId="d928a817aa094823" providerId="LiveId" clId="{E64899D7-71F4-014C-8A51-9135C8FDD76B}" dt="2023-01-05T10:58:18.907" v="586"/>
          <ac:inkMkLst>
            <pc:docMk/>
            <pc:sldMk cId="3541654031" sldId="266"/>
            <ac:inkMk id="114" creationId="{71CEAB4E-B935-AB01-FA0E-803ED48937B9}"/>
          </ac:inkMkLst>
        </pc:inkChg>
        <pc:inkChg chg="add del">
          <ac:chgData name="钱 霖奕" userId="d928a817aa094823" providerId="LiveId" clId="{E64899D7-71F4-014C-8A51-9135C8FDD76B}" dt="2023-01-05T10:58:18.907" v="586"/>
          <ac:inkMkLst>
            <pc:docMk/>
            <pc:sldMk cId="3541654031" sldId="266"/>
            <ac:inkMk id="115" creationId="{49582730-D1C4-7770-58E4-DDBC053EAC16}"/>
          </ac:inkMkLst>
        </pc:inkChg>
        <pc:inkChg chg="add del">
          <ac:chgData name="钱 霖奕" userId="d928a817aa094823" providerId="LiveId" clId="{E64899D7-71F4-014C-8A51-9135C8FDD76B}" dt="2023-01-05T10:58:18.907" v="586"/>
          <ac:inkMkLst>
            <pc:docMk/>
            <pc:sldMk cId="3541654031" sldId="266"/>
            <ac:inkMk id="116" creationId="{5A7E16E3-81D7-61CA-9F68-3792F4E8D8B1}"/>
          </ac:inkMkLst>
        </pc:inkChg>
        <pc:inkChg chg="add del">
          <ac:chgData name="钱 霖奕" userId="d928a817aa094823" providerId="LiveId" clId="{E64899D7-71F4-014C-8A51-9135C8FDD76B}" dt="2023-01-05T10:58:18.907" v="586"/>
          <ac:inkMkLst>
            <pc:docMk/>
            <pc:sldMk cId="3541654031" sldId="266"/>
            <ac:inkMk id="117" creationId="{23DEF843-2ADF-B38A-2BC1-428DBFFD04A7}"/>
          </ac:inkMkLst>
        </pc:inkChg>
        <pc:inkChg chg="add del reco">
          <ac:chgData name="钱 霖奕" userId="d928a817aa094823" providerId="LiveId" clId="{E64899D7-71F4-014C-8A51-9135C8FDD76B}" dt="2023-01-05T11:16:44.832" v="871"/>
          <ac:inkMkLst>
            <pc:docMk/>
            <pc:sldMk cId="3541654031" sldId="266"/>
            <ac:inkMk id="118" creationId="{A33C72F0-82F4-C078-3E70-BF4A85E0C220}"/>
          </ac:inkMkLst>
        </pc:inkChg>
        <pc:inkChg chg="add del">
          <ac:chgData name="钱 霖奕" userId="d928a817aa094823" providerId="LiveId" clId="{E64899D7-71F4-014C-8A51-9135C8FDD76B}" dt="2023-01-05T10:58:33.559" v="597"/>
          <ac:inkMkLst>
            <pc:docMk/>
            <pc:sldMk cId="3541654031" sldId="266"/>
            <ac:inkMk id="119" creationId="{7B632FF6-4539-4DF3-3810-DB8EEB84281A}"/>
          </ac:inkMkLst>
        </pc:inkChg>
        <pc:inkChg chg="add del">
          <ac:chgData name="钱 霖奕" userId="d928a817aa094823" providerId="LiveId" clId="{E64899D7-71F4-014C-8A51-9135C8FDD76B}" dt="2023-01-05T10:58:33.559" v="597"/>
          <ac:inkMkLst>
            <pc:docMk/>
            <pc:sldMk cId="3541654031" sldId="266"/>
            <ac:inkMk id="120" creationId="{2D558A15-9241-B377-1A5D-5AF1F0984999}"/>
          </ac:inkMkLst>
        </pc:inkChg>
        <pc:inkChg chg="add del">
          <ac:chgData name="钱 霖奕" userId="d928a817aa094823" providerId="LiveId" clId="{E64899D7-71F4-014C-8A51-9135C8FDD76B}" dt="2023-01-05T10:58:33.559" v="597"/>
          <ac:inkMkLst>
            <pc:docMk/>
            <pc:sldMk cId="3541654031" sldId="266"/>
            <ac:inkMk id="121" creationId="{EFFF36B0-1969-E84F-393A-76C28A2B99FC}"/>
          </ac:inkMkLst>
        </pc:inkChg>
        <pc:inkChg chg="add del">
          <ac:chgData name="钱 霖奕" userId="d928a817aa094823" providerId="LiveId" clId="{E64899D7-71F4-014C-8A51-9135C8FDD76B}" dt="2023-01-05T10:58:33.559" v="597"/>
          <ac:inkMkLst>
            <pc:docMk/>
            <pc:sldMk cId="3541654031" sldId="266"/>
            <ac:inkMk id="122" creationId="{459D4FF7-403F-42C7-EED4-0B513DEE9871}"/>
          </ac:inkMkLst>
        </pc:inkChg>
        <pc:inkChg chg="add del">
          <ac:chgData name="钱 霖奕" userId="d928a817aa094823" providerId="LiveId" clId="{E64899D7-71F4-014C-8A51-9135C8FDD76B}" dt="2023-01-05T10:58:33.559" v="597"/>
          <ac:inkMkLst>
            <pc:docMk/>
            <pc:sldMk cId="3541654031" sldId="266"/>
            <ac:inkMk id="123" creationId="{8827C7EE-DF0E-8CFC-79D9-C55193CFBE0E}"/>
          </ac:inkMkLst>
        </pc:inkChg>
        <pc:inkChg chg="add del">
          <ac:chgData name="钱 霖奕" userId="d928a817aa094823" providerId="LiveId" clId="{E64899D7-71F4-014C-8A51-9135C8FDD76B}" dt="2023-01-05T10:58:33.559" v="597"/>
          <ac:inkMkLst>
            <pc:docMk/>
            <pc:sldMk cId="3541654031" sldId="266"/>
            <ac:inkMk id="124" creationId="{95CB6CE8-8CEA-9DF4-207B-C688FBF3E20F}"/>
          </ac:inkMkLst>
        </pc:inkChg>
        <pc:inkChg chg="add del">
          <ac:chgData name="钱 霖奕" userId="d928a817aa094823" providerId="LiveId" clId="{E64899D7-71F4-014C-8A51-9135C8FDD76B}" dt="2023-01-05T10:58:33.559" v="597"/>
          <ac:inkMkLst>
            <pc:docMk/>
            <pc:sldMk cId="3541654031" sldId="266"/>
            <ac:inkMk id="125" creationId="{31E5B1AD-1031-EFE3-E16D-51AD709EA1FF}"/>
          </ac:inkMkLst>
        </pc:inkChg>
        <pc:inkChg chg="add del">
          <ac:chgData name="钱 霖奕" userId="d928a817aa094823" providerId="LiveId" clId="{E64899D7-71F4-014C-8A51-9135C8FDD76B}" dt="2023-01-05T10:58:33.559" v="597"/>
          <ac:inkMkLst>
            <pc:docMk/>
            <pc:sldMk cId="3541654031" sldId="266"/>
            <ac:inkMk id="126" creationId="{A2F4915F-D03D-0B69-22E0-7AC689445676}"/>
          </ac:inkMkLst>
        </pc:inkChg>
        <pc:inkChg chg="add del">
          <ac:chgData name="钱 霖奕" userId="d928a817aa094823" providerId="LiveId" clId="{E64899D7-71F4-014C-8A51-9135C8FDD76B}" dt="2023-01-05T10:58:33.559" v="597"/>
          <ac:inkMkLst>
            <pc:docMk/>
            <pc:sldMk cId="3541654031" sldId="266"/>
            <ac:inkMk id="127" creationId="{B9B63DB7-51CE-5626-1A2C-5D04782295D6}"/>
          </ac:inkMkLst>
        </pc:inkChg>
        <pc:inkChg chg="add del">
          <ac:chgData name="钱 霖奕" userId="d928a817aa094823" providerId="LiveId" clId="{E64899D7-71F4-014C-8A51-9135C8FDD76B}" dt="2023-01-05T10:58:33.559" v="597"/>
          <ac:inkMkLst>
            <pc:docMk/>
            <pc:sldMk cId="3541654031" sldId="266"/>
            <ac:inkMk id="128" creationId="{0F67D393-2048-908A-301A-EABD225C73D8}"/>
          </ac:inkMkLst>
        </pc:inkChg>
        <pc:inkChg chg="add del mod reco modStrokes">
          <ac:chgData name="钱 霖奕" userId="d928a817aa094823" providerId="LiveId" clId="{E64899D7-71F4-014C-8A51-9135C8FDD76B}" dt="2023-01-05T11:16:46.907" v="879"/>
          <ac:inkMkLst>
            <pc:docMk/>
            <pc:sldMk cId="3541654031" sldId="266"/>
            <ac:inkMk id="129" creationId="{E8D2F7C0-1FFB-A562-C816-CA2286D2C8C8}"/>
          </ac:inkMkLst>
        </pc:inkChg>
        <pc:inkChg chg="add del">
          <ac:chgData name="钱 霖奕" userId="d928a817aa094823" providerId="LiveId" clId="{E64899D7-71F4-014C-8A51-9135C8FDD76B}" dt="2023-01-05T10:58:36.266" v="600"/>
          <ac:inkMkLst>
            <pc:docMk/>
            <pc:sldMk cId="3541654031" sldId="266"/>
            <ac:inkMk id="130" creationId="{156289AE-3E04-4247-95EC-8B197138D896}"/>
          </ac:inkMkLst>
        </pc:inkChg>
        <pc:inkChg chg="add del">
          <ac:chgData name="钱 霖奕" userId="d928a817aa094823" providerId="LiveId" clId="{E64899D7-71F4-014C-8A51-9135C8FDD76B}" dt="2023-01-05T10:58:36.266" v="600"/>
          <ac:inkMkLst>
            <pc:docMk/>
            <pc:sldMk cId="3541654031" sldId="266"/>
            <ac:inkMk id="131" creationId="{4746801B-FF47-BC8A-4708-8FE03B4E275C}"/>
          </ac:inkMkLst>
        </pc:inkChg>
        <pc:inkChg chg="add del mod reco modStrokes">
          <ac:chgData name="钱 霖奕" userId="d928a817aa094823" providerId="LiveId" clId="{E64899D7-71F4-014C-8A51-9135C8FDD76B}" dt="2023-01-05T11:16:47.212" v="882"/>
          <ac:inkMkLst>
            <pc:docMk/>
            <pc:sldMk cId="3541654031" sldId="266"/>
            <ac:inkMk id="132" creationId="{17BBD888-60F5-89AC-C6D2-6971CB254A6D}"/>
          </ac:inkMkLst>
        </pc:inkChg>
        <pc:inkChg chg="add del">
          <ac:chgData name="钱 霖奕" userId="d928a817aa094823" providerId="LiveId" clId="{E64899D7-71F4-014C-8A51-9135C8FDD76B}" dt="2023-01-05T10:58:43.855" v="622"/>
          <ac:inkMkLst>
            <pc:docMk/>
            <pc:sldMk cId="3541654031" sldId="266"/>
            <ac:inkMk id="133" creationId="{0F7C943D-B839-AA53-D539-202605D2111E}"/>
          </ac:inkMkLst>
        </pc:inkChg>
        <pc:inkChg chg="add del">
          <ac:chgData name="钱 霖奕" userId="d928a817aa094823" providerId="LiveId" clId="{E64899D7-71F4-014C-8A51-9135C8FDD76B}" dt="2023-01-05T10:58:43.855" v="622"/>
          <ac:inkMkLst>
            <pc:docMk/>
            <pc:sldMk cId="3541654031" sldId="266"/>
            <ac:inkMk id="134" creationId="{6FC66DF0-B1A6-E2FA-668C-D8A3A5979A2C}"/>
          </ac:inkMkLst>
        </pc:inkChg>
        <pc:inkChg chg="add del">
          <ac:chgData name="钱 霖奕" userId="d928a817aa094823" providerId="LiveId" clId="{E64899D7-71F4-014C-8A51-9135C8FDD76B}" dt="2023-01-05T10:58:43.855" v="622"/>
          <ac:inkMkLst>
            <pc:docMk/>
            <pc:sldMk cId="3541654031" sldId="266"/>
            <ac:inkMk id="135" creationId="{163A6CC2-8FB0-D948-32F0-B9F74581A22C}"/>
          </ac:inkMkLst>
        </pc:inkChg>
        <pc:inkChg chg="add del">
          <ac:chgData name="钱 霖奕" userId="d928a817aa094823" providerId="LiveId" clId="{E64899D7-71F4-014C-8A51-9135C8FDD76B}" dt="2023-01-05T10:58:43.855" v="622"/>
          <ac:inkMkLst>
            <pc:docMk/>
            <pc:sldMk cId="3541654031" sldId="266"/>
            <ac:inkMk id="136" creationId="{4CEEECBF-642E-9B50-10FA-758D475B40B1}"/>
          </ac:inkMkLst>
        </pc:inkChg>
        <pc:inkChg chg="add del">
          <ac:chgData name="钱 霖奕" userId="d928a817aa094823" providerId="LiveId" clId="{E64899D7-71F4-014C-8A51-9135C8FDD76B}" dt="2023-01-05T10:58:43.855" v="622"/>
          <ac:inkMkLst>
            <pc:docMk/>
            <pc:sldMk cId="3541654031" sldId="266"/>
            <ac:inkMk id="137" creationId="{8ABC70B2-7D1F-91FD-7C97-272296EC5944}"/>
          </ac:inkMkLst>
        </pc:inkChg>
        <pc:inkChg chg="add del">
          <ac:chgData name="钱 霖奕" userId="d928a817aa094823" providerId="LiveId" clId="{E64899D7-71F4-014C-8A51-9135C8FDD76B}" dt="2023-01-05T10:58:43.855" v="622"/>
          <ac:inkMkLst>
            <pc:docMk/>
            <pc:sldMk cId="3541654031" sldId="266"/>
            <ac:inkMk id="138" creationId="{E213241C-5EF1-3D9C-1525-C573C58A9473}"/>
          </ac:inkMkLst>
        </pc:inkChg>
        <pc:inkChg chg="add del">
          <ac:chgData name="钱 霖奕" userId="d928a817aa094823" providerId="LiveId" clId="{E64899D7-71F4-014C-8A51-9135C8FDD76B}" dt="2023-01-05T10:58:43.855" v="622"/>
          <ac:inkMkLst>
            <pc:docMk/>
            <pc:sldMk cId="3541654031" sldId="266"/>
            <ac:inkMk id="139" creationId="{30DA97AF-81E6-263F-E857-5C34F668EECA}"/>
          </ac:inkMkLst>
        </pc:inkChg>
        <pc:inkChg chg="add del">
          <ac:chgData name="钱 霖奕" userId="d928a817aa094823" providerId="LiveId" clId="{E64899D7-71F4-014C-8A51-9135C8FDD76B}" dt="2023-01-05T10:58:43.855" v="622"/>
          <ac:inkMkLst>
            <pc:docMk/>
            <pc:sldMk cId="3541654031" sldId="266"/>
            <ac:inkMk id="140" creationId="{B5C48760-62C7-ABA9-DA4F-FC54384D0BC6}"/>
          </ac:inkMkLst>
        </pc:inkChg>
        <pc:inkChg chg="add del">
          <ac:chgData name="钱 霖奕" userId="d928a817aa094823" providerId="LiveId" clId="{E64899D7-71F4-014C-8A51-9135C8FDD76B}" dt="2023-01-05T10:58:43.855" v="622"/>
          <ac:inkMkLst>
            <pc:docMk/>
            <pc:sldMk cId="3541654031" sldId="266"/>
            <ac:inkMk id="141" creationId="{993A9DB4-78E1-5578-9CF6-7999CE99113A}"/>
          </ac:inkMkLst>
        </pc:inkChg>
        <pc:inkChg chg="add del">
          <ac:chgData name="钱 霖奕" userId="d928a817aa094823" providerId="LiveId" clId="{E64899D7-71F4-014C-8A51-9135C8FDD76B}" dt="2023-01-05T10:58:43.855" v="622"/>
          <ac:inkMkLst>
            <pc:docMk/>
            <pc:sldMk cId="3541654031" sldId="266"/>
            <ac:inkMk id="142" creationId="{183C342B-280B-CC00-F095-90ECEE0B913D}"/>
          </ac:inkMkLst>
        </pc:inkChg>
        <pc:inkChg chg="add del">
          <ac:chgData name="钱 霖奕" userId="d928a817aa094823" providerId="LiveId" clId="{E64899D7-71F4-014C-8A51-9135C8FDD76B}" dt="2023-01-05T10:58:43.855" v="622"/>
          <ac:inkMkLst>
            <pc:docMk/>
            <pc:sldMk cId="3541654031" sldId="266"/>
            <ac:inkMk id="143" creationId="{801461CB-A66C-EAD9-FC24-657412F2B6BB}"/>
          </ac:inkMkLst>
        </pc:inkChg>
        <pc:inkChg chg="add del">
          <ac:chgData name="钱 霖奕" userId="d928a817aa094823" providerId="LiveId" clId="{E64899D7-71F4-014C-8A51-9135C8FDD76B}" dt="2023-01-05T10:58:43.855" v="622"/>
          <ac:inkMkLst>
            <pc:docMk/>
            <pc:sldMk cId="3541654031" sldId="266"/>
            <ac:inkMk id="144" creationId="{1647CE0F-EBBC-45BC-4FD1-167C873D2F00}"/>
          </ac:inkMkLst>
        </pc:inkChg>
        <pc:inkChg chg="add del">
          <ac:chgData name="钱 霖奕" userId="d928a817aa094823" providerId="LiveId" clId="{E64899D7-71F4-014C-8A51-9135C8FDD76B}" dt="2023-01-05T10:58:43.855" v="622"/>
          <ac:inkMkLst>
            <pc:docMk/>
            <pc:sldMk cId="3541654031" sldId="266"/>
            <ac:inkMk id="145" creationId="{7A3AA32D-F8CC-4C22-267E-AB1BD13EFA00}"/>
          </ac:inkMkLst>
        </pc:inkChg>
        <pc:inkChg chg="add del">
          <ac:chgData name="钱 霖奕" userId="d928a817aa094823" providerId="LiveId" clId="{E64899D7-71F4-014C-8A51-9135C8FDD76B}" dt="2023-01-05T10:58:43.855" v="622"/>
          <ac:inkMkLst>
            <pc:docMk/>
            <pc:sldMk cId="3541654031" sldId="266"/>
            <ac:inkMk id="146" creationId="{E4E2DC21-BD44-DE3A-DAA4-52C4498E4301}"/>
          </ac:inkMkLst>
        </pc:inkChg>
        <pc:inkChg chg="add del">
          <ac:chgData name="钱 霖奕" userId="d928a817aa094823" providerId="LiveId" clId="{E64899D7-71F4-014C-8A51-9135C8FDD76B}" dt="2023-01-05T10:58:43.855" v="622"/>
          <ac:inkMkLst>
            <pc:docMk/>
            <pc:sldMk cId="3541654031" sldId="266"/>
            <ac:inkMk id="147" creationId="{1F383AD6-3505-0DFE-D026-197071451F66}"/>
          </ac:inkMkLst>
        </pc:inkChg>
        <pc:inkChg chg="add del">
          <ac:chgData name="钱 霖奕" userId="d928a817aa094823" providerId="LiveId" clId="{E64899D7-71F4-014C-8A51-9135C8FDD76B}" dt="2023-01-05T10:58:43.855" v="622"/>
          <ac:inkMkLst>
            <pc:docMk/>
            <pc:sldMk cId="3541654031" sldId="266"/>
            <ac:inkMk id="148" creationId="{0623A0F8-4308-51C7-443A-0C947C053713}"/>
          </ac:inkMkLst>
        </pc:inkChg>
        <pc:inkChg chg="add del">
          <ac:chgData name="钱 霖奕" userId="d928a817aa094823" providerId="LiveId" clId="{E64899D7-71F4-014C-8A51-9135C8FDD76B}" dt="2023-01-05T10:58:43.855" v="622"/>
          <ac:inkMkLst>
            <pc:docMk/>
            <pc:sldMk cId="3541654031" sldId="266"/>
            <ac:inkMk id="149" creationId="{37243103-64D4-4DF9-DBD5-03A5008261F1}"/>
          </ac:inkMkLst>
        </pc:inkChg>
        <pc:inkChg chg="add del">
          <ac:chgData name="钱 霖奕" userId="d928a817aa094823" providerId="LiveId" clId="{E64899D7-71F4-014C-8A51-9135C8FDD76B}" dt="2023-01-05T10:58:43.855" v="622"/>
          <ac:inkMkLst>
            <pc:docMk/>
            <pc:sldMk cId="3541654031" sldId="266"/>
            <ac:inkMk id="150" creationId="{0F2B91A5-C51E-5C36-4938-0FFFDEF5A547}"/>
          </ac:inkMkLst>
        </pc:inkChg>
        <pc:inkChg chg="add del">
          <ac:chgData name="钱 霖奕" userId="d928a817aa094823" providerId="LiveId" clId="{E64899D7-71F4-014C-8A51-9135C8FDD76B}" dt="2023-01-05T10:58:43.855" v="622"/>
          <ac:inkMkLst>
            <pc:docMk/>
            <pc:sldMk cId="3541654031" sldId="266"/>
            <ac:inkMk id="151" creationId="{D7E1CAD6-F902-1432-0CBD-B471FD03A3B6}"/>
          </ac:inkMkLst>
        </pc:inkChg>
        <pc:inkChg chg="add del">
          <ac:chgData name="钱 霖奕" userId="d928a817aa094823" providerId="LiveId" clId="{E64899D7-71F4-014C-8A51-9135C8FDD76B}" dt="2023-01-05T10:58:43.855" v="622"/>
          <ac:inkMkLst>
            <pc:docMk/>
            <pc:sldMk cId="3541654031" sldId="266"/>
            <ac:inkMk id="152" creationId="{057F5942-4601-D7DD-0D77-F130211EC766}"/>
          </ac:inkMkLst>
        </pc:inkChg>
        <pc:inkChg chg="add del">
          <ac:chgData name="钱 霖奕" userId="d928a817aa094823" providerId="LiveId" clId="{E64899D7-71F4-014C-8A51-9135C8FDD76B}" dt="2023-01-05T10:58:43.855" v="622"/>
          <ac:inkMkLst>
            <pc:docMk/>
            <pc:sldMk cId="3541654031" sldId="266"/>
            <ac:inkMk id="153" creationId="{7BDA8CD5-07E0-1AE0-F302-5440EBC8FE7B}"/>
          </ac:inkMkLst>
        </pc:inkChg>
        <pc:inkChg chg="add del mod reco modStrokes">
          <ac:chgData name="钱 霖奕" userId="d928a817aa094823" providerId="LiveId" clId="{E64899D7-71F4-014C-8A51-9135C8FDD76B}" dt="2023-01-05T11:16:48.599" v="887"/>
          <ac:inkMkLst>
            <pc:docMk/>
            <pc:sldMk cId="3541654031" sldId="266"/>
            <ac:inkMk id="154" creationId="{0C641399-4979-53AF-317A-C0B0CF02D455}"/>
          </ac:inkMkLst>
        </pc:inkChg>
        <pc:inkChg chg="add del">
          <ac:chgData name="钱 霖奕" userId="d928a817aa094823" providerId="LiveId" clId="{E64899D7-71F4-014C-8A51-9135C8FDD76B}" dt="2023-01-05T10:58:49.677" v="625"/>
          <ac:inkMkLst>
            <pc:docMk/>
            <pc:sldMk cId="3541654031" sldId="266"/>
            <ac:inkMk id="155" creationId="{512EBB4A-E79A-EA29-6C8B-299F296E5C24}"/>
          </ac:inkMkLst>
        </pc:inkChg>
        <pc:inkChg chg="add del">
          <ac:chgData name="钱 霖奕" userId="d928a817aa094823" providerId="LiveId" clId="{E64899D7-71F4-014C-8A51-9135C8FDD76B}" dt="2023-01-05T10:58:49.677" v="625"/>
          <ac:inkMkLst>
            <pc:docMk/>
            <pc:sldMk cId="3541654031" sldId="266"/>
            <ac:inkMk id="156" creationId="{6B9DE902-9116-1295-3B0B-EDB9E378EE59}"/>
          </ac:inkMkLst>
        </pc:inkChg>
        <pc:inkChg chg="add del reco">
          <ac:chgData name="钱 霖奕" userId="d928a817aa094823" providerId="LiveId" clId="{E64899D7-71F4-014C-8A51-9135C8FDD76B}" dt="2023-01-05T11:16:47.820" v="884"/>
          <ac:inkMkLst>
            <pc:docMk/>
            <pc:sldMk cId="3541654031" sldId="266"/>
            <ac:inkMk id="157" creationId="{3FC7DA9D-3543-F160-76F7-3C99B7979520}"/>
          </ac:inkMkLst>
        </pc:inkChg>
        <pc:inkChg chg="add del">
          <ac:chgData name="钱 霖奕" userId="d928a817aa094823" providerId="LiveId" clId="{E64899D7-71F4-014C-8A51-9135C8FDD76B}" dt="2023-01-05T10:58:51.869" v="630"/>
          <ac:inkMkLst>
            <pc:docMk/>
            <pc:sldMk cId="3541654031" sldId="266"/>
            <ac:inkMk id="158" creationId="{311B71A6-6299-249D-3423-A83D00E130BB}"/>
          </ac:inkMkLst>
        </pc:inkChg>
        <pc:inkChg chg="add del">
          <ac:chgData name="钱 霖奕" userId="d928a817aa094823" providerId="LiveId" clId="{E64899D7-71F4-014C-8A51-9135C8FDD76B}" dt="2023-01-05T10:58:51.869" v="630"/>
          <ac:inkMkLst>
            <pc:docMk/>
            <pc:sldMk cId="3541654031" sldId="266"/>
            <ac:inkMk id="159" creationId="{0DA2A104-B742-9D96-F72C-D20732911E81}"/>
          </ac:inkMkLst>
        </pc:inkChg>
        <pc:inkChg chg="add del">
          <ac:chgData name="钱 霖奕" userId="d928a817aa094823" providerId="LiveId" clId="{E64899D7-71F4-014C-8A51-9135C8FDD76B}" dt="2023-01-05T10:58:51.869" v="630"/>
          <ac:inkMkLst>
            <pc:docMk/>
            <pc:sldMk cId="3541654031" sldId="266"/>
            <ac:inkMk id="160" creationId="{3628A254-36FA-66F7-4B97-7AF7EE911DE2}"/>
          </ac:inkMkLst>
        </pc:inkChg>
        <pc:inkChg chg="add del">
          <ac:chgData name="钱 霖奕" userId="d928a817aa094823" providerId="LiveId" clId="{E64899D7-71F4-014C-8A51-9135C8FDD76B}" dt="2023-01-05T10:58:51.869" v="630"/>
          <ac:inkMkLst>
            <pc:docMk/>
            <pc:sldMk cId="3541654031" sldId="266"/>
            <ac:inkMk id="161" creationId="{D0D27EC1-F562-1AAA-EF8F-97A166C61888}"/>
          </ac:inkMkLst>
        </pc:inkChg>
        <pc:inkChg chg="add del reco">
          <ac:chgData name="钱 霖奕" userId="d928a817aa094823" providerId="LiveId" clId="{E64899D7-71F4-014C-8A51-9135C8FDD76B}" dt="2023-01-05T11:16:49.110" v="889"/>
          <ac:inkMkLst>
            <pc:docMk/>
            <pc:sldMk cId="3541654031" sldId="266"/>
            <ac:inkMk id="162" creationId="{3047346D-CF93-D116-13B9-54F9986E3972}"/>
          </ac:inkMkLst>
        </pc:inkChg>
        <pc:inkChg chg="add del">
          <ac:chgData name="钱 霖奕" userId="d928a817aa094823" providerId="LiveId" clId="{E64899D7-71F4-014C-8A51-9135C8FDD76B}" dt="2023-01-05T11:16:49.112" v="890"/>
          <ac:inkMkLst>
            <pc:docMk/>
            <pc:sldMk cId="3541654031" sldId="266"/>
            <ac:inkMk id="163" creationId="{E9D2B1FD-8BB9-3105-95A0-3244D5D12F4D}"/>
          </ac:inkMkLst>
        </pc:inkChg>
        <pc:inkChg chg="add del">
          <ac:chgData name="钱 霖奕" userId="d928a817aa094823" providerId="LiveId" clId="{E64899D7-71F4-014C-8A51-9135C8FDD76B}" dt="2023-01-05T10:58:54.177" v="634"/>
          <ac:inkMkLst>
            <pc:docMk/>
            <pc:sldMk cId="3541654031" sldId="266"/>
            <ac:inkMk id="164" creationId="{9C4A5C11-0ADD-3062-848F-2349014D775F}"/>
          </ac:inkMkLst>
        </pc:inkChg>
        <pc:inkChg chg="add del">
          <ac:chgData name="钱 霖奕" userId="d928a817aa094823" providerId="LiveId" clId="{E64899D7-71F4-014C-8A51-9135C8FDD76B}" dt="2023-01-05T10:58:54.177" v="634"/>
          <ac:inkMkLst>
            <pc:docMk/>
            <pc:sldMk cId="3541654031" sldId="266"/>
            <ac:inkMk id="165" creationId="{DDFB1F3F-C20F-9121-5687-EDB8CD1CE301}"/>
          </ac:inkMkLst>
        </pc:inkChg>
        <pc:inkChg chg="add del mod reco modStrokes">
          <ac:chgData name="钱 霖奕" userId="d928a817aa094823" providerId="LiveId" clId="{E64899D7-71F4-014C-8A51-9135C8FDD76B}" dt="2023-01-05T11:16:50.476" v="891"/>
          <ac:inkMkLst>
            <pc:docMk/>
            <pc:sldMk cId="3541654031" sldId="266"/>
            <ac:inkMk id="166" creationId="{0632F763-A9D8-FB35-B623-27EEE7B307F9}"/>
          </ac:inkMkLst>
        </pc:inkChg>
        <pc:inkChg chg="add del">
          <ac:chgData name="钱 霖奕" userId="d928a817aa094823" providerId="LiveId" clId="{E64899D7-71F4-014C-8A51-9135C8FDD76B}" dt="2023-01-05T10:59:17.070" v="653"/>
          <ac:inkMkLst>
            <pc:docMk/>
            <pc:sldMk cId="3541654031" sldId="266"/>
            <ac:inkMk id="167" creationId="{E0527D7A-B978-B471-C9F8-964BBABAB5DD}"/>
          </ac:inkMkLst>
        </pc:inkChg>
        <pc:inkChg chg="add del">
          <ac:chgData name="钱 霖奕" userId="d928a817aa094823" providerId="LiveId" clId="{E64899D7-71F4-014C-8A51-9135C8FDD76B}" dt="2023-01-05T10:59:17.070" v="653"/>
          <ac:inkMkLst>
            <pc:docMk/>
            <pc:sldMk cId="3541654031" sldId="266"/>
            <ac:inkMk id="168" creationId="{DB09754A-F199-8929-FFE7-AFE4F0297B88}"/>
          </ac:inkMkLst>
        </pc:inkChg>
        <pc:inkChg chg="add del">
          <ac:chgData name="钱 霖奕" userId="d928a817aa094823" providerId="LiveId" clId="{E64899D7-71F4-014C-8A51-9135C8FDD76B}" dt="2023-01-05T10:59:17.070" v="653"/>
          <ac:inkMkLst>
            <pc:docMk/>
            <pc:sldMk cId="3541654031" sldId="266"/>
            <ac:inkMk id="169" creationId="{43FC404D-E62C-78A1-72DE-7C5B37C4CD3D}"/>
          </ac:inkMkLst>
        </pc:inkChg>
        <pc:inkChg chg="add del">
          <ac:chgData name="钱 霖奕" userId="d928a817aa094823" providerId="LiveId" clId="{E64899D7-71F4-014C-8A51-9135C8FDD76B}" dt="2023-01-05T10:59:17.070" v="653"/>
          <ac:inkMkLst>
            <pc:docMk/>
            <pc:sldMk cId="3541654031" sldId="266"/>
            <ac:inkMk id="170" creationId="{A5FCA2B5-CF38-BE68-AAB8-39AC71CBB77C}"/>
          </ac:inkMkLst>
        </pc:inkChg>
        <pc:inkChg chg="add del">
          <ac:chgData name="钱 霖奕" userId="d928a817aa094823" providerId="LiveId" clId="{E64899D7-71F4-014C-8A51-9135C8FDD76B}" dt="2023-01-05T10:59:17.070" v="653"/>
          <ac:inkMkLst>
            <pc:docMk/>
            <pc:sldMk cId="3541654031" sldId="266"/>
            <ac:inkMk id="171" creationId="{CB3253FA-5519-50A3-3BB5-9B37244F7603}"/>
          </ac:inkMkLst>
        </pc:inkChg>
        <pc:inkChg chg="add del">
          <ac:chgData name="钱 霖奕" userId="d928a817aa094823" providerId="LiveId" clId="{E64899D7-71F4-014C-8A51-9135C8FDD76B}" dt="2023-01-05T10:59:17.070" v="653"/>
          <ac:inkMkLst>
            <pc:docMk/>
            <pc:sldMk cId="3541654031" sldId="266"/>
            <ac:inkMk id="172" creationId="{60B4F0A0-98B9-364A-E9BF-664DBEC8D996}"/>
          </ac:inkMkLst>
        </pc:inkChg>
        <pc:inkChg chg="add del">
          <ac:chgData name="钱 霖奕" userId="d928a817aa094823" providerId="LiveId" clId="{E64899D7-71F4-014C-8A51-9135C8FDD76B}" dt="2023-01-05T10:59:17.070" v="653"/>
          <ac:inkMkLst>
            <pc:docMk/>
            <pc:sldMk cId="3541654031" sldId="266"/>
            <ac:inkMk id="173" creationId="{48B886CE-81C8-4F5A-9171-BE4446AA6F4B}"/>
          </ac:inkMkLst>
        </pc:inkChg>
        <pc:inkChg chg="add del">
          <ac:chgData name="钱 霖奕" userId="d928a817aa094823" providerId="LiveId" clId="{E64899D7-71F4-014C-8A51-9135C8FDD76B}" dt="2023-01-05T10:59:17.070" v="653"/>
          <ac:inkMkLst>
            <pc:docMk/>
            <pc:sldMk cId="3541654031" sldId="266"/>
            <ac:inkMk id="174" creationId="{546B9F32-AE50-6087-DC23-2DF84BC700C0}"/>
          </ac:inkMkLst>
        </pc:inkChg>
        <pc:inkChg chg="add del">
          <ac:chgData name="钱 霖奕" userId="d928a817aa094823" providerId="LiveId" clId="{E64899D7-71F4-014C-8A51-9135C8FDD76B}" dt="2023-01-05T10:59:17.070" v="653"/>
          <ac:inkMkLst>
            <pc:docMk/>
            <pc:sldMk cId="3541654031" sldId="266"/>
            <ac:inkMk id="175" creationId="{01F2D988-4430-8896-9061-FB97ECB43037}"/>
          </ac:inkMkLst>
        </pc:inkChg>
        <pc:inkChg chg="add del">
          <ac:chgData name="钱 霖奕" userId="d928a817aa094823" providerId="LiveId" clId="{E64899D7-71F4-014C-8A51-9135C8FDD76B}" dt="2023-01-05T10:59:17.070" v="653"/>
          <ac:inkMkLst>
            <pc:docMk/>
            <pc:sldMk cId="3541654031" sldId="266"/>
            <ac:inkMk id="176" creationId="{5D92E6FA-E384-F8AF-E67C-EE9439B44B01}"/>
          </ac:inkMkLst>
        </pc:inkChg>
        <pc:inkChg chg="add del">
          <ac:chgData name="钱 霖奕" userId="d928a817aa094823" providerId="LiveId" clId="{E64899D7-71F4-014C-8A51-9135C8FDD76B}" dt="2023-01-05T10:59:17.070" v="653"/>
          <ac:inkMkLst>
            <pc:docMk/>
            <pc:sldMk cId="3541654031" sldId="266"/>
            <ac:inkMk id="177" creationId="{87826B15-C4A8-5B02-5019-10D91496416D}"/>
          </ac:inkMkLst>
        </pc:inkChg>
        <pc:inkChg chg="add del">
          <ac:chgData name="钱 霖奕" userId="d928a817aa094823" providerId="LiveId" clId="{E64899D7-71F4-014C-8A51-9135C8FDD76B}" dt="2023-01-05T10:59:17.070" v="653"/>
          <ac:inkMkLst>
            <pc:docMk/>
            <pc:sldMk cId="3541654031" sldId="266"/>
            <ac:inkMk id="178" creationId="{0E0B58FF-3061-CD40-DFAB-C4E3C65A64F7}"/>
          </ac:inkMkLst>
        </pc:inkChg>
        <pc:inkChg chg="add del">
          <ac:chgData name="钱 霖奕" userId="d928a817aa094823" providerId="LiveId" clId="{E64899D7-71F4-014C-8A51-9135C8FDD76B}" dt="2023-01-05T10:59:17.070" v="653"/>
          <ac:inkMkLst>
            <pc:docMk/>
            <pc:sldMk cId="3541654031" sldId="266"/>
            <ac:inkMk id="179" creationId="{FC540BC3-269E-C4AE-BD35-C709A7294F43}"/>
          </ac:inkMkLst>
        </pc:inkChg>
        <pc:inkChg chg="add del">
          <ac:chgData name="钱 霖奕" userId="d928a817aa094823" providerId="LiveId" clId="{E64899D7-71F4-014C-8A51-9135C8FDD76B}" dt="2023-01-05T10:59:17.070" v="653"/>
          <ac:inkMkLst>
            <pc:docMk/>
            <pc:sldMk cId="3541654031" sldId="266"/>
            <ac:inkMk id="180" creationId="{E1F7EAD8-7DC4-AB07-2E8F-EDE05CD43EDD}"/>
          </ac:inkMkLst>
        </pc:inkChg>
        <pc:inkChg chg="add del">
          <ac:chgData name="钱 霖奕" userId="d928a817aa094823" providerId="LiveId" clId="{E64899D7-71F4-014C-8A51-9135C8FDD76B}" dt="2023-01-05T10:59:17.070" v="653"/>
          <ac:inkMkLst>
            <pc:docMk/>
            <pc:sldMk cId="3541654031" sldId="266"/>
            <ac:inkMk id="181" creationId="{1A315102-8EAD-5DE3-3146-BE4A935C6C59}"/>
          </ac:inkMkLst>
        </pc:inkChg>
        <pc:inkChg chg="add del">
          <ac:chgData name="钱 霖奕" userId="d928a817aa094823" providerId="LiveId" clId="{E64899D7-71F4-014C-8A51-9135C8FDD76B}" dt="2023-01-05T10:59:17.070" v="653"/>
          <ac:inkMkLst>
            <pc:docMk/>
            <pc:sldMk cId="3541654031" sldId="266"/>
            <ac:inkMk id="182" creationId="{B8C40569-9E24-D8C1-2798-6ADE36871694}"/>
          </ac:inkMkLst>
        </pc:inkChg>
        <pc:inkChg chg="add del">
          <ac:chgData name="钱 霖奕" userId="d928a817aa094823" providerId="LiveId" clId="{E64899D7-71F4-014C-8A51-9135C8FDD76B}" dt="2023-01-05T10:59:17.070" v="653"/>
          <ac:inkMkLst>
            <pc:docMk/>
            <pc:sldMk cId="3541654031" sldId="266"/>
            <ac:inkMk id="183" creationId="{4FCD7DA6-9EE2-9BD4-93B7-FC609722081F}"/>
          </ac:inkMkLst>
        </pc:inkChg>
        <pc:inkChg chg="add del">
          <ac:chgData name="钱 霖奕" userId="d928a817aa094823" providerId="LiveId" clId="{E64899D7-71F4-014C-8A51-9135C8FDD76B}" dt="2023-01-05T10:59:17.070" v="653"/>
          <ac:inkMkLst>
            <pc:docMk/>
            <pc:sldMk cId="3541654031" sldId="266"/>
            <ac:inkMk id="184" creationId="{4FA329D7-7D68-3F61-2F76-D0DFED236815}"/>
          </ac:inkMkLst>
        </pc:inkChg>
        <pc:inkChg chg="add del reco">
          <ac:chgData name="钱 霖奕" userId="d928a817aa094823" providerId="LiveId" clId="{E64899D7-71F4-014C-8A51-9135C8FDD76B}" dt="2023-01-05T11:16:53.510" v="899"/>
          <ac:inkMkLst>
            <pc:docMk/>
            <pc:sldMk cId="3541654031" sldId="266"/>
            <ac:inkMk id="185" creationId="{A4152C92-3ED2-7B83-9B45-AB0007AF6B60}"/>
          </ac:inkMkLst>
        </pc:inkChg>
        <pc:inkChg chg="add del mod reco modStrokes">
          <ac:chgData name="钱 霖奕" userId="d928a817aa094823" providerId="LiveId" clId="{E64899D7-71F4-014C-8A51-9135C8FDD76B}" dt="2023-01-05T11:16:54.900" v="905"/>
          <ac:inkMkLst>
            <pc:docMk/>
            <pc:sldMk cId="3541654031" sldId="266"/>
            <ac:inkMk id="186" creationId="{E9A00152-A7CF-5F6D-3D27-3952CB66B497}"/>
          </ac:inkMkLst>
        </pc:inkChg>
        <pc:inkChg chg="add del">
          <ac:chgData name="钱 霖奕" userId="d928a817aa094823" providerId="LiveId" clId="{E64899D7-71F4-014C-8A51-9135C8FDD76B}" dt="2023-01-05T10:59:23.102" v="662"/>
          <ac:inkMkLst>
            <pc:docMk/>
            <pc:sldMk cId="3541654031" sldId="266"/>
            <ac:inkMk id="187" creationId="{8CC54F0E-7D44-F8CE-CBF7-E3339C3B420E}"/>
          </ac:inkMkLst>
        </pc:inkChg>
        <pc:inkChg chg="add del">
          <ac:chgData name="钱 霖奕" userId="d928a817aa094823" providerId="LiveId" clId="{E64899D7-71F4-014C-8A51-9135C8FDD76B}" dt="2023-01-05T10:59:23.102" v="662"/>
          <ac:inkMkLst>
            <pc:docMk/>
            <pc:sldMk cId="3541654031" sldId="266"/>
            <ac:inkMk id="188" creationId="{3F56E6D3-E1F6-C0C6-70C9-F3477E96EB46}"/>
          </ac:inkMkLst>
        </pc:inkChg>
        <pc:inkChg chg="add del">
          <ac:chgData name="钱 霖奕" userId="d928a817aa094823" providerId="LiveId" clId="{E64899D7-71F4-014C-8A51-9135C8FDD76B}" dt="2023-01-05T10:59:23.102" v="662"/>
          <ac:inkMkLst>
            <pc:docMk/>
            <pc:sldMk cId="3541654031" sldId="266"/>
            <ac:inkMk id="189" creationId="{DDBBBEA9-2723-1A60-ADF6-32BC61469553}"/>
          </ac:inkMkLst>
        </pc:inkChg>
        <pc:inkChg chg="add del">
          <ac:chgData name="钱 霖奕" userId="d928a817aa094823" providerId="LiveId" clId="{E64899D7-71F4-014C-8A51-9135C8FDD76B}" dt="2023-01-05T10:59:23.102" v="662"/>
          <ac:inkMkLst>
            <pc:docMk/>
            <pc:sldMk cId="3541654031" sldId="266"/>
            <ac:inkMk id="190" creationId="{C4749695-7D8F-A5F9-7582-6808649A337B}"/>
          </ac:inkMkLst>
        </pc:inkChg>
        <pc:inkChg chg="add del">
          <ac:chgData name="钱 霖奕" userId="d928a817aa094823" providerId="LiveId" clId="{E64899D7-71F4-014C-8A51-9135C8FDD76B}" dt="2023-01-05T10:59:23.102" v="662"/>
          <ac:inkMkLst>
            <pc:docMk/>
            <pc:sldMk cId="3541654031" sldId="266"/>
            <ac:inkMk id="191" creationId="{B118F685-8ECD-B0CB-D9BC-D5473E1CD9EF}"/>
          </ac:inkMkLst>
        </pc:inkChg>
        <pc:inkChg chg="add del">
          <ac:chgData name="钱 霖奕" userId="d928a817aa094823" providerId="LiveId" clId="{E64899D7-71F4-014C-8A51-9135C8FDD76B}" dt="2023-01-05T10:59:23.102" v="662"/>
          <ac:inkMkLst>
            <pc:docMk/>
            <pc:sldMk cId="3541654031" sldId="266"/>
            <ac:inkMk id="192" creationId="{F6FB917D-2E6A-C5FA-F274-274207CA2FEE}"/>
          </ac:inkMkLst>
        </pc:inkChg>
        <pc:inkChg chg="add del">
          <ac:chgData name="钱 霖奕" userId="d928a817aa094823" providerId="LiveId" clId="{E64899D7-71F4-014C-8A51-9135C8FDD76B}" dt="2023-01-05T10:59:23.102" v="662"/>
          <ac:inkMkLst>
            <pc:docMk/>
            <pc:sldMk cId="3541654031" sldId="266"/>
            <ac:inkMk id="193" creationId="{E9AD46C8-81F7-843F-DB4F-7C34517F6D76}"/>
          </ac:inkMkLst>
        </pc:inkChg>
        <pc:inkChg chg="add del">
          <ac:chgData name="钱 霖奕" userId="d928a817aa094823" providerId="LiveId" clId="{E64899D7-71F4-014C-8A51-9135C8FDD76B}" dt="2023-01-05T10:59:23.102" v="662"/>
          <ac:inkMkLst>
            <pc:docMk/>
            <pc:sldMk cId="3541654031" sldId="266"/>
            <ac:inkMk id="194" creationId="{CBEBE55E-FDD7-B22A-CB1C-7DEF8F5039C0}"/>
          </ac:inkMkLst>
        </pc:inkChg>
        <pc:inkChg chg="add del mod reco modStrokes">
          <ac:chgData name="钱 霖奕" userId="d928a817aa094823" providerId="LiveId" clId="{E64899D7-71F4-014C-8A51-9135C8FDD76B}" dt="2023-01-05T11:16:51.547" v="895"/>
          <ac:inkMkLst>
            <pc:docMk/>
            <pc:sldMk cId="3541654031" sldId="266"/>
            <ac:inkMk id="195" creationId="{EFB2A7EE-E54C-2B94-46AB-BCCE6FD6F7FC}"/>
          </ac:inkMkLst>
        </pc:inkChg>
        <pc:inkChg chg="add del">
          <ac:chgData name="钱 霖奕" userId="d928a817aa094823" providerId="LiveId" clId="{E64899D7-71F4-014C-8A51-9135C8FDD76B}" dt="2023-01-05T10:59:28.147" v="667"/>
          <ac:inkMkLst>
            <pc:docMk/>
            <pc:sldMk cId="3541654031" sldId="266"/>
            <ac:inkMk id="196" creationId="{09EB4CE0-A496-92F0-8D17-CA615973AEA9}"/>
          </ac:inkMkLst>
        </pc:inkChg>
        <pc:inkChg chg="add del">
          <ac:chgData name="钱 霖奕" userId="d928a817aa094823" providerId="LiveId" clId="{E64899D7-71F4-014C-8A51-9135C8FDD76B}" dt="2023-01-05T10:59:28.147" v="667"/>
          <ac:inkMkLst>
            <pc:docMk/>
            <pc:sldMk cId="3541654031" sldId="266"/>
            <ac:inkMk id="197" creationId="{7FE83434-68EA-37A5-2E32-16CB269BB06E}"/>
          </ac:inkMkLst>
        </pc:inkChg>
        <pc:inkChg chg="add del">
          <ac:chgData name="钱 霖奕" userId="d928a817aa094823" providerId="LiveId" clId="{E64899D7-71F4-014C-8A51-9135C8FDD76B}" dt="2023-01-05T10:59:28.147" v="667"/>
          <ac:inkMkLst>
            <pc:docMk/>
            <pc:sldMk cId="3541654031" sldId="266"/>
            <ac:inkMk id="198" creationId="{31D50F2E-63A1-8620-BF39-F834F4799105}"/>
          </ac:inkMkLst>
        </pc:inkChg>
        <pc:inkChg chg="add del">
          <ac:chgData name="钱 霖奕" userId="d928a817aa094823" providerId="LiveId" clId="{E64899D7-71F4-014C-8A51-9135C8FDD76B}" dt="2023-01-05T10:59:28.147" v="667"/>
          <ac:inkMkLst>
            <pc:docMk/>
            <pc:sldMk cId="3541654031" sldId="266"/>
            <ac:inkMk id="199" creationId="{79FCF16E-083B-D043-3553-9DDBFA584547}"/>
          </ac:inkMkLst>
        </pc:inkChg>
        <pc:inkChg chg="add del reco">
          <ac:chgData name="钱 霖奕" userId="d928a817aa094823" providerId="LiveId" clId="{E64899D7-71F4-014C-8A51-9135C8FDD76B}" dt="2023-01-05T11:16:50.478" v="892"/>
          <ac:inkMkLst>
            <pc:docMk/>
            <pc:sldMk cId="3541654031" sldId="266"/>
            <ac:inkMk id="200" creationId="{AF21ABA6-153C-6652-84FF-A42E890EB81C}"/>
          </ac:inkMkLst>
        </pc:inkChg>
        <pc:inkChg chg="add del">
          <ac:chgData name="钱 霖奕" userId="d928a817aa094823" providerId="LiveId" clId="{E64899D7-71F4-014C-8A51-9135C8FDD76B}" dt="2023-01-05T11:16:55.957" v="909"/>
          <ac:inkMkLst>
            <pc:docMk/>
            <pc:sldMk cId="3541654031" sldId="266"/>
            <ac:inkMk id="201" creationId="{DB4231E2-3C1C-5CFD-117C-90CDC1536654}"/>
          </ac:inkMkLst>
        </pc:inkChg>
        <pc:inkChg chg="add del">
          <ac:chgData name="钱 霖奕" userId="d928a817aa094823" providerId="LiveId" clId="{E64899D7-71F4-014C-8A51-9135C8FDD76B}" dt="2023-01-05T10:59:53.785" v="688"/>
          <ac:inkMkLst>
            <pc:docMk/>
            <pc:sldMk cId="3541654031" sldId="266"/>
            <ac:inkMk id="202" creationId="{2894DD02-809A-CF3D-D1B1-D2C1FF674976}"/>
          </ac:inkMkLst>
        </pc:inkChg>
        <pc:inkChg chg="add del">
          <ac:chgData name="钱 霖奕" userId="d928a817aa094823" providerId="LiveId" clId="{E64899D7-71F4-014C-8A51-9135C8FDD76B}" dt="2023-01-05T10:59:53.785" v="688"/>
          <ac:inkMkLst>
            <pc:docMk/>
            <pc:sldMk cId="3541654031" sldId="266"/>
            <ac:inkMk id="203" creationId="{31429609-942C-1406-B9CF-8F09BB85527A}"/>
          </ac:inkMkLst>
        </pc:inkChg>
        <pc:inkChg chg="add del">
          <ac:chgData name="钱 霖奕" userId="d928a817aa094823" providerId="LiveId" clId="{E64899D7-71F4-014C-8A51-9135C8FDD76B}" dt="2023-01-05T10:59:53.785" v="688"/>
          <ac:inkMkLst>
            <pc:docMk/>
            <pc:sldMk cId="3541654031" sldId="266"/>
            <ac:inkMk id="204" creationId="{3F32D63A-22C3-F9EA-F943-734E2B382A23}"/>
          </ac:inkMkLst>
        </pc:inkChg>
        <pc:inkChg chg="add del">
          <ac:chgData name="钱 霖奕" userId="d928a817aa094823" providerId="LiveId" clId="{E64899D7-71F4-014C-8A51-9135C8FDD76B}" dt="2023-01-05T10:59:53.785" v="688"/>
          <ac:inkMkLst>
            <pc:docMk/>
            <pc:sldMk cId="3541654031" sldId="266"/>
            <ac:inkMk id="205" creationId="{4464E46A-B950-D59C-57AA-8F8273C614FA}"/>
          </ac:inkMkLst>
        </pc:inkChg>
        <pc:inkChg chg="add del">
          <ac:chgData name="钱 霖奕" userId="d928a817aa094823" providerId="LiveId" clId="{E64899D7-71F4-014C-8A51-9135C8FDD76B}" dt="2023-01-05T10:59:53.785" v="688"/>
          <ac:inkMkLst>
            <pc:docMk/>
            <pc:sldMk cId="3541654031" sldId="266"/>
            <ac:inkMk id="206" creationId="{85BF0733-554A-A305-813D-BDCCF90990D8}"/>
          </ac:inkMkLst>
        </pc:inkChg>
        <pc:inkChg chg="add del">
          <ac:chgData name="钱 霖奕" userId="d928a817aa094823" providerId="LiveId" clId="{E64899D7-71F4-014C-8A51-9135C8FDD76B}" dt="2023-01-05T10:59:53.785" v="688"/>
          <ac:inkMkLst>
            <pc:docMk/>
            <pc:sldMk cId="3541654031" sldId="266"/>
            <ac:inkMk id="207" creationId="{F7B3FCDF-FC1A-40BA-5C09-A4734869D753}"/>
          </ac:inkMkLst>
        </pc:inkChg>
        <pc:inkChg chg="add del">
          <ac:chgData name="钱 霖奕" userId="d928a817aa094823" providerId="LiveId" clId="{E64899D7-71F4-014C-8A51-9135C8FDD76B}" dt="2023-01-05T10:59:53.785" v="688"/>
          <ac:inkMkLst>
            <pc:docMk/>
            <pc:sldMk cId="3541654031" sldId="266"/>
            <ac:inkMk id="208" creationId="{4EF84794-FA0E-EFBE-AF1E-1A86D2C0420B}"/>
          </ac:inkMkLst>
        </pc:inkChg>
        <pc:inkChg chg="add del">
          <ac:chgData name="钱 霖奕" userId="d928a817aa094823" providerId="LiveId" clId="{E64899D7-71F4-014C-8A51-9135C8FDD76B}" dt="2023-01-05T10:59:53.785" v="688"/>
          <ac:inkMkLst>
            <pc:docMk/>
            <pc:sldMk cId="3541654031" sldId="266"/>
            <ac:inkMk id="209" creationId="{2C77A5CF-C691-A4D6-5342-736AA3DCD0D4}"/>
          </ac:inkMkLst>
        </pc:inkChg>
        <pc:inkChg chg="add del">
          <ac:chgData name="钱 霖奕" userId="d928a817aa094823" providerId="LiveId" clId="{E64899D7-71F4-014C-8A51-9135C8FDD76B}" dt="2023-01-05T10:59:53.785" v="688"/>
          <ac:inkMkLst>
            <pc:docMk/>
            <pc:sldMk cId="3541654031" sldId="266"/>
            <ac:inkMk id="210" creationId="{EB0CD6D8-8BE8-1836-ECC5-AF958878D7A3}"/>
          </ac:inkMkLst>
        </pc:inkChg>
        <pc:inkChg chg="add del">
          <ac:chgData name="钱 霖奕" userId="d928a817aa094823" providerId="LiveId" clId="{E64899D7-71F4-014C-8A51-9135C8FDD76B}" dt="2023-01-05T10:59:53.785" v="688"/>
          <ac:inkMkLst>
            <pc:docMk/>
            <pc:sldMk cId="3541654031" sldId="266"/>
            <ac:inkMk id="211" creationId="{4B6131A0-C2D6-4663-86A8-4DAFF0288B22}"/>
          </ac:inkMkLst>
        </pc:inkChg>
        <pc:inkChg chg="add del">
          <ac:chgData name="钱 霖奕" userId="d928a817aa094823" providerId="LiveId" clId="{E64899D7-71F4-014C-8A51-9135C8FDD76B}" dt="2023-01-05T10:59:53.785" v="688"/>
          <ac:inkMkLst>
            <pc:docMk/>
            <pc:sldMk cId="3541654031" sldId="266"/>
            <ac:inkMk id="212" creationId="{5E0F7E63-DB4A-78B5-90F5-ADE3174CB1B7}"/>
          </ac:inkMkLst>
        </pc:inkChg>
        <pc:inkChg chg="add del">
          <ac:chgData name="钱 霖奕" userId="d928a817aa094823" providerId="LiveId" clId="{E64899D7-71F4-014C-8A51-9135C8FDD76B}" dt="2023-01-05T10:59:53.785" v="688"/>
          <ac:inkMkLst>
            <pc:docMk/>
            <pc:sldMk cId="3541654031" sldId="266"/>
            <ac:inkMk id="213" creationId="{60DCF623-082C-F36D-340A-B55EDBEC50DD}"/>
          </ac:inkMkLst>
        </pc:inkChg>
        <pc:inkChg chg="add del">
          <ac:chgData name="钱 霖奕" userId="d928a817aa094823" providerId="LiveId" clId="{E64899D7-71F4-014C-8A51-9135C8FDD76B}" dt="2023-01-05T10:59:53.785" v="688"/>
          <ac:inkMkLst>
            <pc:docMk/>
            <pc:sldMk cId="3541654031" sldId="266"/>
            <ac:inkMk id="214" creationId="{7083ABFA-82D9-9CEB-111A-0BAAF4705A81}"/>
          </ac:inkMkLst>
        </pc:inkChg>
        <pc:inkChg chg="add del">
          <ac:chgData name="钱 霖奕" userId="d928a817aa094823" providerId="LiveId" clId="{E64899D7-71F4-014C-8A51-9135C8FDD76B}" dt="2023-01-05T10:59:53.785" v="688"/>
          <ac:inkMkLst>
            <pc:docMk/>
            <pc:sldMk cId="3541654031" sldId="266"/>
            <ac:inkMk id="215" creationId="{A087130C-28D6-0788-210D-F9B4DD073E34}"/>
          </ac:inkMkLst>
        </pc:inkChg>
        <pc:inkChg chg="add del">
          <ac:chgData name="钱 霖奕" userId="d928a817aa094823" providerId="LiveId" clId="{E64899D7-71F4-014C-8A51-9135C8FDD76B}" dt="2023-01-05T10:59:53.785" v="688"/>
          <ac:inkMkLst>
            <pc:docMk/>
            <pc:sldMk cId="3541654031" sldId="266"/>
            <ac:inkMk id="216" creationId="{188D994D-9209-6CB4-38B2-FF73C3B908EA}"/>
          </ac:inkMkLst>
        </pc:inkChg>
        <pc:inkChg chg="add del">
          <ac:chgData name="钱 霖奕" userId="d928a817aa094823" providerId="LiveId" clId="{E64899D7-71F4-014C-8A51-9135C8FDD76B}" dt="2023-01-05T10:59:53.785" v="688"/>
          <ac:inkMkLst>
            <pc:docMk/>
            <pc:sldMk cId="3541654031" sldId="266"/>
            <ac:inkMk id="217" creationId="{3AF2AE05-EEEB-B055-6D4C-BD388F17FB76}"/>
          </ac:inkMkLst>
        </pc:inkChg>
        <pc:inkChg chg="add del">
          <ac:chgData name="钱 霖奕" userId="d928a817aa094823" providerId="LiveId" clId="{E64899D7-71F4-014C-8A51-9135C8FDD76B}" dt="2023-01-05T10:59:53.785" v="688"/>
          <ac:inkMkLst>
            <pc:docMk/>
            <pc:sldMk cId="3541654031" sldId="266"/>
            <ac:inkMk id="218" creationId="{52CBE9BB-60BF-827B-4C50-560CCA3D7A2E}"/>
          </ac:inkMkLst>
        </pc:inkChg>
        <pc:inkChg chg="add del">
          <ac:chgData name="钱 霖奕" userId="d928a817aa094823" providerId="LiveId" clId="{E64899D7-71F4-014C-8A51-9135C8FDD76B}" dt="2023-01-05T10:59:53.785" v="688"/>
          <ac:inkMkLst>
            <pc:docMk/>
            <pc:sldMk cId="3541654031" sldId="266"/>
            <ac:inkMk id="219" creationId="{A620035D-96A0-36FD-4E47-B20CB62A51D0}"/>
          </ac:inkMkLst>
        </pc:inkChg>
        <pc:inkChg chg="add del">
          <ac:chgData name="钱 霖奕" userId="d928a817aa094823" providerId="LiveId" clId="{E64899D7-71F4-014C-8A51-9135C8FDD76B}" dt="2023-01-05T10:59:53.785" v="688"/>
          <ac:inkMkLst>
            <pc:docMk/>
            <pc:sldMk cId="3541654031" sldId="266"/>
            <ac:inkMk id="220" creationId="{1220416B-7031-4E19-B0E3-EFCB74029037}"/>
          </ac:inkMkLst>
        </pc:inkChg>
        <pc:inkChg chg="add del mod reco modStrokes">
          <ac:chgData name="钱 霖奕" userId="d928a817aa094823" providerId="LiveId" clId="{E64899D7-71F4-014C-8A51-9135C8FDD76B}" dt="2023-01-05T11:16:53.895" v="901"/>
          <ac:inkMkLst>
            <pc:docMk/>
            <pc:sldMk cId="3541654031" sldId="266"/>
            <ac:inkMk id="221" creationId="{69166F4C-26E1-2731-EF53-B14AC009BE07}"/>
          </ac:inkMkLst>
        </pc:inkChg>
        <pc:inkChg chg="add del reco">
          <ac:chgData name="钱 霖奕" userId="d928a817aa094823" providerId="LiveId" clId="{E64899D7-71F4-014C-8A51-9135C8FDD76B}" dt="2023-01-05T11:16:52.617" v="896"/>
          <ac:inkMkLst>
            <pc:docMk/>
            <pc:sldMk cId="3541654031" sldId="266"/>
            <ac:inkMk id="222" creationId="{915E3A9B-3E91-630D-21B4-33E574BC4D4A}"/>
          </ac:inkMkLst>
        </pc:inkChg>
        <pc:inkChg chg="add del">
          <ac:chgData name="钱 霖奕" userId="d928a817aa094823" providerId="LiveId" clId="{E64899D7-71F4-014C-8A51-9135C8FDD76B}" dt="2023-01-05T11:00:08.250" v="695"/>
          <ac:inkMkLst>
            <pc:docMk/>
            <pc:sldMk cId="3541654031" sldId="266"/>
            <ac:inkMk id="223" creationId="{B582789F-FA71-1F01-A5C5-B1943D483FA4}"/>
          </ac:inkMkLst>
        </pc:inkChg>
        <pc:inkChg chg="add del">
          <ac:chgData name="钱 霖奕" userId="d928a817aa094823" providerId="LiveId" clId="{E64899D7-71F4-014C-8A51-9135C8FDD76B}" dt="2023-01-05T11:00:08.250" v="695"/>
          <ac:inkMkLst>
            <pc:docMk/>
            <pc:sldMk cId="3541654031" sldId="266"/>
            <ac:inkMk id="224" creationId="{FC4C5783-190F-4729-7332-F1891E91EA64}"/>
          </ac:inkMkLst>
        </pc:inkChg>
        <pc:inkChg chg="add del">
          <ac:chgData name="钱 霖奕" userId="d928a817aa094823" providerId="LiveId" clId="{E64899D7-71F4-014C-8A51-9135C8FDD76B}" dt="2023-01-05T11:00:08.250" v="695"/>
          <ac:inkMkLst>
            <pc:docMk/>
            <pc:sldMk cId="3541654031" sldId="266"/>
            <ac:inkMk id="225" creationId="{5E7D26BD-7041-A2A2-EDFE-DFA39B95EC6D}"/>
          </ac:inkMkLst>
        </pc:inkChg>
        <pc:inkChg chg="add del">
          <ac:chgData name="钱 霖奕" userId="d928a817aa094823" providerId="LiveId" clId="{E64899D7-71F4-014C-8A51-9135C8FDD76B}" dt="2023-01-05T11:00:08.250" v="695"/>
          <ac:inkMkLst>
            <pc:docMk/>
            <pc:sldMk cId="3541654031" sldId="266"/>
            <ac:inkMk id="226" creationId="{AB4A53AF-551D-CC82-60A6-40470BEB72C5}"/>
          </ac:inkMkLst>
        </pc:inkChg>
        <pc:inkChg chg="add del">
          <ac:chgData name="钱 霖奕" userId="d928a817aa094823" providerId="LiveId" clId="{E64899D7-71F4-014C-8A51-9135C8FDD76B}" dt="2023-01-05T11:00:08.250" v="695"/>
          <ac:inkMkLst>
            <pc:docMk/>
            <pc:sldMk cId="3541654031" sldId="266"/>
            <ac:inkMk id="227" creationId="{7DFF29EE-DD7C-F174-9220-737EF565DCBF}"/>
          </ac:inkMkLst>
        </pc:inkChg>
        <pc:inkChg chg="add del">
          <ac:chgData name="钱 霖奕" userId="d928a817aa094823" providerId="LiveId" clId="{E64899D7-71F4-014C-8A51-9135C8FDD76B}" dt="2023-01-05T11:00:08.250" v="695"/>
          <ac:inkMkLst>
            <pc:docMk/>
            <pc:sldMk cId="3541654031" sldId="266"/>
            <ac:inkMk id="228" creationId="{FC3EAB2E-C7C0-627B-36CB-659A5702A866}"/>
          </ac:inkMkLst>
        </pc:inkChg>
        <pc:inkChg chg="add del mod reco modStrokes">
          <ac:chgData name="钱 霖奕" userId="d928a817aa094823" providerId="LiveId" clId="{E64899D7-71F4-014C-8A51-9135C8FDD76B}" dt="2023-01-05T11:16:58.871" v="916"/>
          <ac:inkMkLst>
            <pc:docMk/>
            <pc:sldMk cId="3541654031" sldId="266"/>
            <ac:inkMk id="229" creationId="{BD4377B1-67A0-476A-B158-E97A0F2B4F1D}"/>
          </ac:inkMkLst>
        </pc:inkChg>
        <pc:inkChg chg="add del">
          <ac:chgData name="钱 霖奕" userId="d928a817aa094823" providerId="LiveId" clId="{E64899D7-71F4-014C-8A51-9135C8FDD76B}" dt="2023-01-05T11:00:12.265" v="703"/>
          <ac:inkMkLst>
            <pc:docMk/>
            <pc:sldMk cId="3541654031" sldId="266"/>
            <ac:inkMk id="230" creationId="{698D5053-4DF8-3896-1AD1-72505A351C07}"/>
          </ac:inkMkLst>
        </pc:inkChg>
        <pc:inkChg chg="add del">
          <ac:chgData name="钱 霖奕" userId="d928a817aa094823" providerId="LiveId" clId="{E64899D7-71F4-014C-8A51-9135C8FDD76B}" dt="2023-01-05T11:00:12.265" v="703"/>
          <ac:inkMkLst>
            <pc:docMk/>
            <pc:sldMk cId="3541654031" sldId="266"/>
            <ac:inkMk id="231" creationId="{DB106CF2-255E-1741-49B2-6B4D46BBE672}"/>
          </ac:inkMkLst>
        </pc:inkChg>
        <pc:inkChg chg="add del">
          <ac:chgData name="钱 霖奕" userId="d928a817aa094823" providerId="LiveId" clId="{E64899D7-71F4-014C-8A51-9135C8FDD76B}" dt="2023-01-05T11:00:12.265" v="703"/>
          <ac:inkMkLst>
            <pc:docMk/>
            <pc:sldMk cId="3541654031" sldId="266"/>
            <ac:inkMk id="232" creationId="{4D0C4707-3D53-673E-F97D-E8823350A8C1}"/>
          </ac:inkMkLst>
        </pc:inkChg>
        <pc:inkChg chg="add del">
          <ac:chgData name="钱 霖奕" userId="d928a817aa094823" providerId="LiveId" clId="{E64899D7-71F4-014C-8A51-9135C8FDD76B}" dt="2023-01-05T11:00:12.265" v="703"/>
          <ac:inkMkLst>
            <pc:docMk/>
            <pc:sldMk cId="3541654031" sldId="266"/>
            <ac:inkMk id="233" creationId="{4A97F468-7691-CE4D-93A6-248A0E34FAC6}"/>
          </ac:inkMkLst>
        </pc:inkChg>
        <pc:inkChg chg="add del">
          <ac:chgData name="钱 霖奕" userId="d928a817aa094823" providerId="LiveId" clId="{E64899D7-71F4-014C-8A51-9135C8FDD76B}" dt="2023-01-05T11:00:12.265" v="703"/>
          <ac:inkMkLst>
            <pc:docMk/>
            <pc:sldMk cId="3541654031" sldId="266"/>
            <ac:inkMk id="234" creationId="{C6057990-6D00-DA66-1BC9-E5BF70C5477C}"/>
          </ac:inkMkLst>
        </pc:inkChg>
        <pc:inkChg chg="add del">
          <ac:chgData name="钱 霖奕" userId="d928a817aa094823" providerId="LiveId" clId="{E64899D7-71F4-014C-8A51-9135C8FDD76B}" dt="2023-01-05T11:00:12.265" v="703"/>
          <ac:inkMkLst>
            <pc:docMk/>
            <pc:sldMk cId="3541654031" sldId="266"/>
            <ac:inkMk id="235" creationId="{2F1E9D65-6540-F9DA-04CF-A9D804C72DF0}"/>
          </ac:inkMkLst>
        </pc:inkChg>
        <pc:inkChg chg="add del">
          <ac:chgData name="钱 霖奕" userId="d928a817aa094823" providerId="LiveId" clId="{E64899D7-71F4-014C-8A51-9135C8FDD76B}" dt="2023-01-05T11:00:12.265" v="703"/>
          <ac:inkMkLst>
            <pc:docMk/>
            <pc:sldMk cId="3541654031" sldId="266"/>
            <ac:inkMk id="236" creationId="{85ECDDF6-3D06-76EC-7959-A14C073D89D2}"/>
          </ac:inkMkLst>
        </pc:inkChg>
        <pc:inkChg chg="add del reco">
          <ac:chgData name="钱 霖奕" userId="d928a817aa094823" providerId="LiveId" clId="{E64899D7-71F4-014C-8A51-9135C8FDD76B}" dt="2023-01-05T11:16:58.875" v="918"/>
          <ac:inkMkLst>
            <pc:docMk/>
            <pc:sldMk cId="3541654031" sldId="266"/>
            <ac:inkMk id="237" creationId="{16145EF8-B589-1C07-7828-BE4A89D7090D}"/>
          </ac:inkMkLst>
        </pc:inkChg>
        <pc:inkChg chg="add del">
          <ac:chgData name="钱 霖奕" userId="d928a817aa094823" providerId="LiveId" clId="{E64899D7-71F4-014C-8A51-9135C8FDD76B}" dt="2023-01-05T11:00:17.867" v="710"/>
          <ac:inkMkLst>
            <pc:docMk/>
            <pc:sldMk cId="3541654031" sldId="266"/>
            <ac:inkMk id="238" creationId="{45245266-F62C-D3D6-4B82-49336EAB021A}"/>
          </ac:inkMkLst>
        </pc:inkChg>
        <pc:inkChg chg="add del">
          <ac:chgData name="钱 霖奕" userId="d928a817aa094823" providerId="LiveId" clId="{E64899D7-71F4-014C-8A51-9135C8FDD76B}" dt="2023-01-05T11:00:17.867" v="710"/>
          <ac:inkMkLst>
            <pc:docMk/>
            <pc:sldMk cId="3541654031" sldId="266"/>
            <ac:inkMk id="239" creationId="{362A07D3-C4B1-46AE-22F8-8208FE2D3037}"/>
          </ac:inkMkLst>
        </pc:inkChg>
        <pc:inkChg chg="add del">
          <ac:chgData name="钱 霖奕" userId="d928a817aa094823" providerId="LiveId" clId="{E64899D7-71F4-014C-8A51-9135C8FDD76B}" dt="2023-01-05T11:00:17.867" v="710"/>
          <ac:inkMkLst>
            <pc:docMk/>
            <pc:sldMk cId="3541654031" sldId="266"/>
            <ac:inkMk id="240" creationId="{EF8F570E-079E-A147-48BE-8BDE4F9DC164}"/>
          </ac:inkMkLst>
        </pc:inkChg>
        <pc:inkChg chg="add del">
          <ac:chgData name="钱 霖奕" userId="d928a817aa094823" providerId="LiveId" clId="{E64899D7-71F4-014C-8A51-9135C8FDD76B}" dt="2023-01-05T11:00:17.867" v="710"/>
          <ac:inkMkLst>
            <pc:docMk/>
            <pc:sldMk cId="3541654031" sldId="266"/>
            <ac:inkMk id="241" creationId="{B5CA62E3-2329-99FE-338D-12DE48829158}"/>
          </ac:inkMkLst>
        </pc:inkChg>
        <pc:inkChg chg="add del">
          <ac:chgData name="钱 霖奕" userId="d928a817aa094823" providerId="LiveId" clId="{E64899D7-71F4-014C-8A51-9135C8FDD76B}" dt="2023-01-05T11:00:17.867" v="710"/>
          <ac:inkMkLst>
            <pc:docMk/>
            <pc:sldMk cId="3541654031" sldId="266"/>
            <ac:inkMk id="242" creationId="{44E1E0C2-A52B-5F71-C888-9D489B6467A8}"/>
          </ac:inkMkLst>
        </pc:inkChg>
        <pc:inkChg chg="add del">
          <ac:chgData name="钱 霖奕" userId="d928a817aa094823" providerId="LiveId" clId="{E64899D7-71F4-014C-8A51-9135C8FDD76B}" dt="2023-01-05T11:00:17.867" v="710"/>
          <ac:inkMkLst>
            <pc:docMk/>
            <pc:sldMk cId="3541654031" sldId="266"/>
            <ac:inkMk id="243" creationId="{9CBB28AF-98B4-6087-832C-D94D570F601E}"/>
          </ac:inkMkLst>
        </pc:inkChg>
        <pc:inkChg chg="add del mod reco modStrokes">
          <ac:chgData name="钱 霖奕" userId="d928a817aa094823" providerId="LiveId" clId="{E64899D7-71F4-014C-8A51-9135C8FDD76B}" dt="2023-01-05T11:16:59.309" v="919"/>
          <ac:inkMkLst>
            <pc:docMk/>
            <pc:sldMk cId="3541654031" sldId="266"/>
            <ac:inkMk id="244" creationId="{07F954EA-2E57-6392-F63C-14C79F54BE2D}"/>
          </ac:inkMkLst>
        </pc:inkChg>
        <pc:inkChg chg="add del">
          <ac:chgData name="钱 霖奕" userId="d928a817aa094823" providerId="LiveId" clId="{E64899D7-71F4-014C-8A51-9135C8FDD76B}" dt="2023-01-05T11:00:22.453" v="715"/>
          <ac:inkMkLst>
            <pc:docMk/>
            <pc:sldMk cId="3541654031" sldId="266"/>
            <ac:inkMk id="245" creationId="{DC9325BB-C0FC-66B8-602E-C307CD20ED07}"/>
          </ac:inkMkLst>
        </pc:inkChg>
        <pc:inkChg chg="add del">
          <ac:chgData name="钱 霖奕" userId="d928a817aa094823" providerId="LiveId" clId="{E64899D7-71F4-014C-8A51-9135C8FDD76B}" dt="2023-01-05T11:00:22.453" v="715"/>
          <ac:inkMkLst>
            <pc:docMk/>
            <pc:sldMk cId="3541654031" sldId="266"/>
            <ac:inkMk id="246" creationId="{C5823188-F071-E437-E75F-C1B9562B6DB6}"/>
          </ac:inkMkLst>
        </pc:inkChg>
        <pc:inkChg chg="add del">
          <ac:chgData name="钱 霖奕" userId="d928a817aa094823" providerId="LiveId" clId="{E64899D7-71F4-014C-8A51-9135C8FDD76B}" dt="2023-01-05T11:00:22.453" v="715"/>
          <ac:inkMkLst>
            <pc:docMk/>
            <pc:sldMk cId="3541654031" sldId="266"/>
            <ac:inkMk id="247" creationId="{F3AEE705-6953-A9BF-103A-23F749811957}"/>
          </ac:inkMkLst>
        </pc:inkChg>
        <pc:inkChg chg="add del">
          <ac:chgData name="钱 霖奕" userId="d928a817aa094823" providerId="LiveId" clId="{E64899D7-71F4-014C-8A51-9135C8FDD76B}" dt="2023-01-05T11:00:22.453" v="715"/>
          <ac:inkMkLst>
            <pc:docMk/>
            <pc:sldMk cId="3541654031" sldId="266"/>
            <ac:inkMk id="248" creationId="{9458FAA0-65A3-D016-D41D-3DD2B64BC496}"/>
          </ac:inkMkLst>
        </pc:inkChg>
        <pc:inkChg chg="add del mod reco modStrokes">
          <ac:chgData name="钱 霖奕" userId="d928a817aa094823" providerId="LiveId" clId="{E64899D7-71F4-014C-8A51-9135C8FDD76B}" dt="2023-01-05T11:16:55.173" v="908"/>
          <ac:inkMkLst>
            <pc:docMk/>
            <pc:sldMk cId="3541654031" sldId="266"/>
            <ac:inkMk id="249" creationId="{6B19E22F-87B4-0955-D8CB-7E7EFF7494C4}"/>
          </ac:inkMkLst>
        </pc:inkChg>
        <pc:inkChg chg="add del">
          <ac:chgData name="钱 霖奕" userId="d928a817aa094823" providerId="LiveId" clId="{E64899D7-71F4-014C-8A51-9135C8FDD76B}" dt="2023-01-05T11:00:26.151" v="728"/>
          <ac:inkMkLst>
            <pc:docMk/>
            <pc:sldMk cId="3541654031" sldId="266"/>
            <ac:inkMk id="250" creationId="{63727B48-AE1E-CD58-7202-D563C1592713}"/>
          </ac:inkMkLst>
        </pc:inkChg>
        <pc:inkChg chg="add del">
          <ac:chgData name="钱 霖奕" userId="d928a817aa094823" providerId="LiveId" clId="{E64899D7-71F4-014C-8A51-9135C8FDD76B}" dt="2023-01-05T11:00:26.151" v="728"/>
          <ac:inkMkLst>
            <pc:docMk/>
            <pc:sldMk cId="3541654031" sldId="266"/>
            <ac:inkMk id="251" creationId="{084F7315-E218-2FE6-5F29-83ACFF2D7A21}"/>
          </ac:inkMkLst>
        </pc:inkChg>
        <pc:inkChg chg="add del">
          <ac:chgData name="钱 霖奕" userId="d928a817aa094823" providerId="LiveId" clId="{E64899D7-71F4-014C-8A51-9135C8FDD76B}" dt="2023-01-05T11:00:26.151" v="728"/>
          <ac:inkMkLst>
            <pc:docMk/>
            <pc:sldMk cId="3541654031" sldId="266"/>
            <ac:inkMk id="252" creationId="{984001B5-A13B-8C86-EFC0-43ECAA0C857E}"/>
          </ac:inkMkLst>
        </pc:inkChg>
        <pc:inkChg chg="add del">
          <ac:chgData name="钱 霖奕" userId="d928a817aa094823" providerId="LiveId" clId="{E64899D7-71F4-014C-8A51-9135C8FDD76B}" dt="2023-01-05T11:00:26.151" v="728"/>
          <ac:inkMkLst>
            <pc:docMk/>
            <pc:sldMk cId="3541654031" sldId="266"/>
            <ac:inkMk id="253" creationId="{4A8A9C19-0071-60AF-6C88-2D4CD973AF15}"/>
          </ac:inkMkLst>
        </pc:inkChg>
        <pc:inkChg chg="add del">
          <ac:chgData name="钱 霖奕" userId="d928a817aa094823" providerId="LiveId" clId="{E64899D7-71F4-014C-8A51-9135C8FDD76B}" dt="2023-01-05T11:00:26.151" v="728"/>
          <ac:inkMkLst>
            <pc:docMk/>
            <pc:sldMk cId="3541654031" sldId="266"/>
            <ac:inkMk id="254" creationId="{70C1C1DD-B8BC-8A68-A34F-4738C9975AC4}"/>
          </ac:inkMkLst>
        </pc:inkChg>
        <pc:inkChg chg="add del">
          <ac:chgData name="钱 霖奕" userId="d928a817aa094823" providerId="LiveId" clId="{E64899D7-71F4-014C-8A51-9135C8FDD76B}" dt="2023-01-05T11:00:26.151" v="728"/>
          <ac:inkMkLst>
            <pc:docMk/>
            <pc:sldMk cId="3541654031" sldId="266"/>
            <ac:inkMk id="255" creationId="{90D09B4D-9B13-ECFD-FBD9-B21C3D5E1C39}"/>
          </ac:inkMkLst>
        </pc:inkChg>
        <pc:inkChg chg="add del">
          <ac:chgData name="钱 霖奕" userId="d928a817aa094823" providerId="LiveId" clId="{E64899D7-71F4-014C-8A51-9135C8FDD76B}" dt="2023-01-05T11:00:26.151" v="728"/>
          <ac:inkMkLst>
            <pc:docMk/>
            <pc:sldMk cId="3541654031" sldId="266"/>
            <ac:inkMk id="256" creationId="{707AEDA5-1B21-8E53-C6EB-9E2DA3BFD038}"/>
          </ac:inkMkLst>
        </pc:inkChg>
        <pc:inkChg chg="add del">
          <ac:chgData name="钱 霖奕" userId="d928a817aa094823" providerId="LiveId" clId="{E64899D7-71F4-014C-8A51-9135C8FDD76B}" dt="2023-01-05T11:00:26.151" v="728"/>
          <ac:inkMkLst>
            <pc:docMk/>
            <pc:sldMk cId="3541654031" sldId="266"/>
            <ac:inkMk id="257" creationId="{8C3BCEAC-4A28-9FCE-DC2A-734D1C0D95A3}"/>
          </ac:inkMkLst>
        </pc:inkChg>
        <pc:inkChg chg="add del">
          <ac:chgData name="钱 霖奕" userId="d928a817aa094823" providerId="LiveId" clId="{E64899D7-71F4-014C-8A51-9135C8FDD76B}" dt="2023-01-05T11:00:26.151" v="728"/>
          <ac:inkMkLst>
            <pc:docMk/>
            <pc:sldMk cId="3541654031" sldId="266"/>
            <ac:inkMk id="258" creationId="{4C8EE618-B2B4-3DC6-A71D-1137D9074495}"/>
          </ac:inkMkLst>
        </pc:inkChg>
        <pc:inkChg chg="add del">
          <ac:chgData name="钱 霖奕" userId="d928a817aa094823" providerId="LiveId" clId="{E64899D7-71F4-014C-8A51-9135C8FDD76B}" dt="2023-01-05T11:00:26.151" v="728"/>
          <ac:inkMkLst>
            <pc:docMk/>
            <pc:sldMk cId="3541654031" sldId="266"/>
            <ac:inkMk id="259" creationId="{BE7F4D28-2B55-246B-5C89-2E947D7DC121}"/>
          </ac:inkMkLst>
        </pc:inkChg>
        <pc:inkChg chg="add del">
          <ac:chgData name="钱 霖奕" userId="d928a817aa094823" providerId="LiveId" clId="{E64899D7-71F4-014C-8A51-9135C8FDD76B}" dt="2023-01-05T11:00:26.151" v="728"/>
          <ac:inkMkLst>
            <pc:docMk/>
            <pc:sldMk cId="3541654031" sldId="266"/>
            <ac:inkMk id="260" creationId="{E29FABC3-C0B7-6212-3BDC-54CDD5C892E8}"/>
          </ac:inkMkLst>
        </pc:inkChg>
        <pc:inkChg chg="add del">
          <ac:chgData name="钱 霖奕" userId="d928a817aa094823" providerId="LiveId" clId="{E64899D7-71F4-014C-8A51-9135C8FDD76B}" dt="2023-01-05T11:00:26.151" v="728"/>
          <ac:inkMkLst>
            <pc:docMk/>
            <pc:sldMk cId="3541654031" sldId="266"/>
            <ac:inkMk id="261" creationId="{FF2F54C5-B22D-BD55-8777-71682C28FEB5}"/>
          </ac:inkMkLst>
        </pc:inkChg>
        <pc:inkChg chg="add del mod reco modStrokes">
          <ac:chgData name="钱 霖奕" userId="d928a817aa094823" providerId="LiveId" clId="{E64899D7-71F4-014C-8A51-9135C8FDD76B}" dt="2023-01-05T11:16:55.171" v="906"/>
          <ac:inkMkLst>
            <pc:docMk/>
            <pc:sldMk cId="3541654031" sldId="266"/>
            <ac:inkMk id="262" creationId="{B3CD3CDC-6720-F10C-8A05-57D21B5E6B0B}"/>
          </ac:inkMkLst>
        </pc:inkChg>
        <pc:inkChg chg="add del">
          <ac:chgData name="钱 霖奕" userId="d928a817aa094823" providerId="LiveId" clId="{E64899D7-71F4-014C-8A51-9135C8FDD76B}" dt="2023-01-05T11:00:33.274" v="732"/>
          <ac:inkMkLst>
            <pc:docMk/>
            <pc:sldMk cId="3541654031" sldId="266"/>
            <ac:inkMk id="263" creationId="{A758F1D2-E521-9D6D-70A8-5F6D3237F890}"/>
          </ac:inkMkLst>
        </pc:inkChg>
        <pc:inkChg chg="add del">
          <ac:chgData name="钱 霖奕" userId="d928a817aa094823" providerId="LiveId" clId="{E64899D7-71F4-014C-8A51-9135C8FDD76B}" dt="2023-01-05T11:00:33.274" v="732"/>
          <ac:inkMkLst>
            <pc:docMk/>
            <pc:sldMk cId="3541654031" sldId="266"/>
            <ac:inkMk id="264" creationId="{65B3E9D8-DCB5-571B-B818-007390A484DE}"/>
          </ac:inkMkLst>
        </pc:inkChg>
        <pc:inkChg chg="add del">
          <ac:chgData name="钱 霖奕" userId="d928a817aa094823" providerId="LiveId" clId="{E64899D7-71F4-014C-8A51-9135C8FDD76B}" dt="2023-01-05T11:00:33.274" v="732"/>
          <ac:inkMkLst>
            <pc:docMk/>
            <pc:sldMk cId="3541654031" sldId="266"/>
            <ac:inkMk id="265" creationId="{46F5F145-4DE1-301C-D093-A327F6D48253}"/>
          </ac:inkMkLst>
        </pc:inkChg>
        <pc:inkChg chg="add del reco">
          <ac:chgData name="钱 霖奕" userId="d928a817aa094823" providerId="LiveId" clId="{E64899D7-71F4-014C-8A51-9135C8FDD76B}" dt="2023-01-05T11:16:55.172" v="907"/>
          <ac:inkMkLst>
            <pc:docMk/>
            <pc:sldMk cId="3541654031" sldId="266"/>
            <ac:inkMk id="266" creationId="{F2A4AC49-9CBE-9AD2-BC64-DAA4B35E7A00}"/>
          </ac:inkMkLst>
        </pc:inkChg>
        <pc:inkChg chg="add del">
          <ac:chgData name="钱 霖奕" userId="d928a817aa094823" providerId="LiveId" clId="{E64899D7-71F4-014C-8A51-9135C8FDD76B}" dt="2023-01-05T11:00:35.777" v="737"/>
          <ac:inkMkLst>
            <pc:docMk/>
            <pc:sldMk cId="3541654031" sldId="266"/>
            <ac:inkMk id="267" creationId="{D6D17FB9-EE22-E7F4-5E2C-CCB684CEE167}"/>
          </ac:inkMkLst>
        </pc:inkChg>
        <pc:inkChg chg="add del">
          <ac:chgData name="钱 霖奕" userId="d928a817aa094823" providerId="LiveId" clId="{E64899D7-71F4-014C-8A51-9135C8FDD76B}" dt="2023-01-05T11:00:35.777" v="737"/>
          <ac:inkMkLst>
            <pc:docMk/>
            <pc:sldMk cId="3541654031" sldId="266"/>
            <ac:inkMk id="268" creationId="{336551CB-3D94-0C27-0E48-1F1574F0740D}"/>
          </ac:inkMkLst>
        </pc:inkChg>
        <pc:inkChg chg="add del">
          <ac:chgData name="钱 霖奕" userId="d928a817aa094823" providerId="LiveId" clId="{E64899D7-71F4-014C-8A51-9135C8FDD76B}" dt="2023-01-05T11:00:35.777" v="737"/>
          <ac:inkMkLst>
            <pc:docMk/>
            <pc:sldMk cId="3541654031" sldId="266"/>
            <ac:inkMk id="269" creationId="{430533FE-D12D-8B49-EF54-250FBA0088A0}"/>
          </ac:inkMkLst>
        </pc:inkChg>
        <pc:inkChg chg="add del">
          <ac:chgData name="钱 霖奕" userId="d928a817aa094823" providerId="LiveId" clId="{E64899D7-71F4-014C-8A51-9135C8FDD76B}" dt="2023-01-05T11:00:35.777" v="737"/>
          <ac:inkMkLst>
            <pc:docMk/>
            <pc:sldMk cId="3541654031" sldId="266"/>
            <ac:inkMk id="270" creationId="{85EAA484-655E-3E83-4E04-82CAC8D274C0}"/>
          </ac:inkMkLst>
        </pc:inkChg>
        <pc:inkChg chg="add del mod reco modStrokes">
          <ac:chgData name="钱 霖奕" userId="d928a817aa094823" providerId="LiveId" clId="{E64899D7-71F4-014C-8A51-9135C8FDD76B}" dt="2023-01-05T11:16:58.873" v="917"/>
          <ac:inkMkLst>
            <pc:docMk/>
            <pc:sldMk cId="3541654031" sldId="266"/>
            <ac:inkMk id="271" creationId="{F2771725-10A4-1C98-7817-1F77E62E5A4B}"/>
          </ac:inkMkLst>
        </pc:inkChg>
      </pc:sldChg>
      <pc:sldChg chg="addSp delSp">
        <pc:chgData name="钱 霖奕" userId="d928a817aa094823" providerId="LiveId" clId="{E64899D7-71F4-014C-8A51-9135C8FDD76B}" dt="2023-01-05T11:01:55.324" v="744"/>
        <pc:sldMkLst>
          <pc:docMk/>
          <pc:sldMk cId="3210692916" sldId="268"/>
        </pc:sldMkLst>
        <pc:inkChg chg="add">
          <ac:chgData name="钱 霖奕" userId="d928a817aa094823" providerId="LiveId" clId="{E64899D7-71F4-014C-8A51-9135C8FDD76B}" dt="2023-01-05T11:01:33.641" v="738"/>
          <ac:inkMkLst>
            <pc:docMk/>
            <pc:sldMk cId="3210692916" sldId="268"/>
            <ac:inkMk id="5" creationId="{54C155F3-3D94-8E93-D06C-D1E0FA3D6AA2}"/>
          </ac:inkMkLst>
        </pc:inkChg>
        <pc:inkChg chg="add">
          <ac:chgData name="钱 霖奕" userId="d928a817aa094823" providerId="LiveId" clId="{E64899D7-71F4-014C-8A51-9135C8FDD76B}" dt="2023-01-05T11:01:34.836" v="739"/>
          <ac:inkMkLst>
            <pc:docMk/>
            <pc:sldMk cId="3210692916" sldId="268"/>
            <ac:inkMk id="7" creationId="{88922EC9-8C77-E567-7693-369D489C7A08}"/>
          </ac:inkMkLst>
        </pc:inkChg>
        <pc:inkChg chg="add del">
          <ac:chgData name="钱 霖奕" userId="d928a817aa094823" providerId="LiveId" clId="{E64899D7-71F4-014C-8A51-9135C8FDD76B}" dt="2023-01-05T11:01:45.718" v="742"/>
          <ac:inkMkLst>
            <pc:docMk/>
            <pc:sldMk cId="3210692916" sldId="268"/>
            <ac:inkMk id="8" creationId="{F7AB7FEF-6B7E-90E9-4A35-2F64638C9C44}"/>
          </ac:inkMkLst>
        </pc:inkChg>
        <pc:inkChg chg="add del">
          <ac:chgData name="钱 霖奕" userId="d928a817aa094823" providerId="LiveId" clId="{E64899D7-71F4-014C-8A51-9135C8FDD76B}" dt="2023-01-05T11:01:45.718" v="742"/>
          <ac:inkMkLst>
            <pc:docMk/>
            <pc:sldMk cId="3210692916" sldId="268"/>
            <ac:inkMk id="9" creationId="{946F8E2F-5697-4983-8949-F61688ED636F}"/>
          </ac:inkMkLst>
        </pc:inkChg>
        <pc:inkChg chg="add reco">
          <ac:chgData name="钱 霖奕" userId="d928a817aa094823" providerId="LiveId" clId="{E64899D7-71F4-014C-8A51-9135C8FDD76B}" dt="2023-01-05T11:01:45.718" v="742"/>
          <ac:inkMkLst>
            <pc:docMk/>
            <pc:sldMk cId="3210692916" sldId="268"/>
            <ac:inkMk id="10" creationId="{7DF67572-8955-9D24-C351-ED5B40C83A5C}"/>
          </ac:inkMkLst>
        </pc:inkChg>
        <pc:inkChg chg="add">
          <ac:chgData name="钱 霖奕" userId="d928a817aa094823" providerId="LiveId" clId="{E64899D7-71F4-014C-8A51-9135C8FDD76B}" dt="2023-01-05T11:01:47.171" v="743"/>
          <ac:inkMkLst>
            <pc:docMk/>
            <pc:sldMk cId="3210692916" sldId="268"/>
            <ac:inkMk id="11" creationId="{549CEE9B-9BDE-60B0-D9D3-8C26EFD6E616}"/>
          </ac:inkMkLst>
        </pc:inkChg>
        <pc:inkChg chg="add">
          <ac:chgData name="钱 霖奕" userId="d928a817aa094823" providerId="LiveId" clId="{E64899D7-71F4-014C-8A51-9135C8FDD76B}" dt="2023-01-05T11:01:55.324" v="744"/>
          <ac:inkMkLst>
            <pc:docMk/>
            <pc:sldMk cId="3210692916" sldId="268"/>
            <ac:inkMk id="12" creationId="{1C5423F2-18E1-8C2F-94F2-5B3996524147}"/>
          </ac:inkMkLst>
        </pc:inkChg>
      </pc:sldChg>
    </pc:docChg>
  </pc:docChgLst>
  <pc:docChgLst>
    <pc:chgData name="霖奕 钱" userId="d928a817aa094823" providerId="LiveId" clId="{E64899D7-71F4-014C-8A51-9135C8FDD76B}"/>
    <pc:docChg chg="undo custSel modSld">
      <pc:chgData name="霖奕 钱" userId="d928a817aa094823" providerId="LiveId" clId="{E64899D7-71F4-014C-8A51-9135C8FDD76B}" dt="2023-01-04T11:51:51.407" v="29" actId="20577"/>
      <pc:docMkLst>
        <pc:docMk/>
      </pc:docMkLst>
      <pc:sldChg chg="addSp delSp modSp">
        <pc:chgData name="霖奕 钱" userId="d928a817aa094823" providerId="LiveId" clId="{E64899D7-71F4-014C-8A51-9135C8FDD76B}" dt="2023-01-04T11:51:51.407" v="29" actId="20577"/>
        <pc:sldMkLst>
          <pc:docMk/>
          <pc:sldMk cId="1416209706" sldId="256"/>
        </pc:sldMkLst>
        <pc:spChg chg="mod">
          <ac:chgData name="霖奕 钱" userId="d928a817aa094823" providerId="LiveId" clId="{E64899D7-71F4-014C-8A51-9135C8FDD76B}" dt="2023-01-04T11:51:51.407" v="29" actId="20577"/>
          <ac:spMkLst>
            <pc:docMk/>
            <pc:sldMk cId="1416209706" sldId="256"/>
            <ac:spMk id="3" creationId="{C11EF2F8-7BEB-8222-3610-8DF5F2421754}"/>
          </ac:spMkLst>
        </pc:spChg>
        <pc:inkChg chg="add del">
          <ac:chgData name="霖奕 钱" userId="d928a817aa094823" providerId="LiveId" clId="{E64899D7-71F4-014C-8A51-9135C8FDD76B}" dt="2023-01-04T11:51:26.901" v="10"/>
          <ac:inkMkLst>
            <pc:docMk/>
            <pc:sldMk cId="1416209706" sldId="256"/>
            <ac:inkMk id="4" creationId="{F7029171-4CA0-775F-316F-8723B720D411}"/>
          </ac:inkMkLst>
        </pc:inkChg>
        <pc:inkChg chg="add del">
          <ac:chgData name="霖奕 钱" userId="d928a817aa094823" providerId="LiveId" clId="{E64899D7-71F4-014C-8A51-9135C8FDD76B}" dt="2023-01-04T11:51:26.901" v="10"/>
          <ac:inkMkLst>
            <pc:docMk/>
            <pc:sldMk cId="1416209706" sldId="256"/>
            <ac:inkMk id="5" creationId="{573E3B77-AAEA-5716-8BCD-FFFE025BA73C}"/>
          </ac:inkMkLst>
        </pc:inkChg>
        <pc:inkChg chg="add del">
          <ac:chgData name="霖奕 钱" userId="d928a817aa094823" providerId="LiveId" clId="{E64899D7-71F4-014C-8A51-9135C8FDD76B}" dt="2023-01-04T11:51:26.901" v="10"/>
          <ac:inkMkLst>
            <pc:docMk/>
            <pc:sldMk cId="1416209706" sldId="256"/>
            <ac:inkMk id="6" creationId="{C5F8B3C5-8C89-A943-640D-1F3BDADA8D22}"/>
          </ac:inkMkLst>
        </pc:inkChg>
        <pc:inkChg chg="add del">
          <ac:chgData name="霖奕 钱" userId="d928a817aa094823" providerId="LiveId" clId="{E64899D7-71F4-014C-8A51-9135C8FDD76B}" dt="2023-01-04T11:51:26.901" v="10"/>
          <ac:inkMkLst>
            <pc:docMk/>
            <pc:sldMk cId="1416209706" sldId="256"/>
            <ac:inkMk id="7" creationId="{75F5B12C-2F3A-A3F1-6285-97E17040C163}"/>
          </ac:inkMkLst>
        </pc:inkChg>
        <pc:inkChg chg="add del">
          <ac:chgData name="霖奕 钱" userId="d928a817aa094823" providerId="LiveId" clId="{E64899D7-71F4-014C-8A51-9135C8FDD76B}" dt="2023-01-04T11:51:26.901" v="10"/>
          <ac:inkMkLst>
            <pc:docMk/>
            <pc:sldMk cId="1416209706" sldId="256"/>
            <ac:inkMk id="8" creationId="{D6628DF4-4213-DB92-7BD9-099A53F53AED}"/>
          </ac:inkMkLst>
        </pc:inkChg>
        <pc:inkChg chg="add del">
          <ac:chgData name="霖奕 钱" userId="d928a817aa094823" providerId="LiveId" clId="{E64899D7-71F4-014C-8A51-9135C8FDD76B}" dt="2023-01-04T11:51:26.901" v="10"/>
          <ac:inkMkLst>
            <pc:docMk/>
            <pc:sldMk cId="1416209706" sldId="256"/>
            <ac:inkMk id="9" creationId="{52FB2CF2-79A7-596B-7A70-DDE3F7C03E19}"/>
          </ac:inkMkLst>
        </pc:inkChg>
        <pc:inkChg chg="add del">
          <ac:chgData name="霖奕 钱" userId="d928a817aa094823" providerId="LiveId" clId="{E64899D7-71F4-014C-8A51-9135C8FDD76B}" dt="2023-01-04T11:51:26.901" v="10"/>
          <ac:inkMkLst>
            <pc:docMk/>
            <pc:sldMk cId="1416209706" sldId="256"/>
            <ac:inkMk id="10" creationId="{85332600-5C13-7C94-0116-9A74755A430F}"/>
          </ac:inkMkLst>
        </pc:inkChg>
        <pc:inkChg chg="add del">
          <ac:chgData name="霖奕 钱" userId="d928a817aa094823" providerId="LiveId" clId="{E64899D7-71F4-014C-8A51-9135C8FDD76B}" dt="2023-01-04T11:51:26.901" v="10"/>
          <ac:inkMkLst>
            <pc:docMk/>
            <pc:sldMk cId="1416209706" sldId="256"/>
            <ac:inkMk id="11" creationId="{9F276674-6DA7-F8B2-86BC-8BD4F627C4A7}"/>
          </ac:inkMkLst>
        </pc:inkChg>
        <pc:inkChg chg="add del">
          <ac:chgData name="霖奕 钱" userId="d928a817aa094823" providerId="LiveId" clId="{E64899D7-71F4-014C-8A51-9135C8FDD76B}" dt="2023-01-04T11:51:26.901" v="10"/>
          <ac:inkMkLst>
            <pc:docMk/>
            <pc:sldMk cId="1416209706" sldId="256"/>
            <ac:inkMk id="12" creationId="{DE7893F5-EDFD-1B84-E427-E1969BBE537B}"/>
          </ac:inkMkLst>
        </pc:inkChg>
        <pc:inkChg chg="add del">
          <ac:chgData name="霖奕 钱" userId="d928a817aa094823" providerId="LiveId" clId="{E64899D7-71F4-014C-8A51-9135C8FDD76B}" dt="2023-01-04T11:51:26.901" v="10"/>
          <ac:inkMkLst>
            <pc:docMk/>
            <pc:sldMk cId="1416209706" sldId="256"/>
            <ac:inkMk id="13" creationId="{879AAD3E-236F-FD84-BA2D-8C8EF75F072F}"/>
          </ac:inkMkLst>
        </pc:inkChg>
        <pc:inkChg chg="add del mod reco modStrokes">
          <ac:chgData name="霖奕 钱" userId="d928a817aa094823" providerId="LiveId" clId="{E64899D7-71F4-014C-8A51-9135C8FDD76B}" dt="2023-01-04T11:51:29.743" v="14"/>
          <ac:inkMkLst>
            <pc:docMk/>
            <pc:sldMk cId="1416209706" sldId="256"/>
            <ac:inkMk id="14" creationId="{25A26B35-74D7-F3C1-CAE6-B02CDDBC288A}"/>
          </ac:inkMkLst>
        </pc:inkChg>
        <pc:inkChg chg="add del">
          <ac:chgData name="霖奕 钱" userId="d928a817aa094823" providerId="LiveId" clId="{E64899D7-71F4-014C-8A51-9135C8FDD76B}" dt="2023-01-04T11:51:34.516" v="24"/>
          <ac:inkMkLst>
            <pc:docMk/>
            <pc:sldMk cId="1416209706" sldId="256"/>
            <ac:inkMk id="15" creationId="{906CDCC3-CBD7-9388-FAB2-9B7C9AB5C4EE}"/>
          </ac:inkMkLst>
        </pc:inkChg>
        <pc:inkChg chg="add del">
          <ac:chgData name="霖奕 钱" userId="d928a817aa094823" providerId="LiveId" clId="{E64899D7-71F4-014C-8A51-9135C8FDD76B}" dt="2023-01-04T11:51:34.516" v="24"/>
          <ac:inkMkLst>
            <pc:docMk/>
            <pc:sldMk cId="1416209706" sldId="256"/>
            <ac:inkMk id="16" creationId="{784EBBC0-BE59-4716-6A8B-9C3B7DC36A56}"/>
          </ac:inkMkLst>
        </pc:inkChg>
        <pc:inkChg chg="add del">
          <ac:chgData name="霖奕 钱" userId="d928a817aa094823" providerId="LiveId" clId="{E64899D7-71F4-014C-8A51-9135C8FDD76B}" dt="2023-01-04T11:51:34.516" v="24"/>
          <ac:inkMkLst>
            <pc:docMk/>
            <pc:sldMk cId="1416209706" sldId="256"/>
            <ac:inkMk id="17" creationId="{37715C99-A6E5-D366-8762-B5C42D11A20C}"/>
          </ac:inkMkLst>
        </pc:inkChg>
        <pc:inkChg chg="add del">
          <ac:chgData name="霖奕 钱" userId="d928a817aa094823" providerId="LiveId" clId="{E64899D7-71F4-014C-8A51-9135C8FDD76B}" dt="2023-01-04T11:51:34.516" v="24"/>
          <ac:inkMkLst>
            <pc:docMk/>
            <pc:sldMk cId="1416209706" sldId="256"/>
            <ac:inkMk id="18" creationId="{C27EDD91-3386-3588-5925-EBBDB4A9F59D}"/>
          </ac:inkMkLst>
        </pc:inkChg>
        <pc:inkChg chg="add del">
          <ac:chgData name="霖奕 钱" userId="d928a817aa094823" providerId="LiveId" clId="{E64899D7-71F4-014C-8A51-9135C8FDD76B}" dt="2023-01-04T11:51:34.516" v="24"/>
          <ac:inkMkLst>
            <pc:docMk/>
            <pc:sldMk cId="1416209706" sldId="256"/>
            <ac:inkMk id="19" creationId="{9948272F-9F47-6E66-A324-AEFBFD6242F8}"/>
          </ac:inkMkLst>
        </pc:inkChg>
        <pc:inkChg chg="add del">
          <ac:chgData name="霖奕 钱" userId="d928a817aa094823" providerId="LiveId" clId="{E64899D7-71F4-014C-8A51-9135C8FDD76B}" dt="2023-01-04T11:51:34.516" v="24"/>
          <ac:inkMkLst>
            <pc:docMk/>
            <pc:sldMk cId="1416209706" sldId="256"/>
            <ac:inkMk id="20" creationId="{1FC2D87A-B802-DD4F-834A-D6F8359262E9}"/>
          </ac:inkMkLst>
        </pc:inkChg>
        <pc:inkChg chg="add del">
          <ac:chgData name="霖奕 钱" userId="d928a817aa094823" providerId="LiveId" clId="{E64899D7-71F4-014C-8A51-9135C8FDD76B}" dt="2023-01-04T11:51:34.516" v="24"/>
          <ac:inkMkLst>
            <pc:docMk/>
            <pc:sldMk cId="1416209706" sldId="256"/>
            <ac:inkMk id="21" creationId="{B66DF057-13DF-E12C-20E3-6F4F67D8D31A}"/>
          </ac:inkMkLst>
        </pc:inkChg>
        <pc:inkChg chg="add del">
          <ac:chgData name="霖奕 钱" userId="d928a817aa094823" providerId="LiveId" clId="{E64899D7-71F4-014C-8A51-9135C8FDD76B}" dt="2023-01-04T11:51:34.516" v="24"/>
          <ac:inkMkLst>
            <pc:docMk/>
            <pc:sldMk cId="1416209706" sldId="256"/>
            <ac:inkMk id="22" creationId="{350F3BFE-232D-4881-44E1-FA20C965AE1A}"/>
          </ac:inkMkLst>
        </pc:inkChg>
        <pc:inkChg chg="add del">
          <ac:chgData name="霖奕 钱" userId="d928a817aa094823" providerId="LiveId" clId="{E64899D7-71F4-014C-8A51-9135C8FDD76B}" dt="2023-01-04T11:51:34.516" v="24"/>
          <ac:inkMkLst>
            <pc:docMk/>
            <pc:sldMk cId="1416209706" sldId="256"/>
            <ac:inkMk id="23" creationId="{0ABD5150-6B2F-8EB4-D03E-BB9F4C1822C2}"/>
          </ac:inkMkLst>
        </pc:inkChg>
        <pc:inkChg chg="add del mod reco modStrokes">
          <ac:chgData name="霖奕 钱" userId="d928a817aa094823" providerId="LiveId" clId="{E64899D7-71F4-014C-8A51-9135C8FDD76B}" dt="2023-01-04T11:51:38.132" v="26"/>
          <ac:inkMkLst>
            <pc:docMk/>
            <pc:sldMk cId="1416209706" sldId="256"/>
            <ac:inkMk id="24" creationId="{259E6C57-9918-9FF5-8EE2-BA7F799D086A}"/>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1:01:33.639"/>
    </inkml:context>
    <inkml:brush xml:id="br0">
      <inkml:brushProperty name="width" value="0.08571" units="cm"/>
      <inkml:brushProperty name="height" value="0.08571" units="cm"/>
      <inkml:brushProperty name="color" value="#E71224"/>
    </inkml:brush>
  </inkml:definitions>
  <inkml:trace contextRef="#ctx0" brushRef="#br0">520 87 8035,'-6'-17'638,"-2"0"-619,-2-1 1,-1 7-305,-6-1 1,-1 8 327,1-1 1,0 3-110,-1 2 1,1 0 405,0 0 1,-6 0-116,0 0 1,-2 5 316,2 1 0,-2 8-146,-4-3 0,2 10 11,4 2 1,2 8-250,-8-2 1,8 0 10,-2 5 0,4-3-213,1 9 1,7-7 85,-1 2 0,8-5-18,-1 11 1,3-7-26,2-5 0,0 4-121,0-4 0,7 3 138,5 3 1,3-1 203,3 1 0,-1-2-98,0-4 0,6 3 165,0-3 1,6 4-165,-6 1 0,10-7 4,1-4 0,1-2-110,5 2 0,3-9 136,-3 3 0,8-11-225,-2 0 1,-4 1-12,-1-1 1,1 0 75,-2-6 0,7-2 61,-7-4 1,2 2 0,-2-7 0,-1 5 101,7-5 0,-8-1-63,3-5 0,1-1 34,-2 1 0,1 0-41,-7 0 1,7-3-120,-1-3 1,0 2 72,-5-8 0,0 6-8,-1-6 1,-1 6-27,-4-5 1,1 6-143,-7-1 1,1-2 300,-7 2-157,0 0 1,-5 6 142,-1 0 1,-7 5-78,2 1 1,-6-1-129,-6-5 1,2 0 5,-7-1 1,-3-1-134,-9-4 0,2 2 110,-8-8 1,6 8-101,-6-2 1,0-4-51,-5-2 0,-1 4 56,1 2 0,-3-2 72,-3 2 1,1 0 151,-7 6 0,2 5 50,-2 1 0,-4 1-8,4-1 0,2-3-3,-2 8 0,1-1 19,-1 1 1,-2 4 144,8-4 1,2 4-68,9 2 1,-4 0-133,4 0 0,2 0 125,-2 0 0,8 2 30,-2 4-709,4-4-353,2 13-483,7-13 549,2 14 0,8-7-715,0 8 0,-1 3 1493,-5 3 0,-4 11 0,-7 10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1:01:34.835"/>
    </inkml:context>
    <inkml:brush xml:id="br0">
      <inkml:brushProperty name="width" value="0.08571" units="cm"/>
      <inkml:brushProperty name="height" value="0.08571" units="cm"/>
      <inkml:brushProperty name="color" value="#E71224"/>
    </inkml:brush>
  </inkml:definitions>
  <inkml:trace contextRef="#ctx0" brushRef="#br0">0 105 8213,'0'-18'383,"0"1"816,0 7-1707,0 3 65,0 7 334,0 0 0,8 0 259,3 0 0,-1 5-81,1 1 1,1 6 203,5-6 1,-5 5-145,-1-5 1,1 5-52,5-5 1,0 6 9,1-7 0,-1 7 37,0-6 1,1-1-52,-1-5 1,2 6-41,4 0 1,-2 0-91,8-6 1,-6 0 126,6 0 1,-6 0-194,6 0 0,-6-6 41,6 0 1,-8-1 39,2 1 1,-4 4-41,-1-4 0,-1-2-148,0 3 0,0-9 96,1 3 0,-1-5-82,0-1 1,1 5 197,-1 1-20,0-1 238,0-5 0,-5 8 40,-1 3 95,-7 4-145,4 2 0,-6 0 64,4 0 1,-4 2-21,3 4 0,3-3 101,-2 9 1,2-6-180,-3 5 1,-1-1 23,8 1 0,-7 3-246,7-8 0,-2 1 25,1-1 1,4-4 19,-3 4 0,3-4 33,3-2 1,-1 0-17,0 0 1,1 0 20,-1 0 0,0 0-13,0 0-25,1 0 1,-1-2 51,0-4 0,-5 4-134,-1-4 1,-5 4-158,6 2-282,-9 0 72,5 0-352,-8 0 507,0 0 0,-8 0 1,-1 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1:01:43.308"/>
    </inkml:context>
    <inkml:brush xml:id="br0">
      <inkml:brushProperty name="width" value="0.08571" units="cm"/>
      <inkml:brushProperty name="height" value="0.08571" units="cm"/>
      <inkml:brushProperty name="color" value="#E71224"/>
    </inkml:brush>
  </inkml:definitions>
  <inkml:trace contextRef="#ctx0" brushRef="#br0">692 294 8230,'0'-11'-1300,"0"-1"1078,-8 9 209,6-5 1,-7 8 407,3 0-315,4 0 1,-8-6 284,5 0-177,3 1-138,-14 5 0,7-6 88,-9 0 1,7 0-9,-1 6 1,1 0-57,-6 0 1,5 0 17,1 0 0,-1 0-23,-5 0 5,-1 0 1,1 0-151,0 0 137,0 0 1,-1 0 53,1 0-79,0 8 1,-1 0 1,1 3 0,6 5-9,-1-5 1,0-1-4,-5 1 1,6 1 17,-1 5 0,3-5-3,-3-1 1,-3 1 118,3 5 1,2 0-51,-1 1 0,5 1 2,-5 4 0,7-4 5,-2 4 0,-2 2 20,3-2 1,-1 6-56,6-6 1,0 0 4,0-6 1,0 1-103,0-1 1,0 0 99,0 1 1,0-1-154,0 0 1,0-5 56,0-1 63,0 1-49,0 5-2,0 0 1,6-5-65,-1-1 109,1-7-10,-6 4 7,8 0-49,-6-7 5,5 7-9,-7-8 1,2 2-13,4 4 2,-4-4-201,6 5 211,-8-7-775,0 0 752,7 0 43,-5 0-3,14 0 1,-9 2 2,5 4-9,3-4 1,-7 8 1,3-5 133,5-3-136,-7 6 0,7-6 26,-5 4-14,5-4 124,-7 5 1,9-7-37,-1 0 0,0 6-31,1 0 0,-1 0 19,0-6 0,2 0 11,4 0 1,-1 0-150,6 0 1,-5 0 105,6 0 0,-6 0-70,6 0 0,-6 0 54,6 0 0,-8 0-21,2 0 1,-4 0-16,-1 0 1,5 0-10,0 0 1,0 0 98,-6 0 1,0 0 8,1 0 1,-1-2-53,0-4 0,1 2-4,-1-7 1,6 5-71,0-6 1,2 7 66,-2-7 0,-4 6-95,4-5 0,-2 1 65,3-1 0,-7-5-12,0 5 1,0 1 1,-5-1 0,-2 5-10,1-6 1,-5 3 64,5-3 0,-5-3 9,6 3 1,-9-3-50,3-2 0,2 3 6,-2-3 1,5 3-47,-5-9 1,2 4 36,-3 2 0,-1-1-8,8 1 0,-6 0 41,5 0-35,-7-1 0,9 1 3,-7 0 1,0 5-11,-6 1 0,2 5 126,4-6 1,-4 7-50,3-7 1,-3 6 13,-2-5 0,0 5-28,0-6 0,0 7 3,0-7 1,0 6-29,0-5 1,-6 5-10,1-5 0,-3 5-40,2-6 1,4 7 64,-3-7 1,1 6 16,-2-5-95,4 7 9,-13-11 0,11 11 22,-8-8 1,7 8 10,-7-1-28,8-5 0,-11 2-1,3-3 0,3 1-20,-3 4 1,6 2 35,-5-7 1,5 5 89,-5-5-84,-1 7 24,-5-12 0,1 13 12,5-9 4,-5 8-54,7-11-4,-8 13 0,-1-12-24,1 9 0,5-1 40,1 6 0,5-6-54,-5 0 0,-1 1 39,-5 5 1,5-6-3,1 0 1,-1 0-8,-5 6 4,0-7 1,-1 5 6,1-4 1,0 2 6,-1-2 9,1 4 0,0-5-16,0 7 0,1-2-4,5-4 0,-5 4 5,5-4 1,-5 4-145,-1 2 0,0 0 91,0 0 17,-1 0 1,1 0-9,0 0 22,-1 0 1,1 0 37,0 0 1,5 0-50,1 0 0,5 0-95,-6 0 0,3 2 98,-3 4 1,-3-4-86,3 4 0,3-4 60,-3-2 1,6 6-73,-5-1 59,-1 1 0,-5-6 181,0 0-161,0 8 1,5-6 60,0 3 1,7-3-47,-7-2-68,8 0 0,-5 0-46,3 0-239,4 0 227,-6 0 1,6 2-499,-3 4-203,3-4 204,-6 6-975,0-1 1627,6 3 0,-13 15 0,5 2 0</inkml:trace>
  <inkml:trace contextRef="#ctx0" brushRef="#br0" timeOffset="1866">87 329 8306,'-8'-10'530,"6"3"-420,-13 7-92,13 0-262,-6 0 1,2 2 127,1 3 1,-1 5 151,6 7 0,-6 1 69,0-1 0,-5 2-18,5 4 1,0 2-81,6 4 1,0 4 9,0-4 0,0 1 39,0-1 0,0 4-32,0-4 1,6 1 4,0-1 0,7-4-115,-1-8 0,9 6 117,2 1 0,2-3-41,-2-10 0,4 5 18,7-5 0,1-1 7,0 1 1,-1-5-15,1 6 0,-3-7 2,-3 7 0,2-6-3,-8 5 0,6-5-2,-6 5 1,6-1-2,-6 2 0,0 1 14,-6-7 0,6 1 37,0-1 1,0-4 4,-5 4 1,5 2 8,0-3 1,6 1 25,-6-6 0,5 0 11,-5 0 0,6-6 5,-6 1 1,0-7 12,-5 6 1,5-7 75,0 1 1,2-3-101,-2-2 1,-4-1-135,4 1 0,2-2 28,-2-4 0,0 4-85,-5-5 1,-3 3 95,-4-2 0,3-2-124,-8-4 0,-1-3 19,-5 3 1,0-2 84,0 2 0,0-3 64,0 3 0,-5-2-68,-1 2 1,-6-3 139,7 3 0,-9-2-47,3 2 0,-3-1 13,3 7 0,-9-1-17,9 7 1,-14-6 105,8 0 1,-12 6-96,0 5 0,-4 3 4,-1-3 1,-14 4-136,-4 8 0,-4 0 114,4 0 0,-7 2-132,-5 4 0,-3 4 46,-2 7 0,7 0 22,5 1 1,5-7-30,6 1 1,5-3-99,13 3 1,3 1-8,7-7 0,9 2-210,3-3 1,4-1-481,2 8 0,0-6 84,0 5 747,15 1 0,-3 13 0,13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1:01:47.169"/>
    </inkml:context>
    <inkml:brush xml:id="br0">
      <inkml:brushProperty name="width" value="0.08571" units="cm"/>
      <inkml:brushProperty name="height" value="0.08571" units="cm"/>
      <inkml:brushProperty name="color" value="#E71224"/>
    </inkml:brush>
  </inkml:definitions>
  <inkml:trace contextRef="#ctx0" brushRef="#br0">605 467 8420,'-9'-8'-443,"-7"6"1,12-11 427,-7 7 0,5-5 136,-5 5 0,7-2 203,-2 2-177,-4 5 0,1-7-36,-8 8 0,5-6 25,0 0 1,1 1-25,-6 5 0,-3-2 29,-3-4 1,4 4-54,-4-4 0,-2 4 77,2 2 0,-8 0 0,2 0 1,3 0-65,-3 0 0,8 2 33,-2 4 1,-2-2-174,2 7 0,-1-1 25,7 1 1,2 5-201,3-5 242,-3 5 0,13 1-30,-4 0 1,2 6-28,-1 0 1,3 2-29,-4-2 0,4-1 37,2 6 1,0-1-13,0 2 1,6 2 192,0-8 1,1 6-89,-1-6 1,-2 6-20,7-6 1,1 0-49,5-6 0,0 0-9,1 1 1,1-7 115,4 1 0,4-7-3,8 7 1,1-8 171,4 2 0,5-5-57,6-1 1,1-1-51,0-5 0,6-4-62,0-7 1,-7 0-86,-5-1 1,1-5 53,4 0 0,-6-6-19,-5 6 1,-3-7 18,-3 1 0,1 2-35,-1-2 0,-7 6 82,-4-6 1,-5 2-49,-7-2 1,3 3 28,-9 2 1,7 0-27,-6-5 1,-1-4-95,-5 4 1,-2-3 153,-3-3 1,-11-2 122,-7-3 0,-13 4-104,1-5 1,-11 5 104,0 1 1,-10 6-171,-1 0 0,-7 10 64,6 2 1,-5 5-172,5 7 0,3 3 49,9-4 1,-2 4-162,7 2 1,7 8-178,5 3 1,8-1-448,-2 1 1,9 3-109,3 9 1,7-2-721,-2 8 1,14 7 1572,9 11 0,16 18 0,11 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5T11:01:55.322"/>
    </inkml:context>
    <inkml:brush xml:id="br0">
      <inkml:brushProperty name="width" value="0.08571" units="cm"/>
      <inkml:brushProperty name="height" value="0.08571" units="cm"/>
      <inkml:brushProperty name="color" value="#E71224"/>
    </inkml:brush>
  </inkml:definitions>
  <inkml:trace contextRef="#ctx0" brushRef="#br0">87 242 8144,'-8'-9'-264,"6"1"1,-6 6 450,8-4-382,0 4 142,-7-5 1,5 9 42,-4 3 1,2-3 26,-2 4 0,4 4-4,-3 1 0,1 5 155,-2 1 1,4 2-94,-4 4 0,4-2 81,2 8 1,0-8-95,0 2 1,0 2 32,0-2 0,0 0-77,0-5 1,2-1 7,4 0 1,2 1 26,3-1 1,5 0-22,-5 1 1,5-7-43,1 1 1,-6-3 47,1 3 0,1 1 9,11-7 0,-5 2-4,4-3 0,-2-3-22,2 4 0,-2-4 29,8-2 0,-8 0 3,2 0 0,4-6-17,2 0 1,-2-7-4,2 1 1,-3-3-40,3-2 0,-2-2 42,-4-4 0,-4 3-30,5-3 1,-7 4 27,-6 2 0,3-1-10,-8 1 0,1 0 2,-1 0 1,-4-1 82,4 1 1,-4 0-60,-2-1 0,-2 1 7,-4 0 1,2 0 138,-7-1 0,5-5-138,-6 0 1,1 0-102,-7 6 0,1-1 112,0 1 1,0 0-72,-1 0 0,-5 5-7,0 1 1,0 1-11,6-2 1,0-3 30,-1 3 1,1 5-5,0 1 0,-6-2 48,0 3 1,-1-1-53,7 6 0,0-2 46,0-4 0,-6 4-22,-1-4 0,1 5 33,6 1 0,0 0-44,0 0 0,5 1 24,0 5-90,1-4-259,-6 14 166,-1-7 1,7 8 126,-1 1 0,7 1-9,-7 4 0,8-2-7,-2 8 1,3 0 48,-3 5 1,4-5-6,-4 0 1,4 0 21,2 5 0,0-5-17,0 0 1,0-8 16,0 2 1,0-4-98,0-1 0,2-1 67,4 0 1,-2 1-59,7-1 1,-5-6 37,6 1 7,-1 0 1,6-1 13,1 1 0,-1-9-1,0 3 0,6-4 46,0-2 1,8 0 145,-2 0 1,-2-6-57,2 1 0,-1-9-97,7 3 0,-2-5-64,-4-1 0,3-6 73,-3 0 0,-4 0-160,-2 5 1,-4 1 65,-1 0 1,-1-6 29,0 0 1,-7-2 8,-4 2 1,-3 4-15,3-5 0,-4-1-47,4 2 0,-10-5 46,-2 5 0,-7-6 94,1 6 1,-5-2-85,-6 2 1,4 3 189,-4-3 1,-2 4-77,2 2 0,-6 7-61,6 4 1,-8-1 16,2 1 0,4 0 13,2 6 0,-2 0-179,2 0 0,-6 0 157,6 0 1,0 6-168,6 0 1,5 7 125,1-1 0,1-3-215,-1 3 0,-3-1 35,8 7 1,-5 5 57,5 0 0,-2 2 64,3-2 1,3 2-4,-4 4 0,4 3-10,2-3 1,0-2 4,0 2 0,0-2 125,0 2 1,2 1-119,4-7 0,-2 2 83,7-2 0,-5-3-3,5 3 0,1-4 1,5-2 1,1-1-30,-1-5 1,2 3 2,4-9 0,-4 7 124,4-6 0,2-1-124,-2-5 1,6-2 138,-6-3 1,8-5-126,-2-7 1,-2 0 67,2-1 0,-8-1-74,2-4 0,-2 2-14,2-8 0,-10 2 9,5-2 0,-11-1-4,5 6 0,-8-4 19,2 5 1,-5-2-6,-1 2 0,-1 3-119,-5-3 0,2-2 106,-8 2 0,1-2-18,-6 2 1,-3 4 5,-3-4 0,2 6-4,-8 5 1,6-3 28,-6 3 0,6 5-3,-5 1 1,1 4 47,-2 2 1,-2 0-61,8 0 0,0 0-38,6 0 1,-1 2 47,1 4 0,0 1-113,0 5 0,1 5 42,5 0 1,-3 3-13,8 8 0,-5 1 49,5 6 0,-2-1-19,3 1 0,3 5 16,-4 1 0,4 1-19,2-2 1,0-5 46,0-1 1,0 5-34,0-10 0,2 1-34,4-7 1,-2-3 36,7 3 8,1-4 0,5-4 54,0-3 1,1-4 4,-1-8 1,6 0 95,0 0 1,8-8-145,-2-4 0,3-9 242,3-2 0,5-6-115,0 6 1,1-7-126,-7 1 1,-7 4 8,-4 2 0,-3-2-183,-3 2 0,-6-2 161,1 2 0,-8 3-28,2-3 1,-5-2-75,-1 2 1,0-6 93,0 6 0,-7-5-33,-5 5 1,-3-8 7,-2 2 0,-3 4 210,-3 2 0,4 4-30,-4 1 0,4 3 83,2 4 1,-1-3-74,1 8 0,0 1-35,-1 5 1,-5 0-98,0 0 0,-2 0-99,2 0 1,4 7-70,-4 5 1,-2 3 50,2 2 1,0 1-204,6-1 259,-1 8 0,3-6-198,3 4 0,5-9-20,7-3 0,-2-5-77,-4 6 382,4-9 1,-6 7-275,8-4 393,0-4-196,0 5 185,0 1-69,0-6-45,0 6 16,0-8 25,0 0 120,0 7-171,0-5 82,0 6-144,0-8-164,0 0-301,8 0 163,-6 0 46,6 8 1,-1-5-1048,5 9 1344,3 0 0,3 13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4416B-8F42-0847-9836-5005A613FB40}" type="datetimeFigureOut">
              <a:t>1/5/2023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A49B2-4097-034C-B92F-9F80A4170B6E}" type="slidenum">
              <a:t>‹#›</a:t>
            </a:fld>
            <a:endParaRPr kumimoji="1" lang="zh-CN" altLang="en-US"/>
          </a:p>
        </p:txBody>
      </p:sp>
    </p:spTree>
    <p:extLst>
      <p:ext uri="{BB962C8B-B14F-4D97-AF65-F5344CB8AC3E}">
        <p14:creationId xmlns:p14="http://schemas.microsoft.com/office/powerpoint/2010/main" val="37081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2015</a:t>
            </a:r>
            <a:r>
              <a:rPr kumimoji="1" lang="zh-CN" altLang="en-US"/>
              <a:t> </a:t>
            </a:r>
            <a:r>
              <a:rPr kumimoji="1" lang="en-US" altLang="zh-CN"/>
              <a:t>ICLR</a:t>
            </a:r>
            <a:r>
              <a:rPr kumimoji="1" lang="zh-CN" altLang="en-US"/>
              <a:t> 牛津大学 </a:t>
            </a:r>
            <a:r>
              <a:rPr kumimoji="1" lang="en-US" altLang="zh-CN"/>
              <a:t>visual</a:t>
            </a:r>
            <a:r>
              <a:rPr kumimoji="1" lang="zh-CN" altLang="en-US"/>
              <a:t> </a:t>
            </a:r>
            <a:r>
              <a:rPr kumimoji="1" lang="en-US" altLang="zh-CN"/>
              <a:t>geometry</a:t>
            </a:r>
            <a:r>
              <a:rPr kumimoji="1" lang="zh-CN" altLang="en-US"/>
              <a:t> </a:t>
            </a:r>
            <a:r>
              <a:rPr kumimoji="1" lang="en-US" altLang="zh-CN"/>
              <a:t>group</a:t>
            </a:r>
            <a:r>
              <a:rPr kumimoji="1" lang="zh-CN" altLang="en-US"/>
              <a:t> </a:t>
            </a:r>
            <a:r>
              <a:rPr kumimoji="1" lang="en-US" altLang="zh-CN"/>
              <a:t>ILSVRC</a:t>
            </a:r>
            <a:r>
              <a:rPr kumimoji="1" lang="zh-CN" altLang="en-US"/>
              <a:t> </a:t>
            </a:r>
            <a:r>
              <a:rPr kumimoji="1" lang="en-US" altLang="zh-CN"/>
              <a:t>2014</a:t>
            </a:r>
            <a:r>
              <a:rPr kumimoji="1" lang="zh-CN" altLang="en-US"/>
              <a:t> 季军</a:t>
            </a:r>
          </a:p>
        </p:txBody>
      </p:sp>
      <p:sp>
        <p:nvSpPr>
          <p:cNvPr id="4" name="灯片编号占位符 3"/>
          <p:cNvSpPr>
            <a:spLocks noGrp="1"/>
          </p:cNvSpPr>
          <p:nvPr>
            <p:ph type="sldNum" sz="quarter" idx="5"/>
          </p:nvPr>
        </p:nvSpPr>
        <p:spPr/>
        <p:txBody>
          <a:bodyPr/>
          <a:lstStyle/>
          <a:p>
            <a:fld id="{536A49B2-4097-034C-B92F-9F80A4170B6E}" type="slidenum">
              <a:t>1</a:t>
            </a:fld>
            <a:endParaRPr kumimoji="1" lang="zh-CN" altLang="en-US"/>
          </a:p>
        </p:txBody>
      </p:sp>
    </p:spTree>
    <p:extLst>
      <p:ext uri="{BB962C8B-B14F-4D97-AF65-F5344CB8AC3E}">
        <p14:creationId xmlns:p14="http://schemas.microsoft.com/office/powerpoint/2010/main" val="301690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单个网络中，</a:t>
            </a:r>
            <a:r>
              <a:rPr kumimoji="1" lang="en-US" altLang="zh-CN"/>
              <a:t>vgg</a:t>
            </a:r>
            <a:r>
              <a:rPr kumimoji="1" lang="zh-CN" altLang="en-US"/>
              <a:t>的结果优于</a:t>
            </a:r>
            <a:r>
              <a:rPr kumimoji="1" lang="en-US" altLang="zh-CN"/>
              <a:t>googlenet</a:t>
            </a:r>
            <a:r>
              <a:rPr kumimoji="1" lang="zh-CN" altLang="en-US"/>
              <a:t>，</a:t>
            </a:r>
            <a:r>
              <a:rPr kumimoji="1" lang="en-US" altLang="zh-CN"/>
              <a:t>top-5</a:t>
            </a:r>
            <a:r>
              <a:rPr kumimoji="1" lang="zh-CN" altLang="en-US"/>
              <a:t> </a:t>
            </a:r>
            <a:r>
              <a:rPr kumimoji="1" lang="en-US" altLang="zh-CN"/>
              <a:t>test</a:t>
            </a:r>
            <a:r>
              <a:rPr kumimoji="1" lang="zh-CN" altLang="en-US"/>
              <a:t> </a:t>
            </a:r>
            <a:r>
              <a:rPr kumimoji="1" lang="en-US" altLang="zh-CN"/>
              <a:t>error</a:t>
            </a:r>
            <a:r>
              <a:rPr kumimoji="1" lang="zh-CN" altLang="en-US"/>
              <a:t>为</a:t>
            </a:r>
            <a:r>
              <a:rPr kumimoji="1" lang="en-US" altLang="zh-CN"/>
              <a:t>7.0%</a:t>
            </a:r>
            <a:r>
              <a:rPr kumimoji="1" lang="zh-CN" altLang="en-US"/>
              <a:t>，</a:t>
            </a:r>
            <a:r>
              <a:rPr kumimoji="1" lang="en-US" altLang="zh-CN"/>
              <a:t>googlenet</a:t>
            </a:r>
            <a:r>
              <a:rPr kumimoji="1" lang="zh-CN" altLang="en-US"/>
              <a:t>为</a:t>
            </a:r>
            <a:r>
              <a:rPr kumimoji="1" lang="en-US" altLang="zh-CN"/>
              <a:t>7.9%</a:t>
            </a:r>
            <a:endParaRPr kumimoji="1" lang="zh-CN" altLang="en-US"/>
          </a:p>
        </p:txBody>
      </p:sp>
      <p:sp>
        <p:nvSpPr>
          <p:cNvPr id="4" name="灯片编号占位符 3"/>
          <p:cNvSpPr>
            <a:spLocks noGrp="1"/>
          </p:cNvSpPr>
          <p:nvPr>
            <p:ph type="sldNum" sz="quarter" idx="5"/>
          </p:nvPr>
        </p:nvSpPr>
        <p:spPr/>
        <p:txBody>
          <a:bodyPr/>
          <a:lstStyle/>
          <a:p>
            <a:fld id="{536A49B2-4097-034C-B92F-9F80A4170B6E}" type="slidenum">
              <a:t>13</a:t>
            </a:fld>
            <a:endParaRPr kumimoji="1" lang="zh-CN" altLang="en-US"/>
          </a:p>
        </p:txBody>
      </p:sp>
    </p:spTree>
    <p:extLst>
      <p:ext uri="{BB962C8B-B14F-4D97-AF65-F5344CB8AC3E}">
        <p14:creationId xmlns:p14="http://schemas.microsoft.com/office/powerpoint/2010/main" val="199808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36A49B2-4097-034C-B92F-9F80A4170B6E}" type="slidenum">
              <a:t>3</a:t>
            </a:fld>
            <a:endParaRPr kumimoji="1" lang="zh-CN" altLang="en-US"/>
          </a:p>
        </p:txBody>
      </p:sp>
    </p:spTree>
    <p:extLst>
      <p:ext uri="{BB962C8B-B14F-4D97-AF65-F5344CB8AC3E}">
        <p14:creationId xmlns:p14="http://schemas.microsoft.com/office/powerpoint/2010/main" val="2859913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深度从</a:t>
            </a:r>
            <a:r>
              <a:rPr kumimoji="1" lang="en-US" altLang="zh-CN"/>
              <a:t>A-E</a:t>
            </a:r>
            <a:r>
              <a:rPr kumimoji="1" lang="zh-CN" altLang="en-US"/>
              <a:t>逐渐增加</a:t>
            </a:r>
            <a:endParaRPr kumimoji="1" lang="en-US" altLang="zh-CN"/>
          </a:p>
          <a:p>
            <a:pPr marL="0" indent="0">
              <a:buNone/>
            </a:pPr>
            <a:r>
              <a:rPr kumimoji="1" lang="zh-CN" altLang="en-US"/>
              <a:t>网络的输入为 </a:t>
            </a:r>
            <a:r>
              <a:rPr kumimoji="1" lang="en-US" altLang="zh-CN"/>
              <a:t>224×224</a:t>
            </a:r>
            <a:r>
              <a:rPr kumimoji="1" lang="zh-CN" altLang="en-US"/>
              <a:t> 的 </a:t>
            </a:r>
            <a:r>
              <a:rPr kumimoji="1" lang="en-US" altLang="zh-CN"/>
              <a:t>RGB</a:t>
            </a:r>
            <a:r>
              <a:rPr kumimoji="1" lang="zh-CN" altLang="en-US"/>
              <a:t> 图像。卷积层的滤波器感受野大小仅为 </a:t>
            </a:r>
            <a:r>
              <a:rPr kumimoji="1" lang="en-US" altLang="zh-CN"/>
              <a:t>3×3</a:t>
            </a:r>
            <a:r>
              <a:rPr kumimoji="1" lang="zh-CN" altLang="en-US"/>
              <a:t>，步长为 </a:t>
            </a:r>
            <a:r>
              <a:rPr kumimoji="1" lang="en-US" altLang="zh-CN"/>
              <a:t>1</a:t>
            </a:r>
            <a:r>
              <a:rPr kumimoji="1" lang="zh-CN" altLang="en-US"/>
              <a:t>。空间池化使用 </a:t>
            </a:r>
            <a:r>
              <a:rPr kumimoji="1" lang="en-US" altLang="zh-CN"/>
              <a:t>5</a:t>
            </a:r>
            <a:r>
              <a:rPr kumimoji="1" lang="zh-CN" altLang="en-US"/>
              <a:t> 个最大池化层（跟在卷积层后面）实现，最大池化在 </a:t>
            </a:r>
            <a:r>
              <a:rPr kumimoji="1" lang="en-US" altLang="zh-CN"/>
              <a:t>2×2</a:t>
            </a:r>
            <a:r>
              <a:rPr kumimoji="1" lang="zh-CN" altLang="en-US"/>
              <a:t> 的窗口上操作，步长为 </a:t>
            </a:r>
            <a:r>
              <a:rPr kumimoji="1" lang="en-US" altLang="zh-CN"/>
              <a:t>2</a:t>
            </a:r>
            <a:r>
              <a:rPr kumimoji="1" lang="zh-CN" altLang="en-US"/>
              <a:t>。</a:t>
            </a:r>
            <a:endParaRPr kumimoji="1" lang="en-US" altLang="zh-CN"/>
          </a:p>
          <a:p>
            <a:pPr marL="0" indent="0">
              <a:buNone/>
            </a:pPr>
            <a:r>
              <a:rPr kumimoji="1" lang="zh-CN" altLang="en-US"/>
              <a:t>堆叠的卷积层之后跟着三个全连接层，前两个有 </a:t>
            </a:r>
            <a:r>
              <a:rPr kumimoji="1" lang="en-US" altLang="zh-CN"/>
              <a:t>4096</a:t>
            </a:r>
            <a:r>
              <a:rPr kumimoji="1" lang="zh-CN" altLang="en-US"/>
              <a:t> 个通道，第三个有 </a:t>
            </a:r>
            <a:r>
              <a:rPr kumimoji="1" lang="en-US" altLang="zh-CN"/>
              <a:t>1000</a:t>
            </a:r>
            <a:r>
              <a:rPr kumimoji="1" lang="zh-CN" altLang="en-US"/>
              <a:t> 个通道（对应数据集 </a:t>
            </a:r>
            <a:r>
              <a:rPr kumimoji="1" lang="en-US" altLang="zh-CN"/>
              <a:t>1000</a:t>
            </a:r>
            <a:r>
              <a:rPr kumimoji="1" lang="zh-CN" altLang="en-US"/>
              <a:t> 个类），最后一层为 </a:t>
            </a:r>
            <a:r>
              <a:rPr kumimoji="1" lang="en-US" altLang="zh-CN"/>
              <a:t>softmax</a:t>
            </a:r>
            <a:r>
              <a:rPr kumimoji="1" lang="zh-CN" altLang="en-US"/>
              <a:t> 层。</a:t>
            </a:r>
            <a:endParaRPr kumimoji="1" lang="en-US" altLang="zh-CN"/>
          </a:p>
          <a:p>
            <a:pPr marL="0" indent="0">
              <a:buNone/>
            </a:pPr>
            <a:r>
              <a:rPr kumimoji="1" lang="zh-CN" altLang="en-US"/>
              <a:t>所有隐藏层都配备了</a:t>
            </a:r>
            <a:r>
              <a:rPr kumimoji="1" lang="en-US" altLang="zh-CN"/>
              <a:t>ReLU</a:t>
            </a:r>
            <a:r>
              <a:rPr kumimoji="1" lang="zh-CN" altLang="en-US"/>
              <a:t>，注意网络中未使用 </a:t>
            </a:r>
            <a:r>
              <a:rPr kumimoji="1" lang="en-US" altLang="zh-CN"/>
              <a:t>LRN</a:t>
            </a:r>
            <a:r>
              <a:rPr kumimoji="1" lang="zh-CN" altLang="en-US"/>
              <a:t>（该归一化未能提升网络在 </a:t>
            </a:r>
            <a:r>
              <a:rPr kumimoji="1" lang="en-US" altLang="zh-CN"/>
              <a:t>ILSVRC</a:t>
            </a:r>
            <a:r>
              <a:rPr kumimoji="1" lang="zh-CN" altLang="en-US"/>
              <a:t> 数据集上的性能，反而增加了内存消耗和计算时间）。</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536A49B2-4097-034C-B92F-9F80A4170B6E}" type="slidenum">
              <a:t>5</a:t>
            </a:fld>
            <a:endParaRPr kumimoji="1" lang="zh-CN" altLang="en-US"/>
          </a:p>
        </p:txBody>
      </p:sp>
    </p:spTree>
    <p:extLst>
      <p:ext uri="{BB962C8B-B14F-4D97-AF65-F5344CB8AC3E}">
        <p14:creationId xmlns:p14="http://schemas.microsoft.com/office/powerpoint/2010/main" val="134655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此外，每个卷积层都带一个非线性修正层相较于一个而言可以让决策函数更具辨别力</a:t>
            </a:r>
          </a:p>
        </p:txBody>
      </p:sp>
      <p:sp>
        <p:nvSpPr>
          <p:cNvPr id="4" name="灯片编号占位符 3"/>
          <p:cNvSpPr>
            <a:spLocks noGrp="1"/>
          </p:cNvSpPr>
          <p:nvPr>
            <p:ph type="sldNum" sz="quarter" idx="5"/>
          </p:nvPr>
        </p:nvSpPr>
        <p:spPr/>
        <p:txBody>
          <a:bodyPr/>
          <a:lstStyle/>
          <a:p>
            <a:fld id="{536A49B2-4097-034C-B92F-9F80A4170B6E}" type="slidenum">
              <a:t>6</a:t>
            </a:fld>
            <a:endParaRPr kumimoji="1" lang="zh-CN" altLang="en-US"/>
          </a:p>
        </p:txBody>
      </p:sp>
    </p:spTree>
    <p:extLst>
      <p:ext uri="{BB962C8B-B14F-4D97-AF65-F5344CB8AC3E}">
        <p14:creationId xmlns:p14="http://schemas.microsoft.com/office/powerpoint/2010/main" val="3875333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CNN</a:t>
            </a:r>
            <a:r>
              <a:rPr kumimoji="1" lang="zh-CN" altLang="en-US"/>
              <a:t>中，决定某一层输出的结果中一个元素所对应的输入层的大小，被称作感受野</a:t>
            </a:r>
            <a:endParaRPr kumimoji="1" lang="en-US" altLang="zh-CN"/>
          </a:p>
          <a:p>
            <a:r>
              <a:rPr kumimoji="1" lang="zh-CN" altLang="en-US"/>
              <a:t>最后一层输出特征图的感受野大小就是卷积核大小</a:t>
            </a:r>
            <a:endParaRPr kumimoji="1" lang="en-US" altLang="zh-CN"/>
          </a:p>
          <a:p>
            <a:r>
              <a:rPr kumimoji="1" lang="zh-CN" altLang="en-US"/>
              <a:t>假设最后一层感受野大小为</a:t>
            </a:r>
            <a:r>
              <a:rPr kumimoji="1" lang="en-US" altLang="zh-CN"/>
              <a:t>x</a:t>
            </a:r>
          </a:p>
          <a:p>
            <a:r>
              <a:rPr kumimoji="1" lang="zh-CN" altLang="en-US"/>
              <a:t>两个</a:t>
            </a:r>
            <a:r>
              <a:rPr kumimoji="1" lang="en-US" altLang="zh-CN"/>
              <a:t>3</a:t>
            </a:r>
            <a:r>
              <a:rPr kumimoji="1" lang="zh-CN" altLang="en-US"/>
              <a:t>*</a:t>
            </a:r>
            <a:r>
              <a:rPr kumimoji="1" lang="en-US" altLang="zh-CN"/>
              <a:t>3</a:t>
            </a:r>
            <a:r>
              <a:rPr kumimoji="1" lang="zh-CN" altLang="en-US"/>
              <a:t>卷积，步长为</a:t>
            </a:r>
            <a:r>
              <a:rPr kumimoji="1" lang="en-US" altLang="zh-CN"/>
              <a:t>1</a:t>
            </a:r>
          </a:p>
          <a:p>
            <a:r>
              <a:rPr kumimoji="1" lang="en-US" altLang="zh-CN"/>
              <a:t>(x-1)*1+3=x+2</a:t>
            </a:r>
          </a:p>
          <a:p>
            <a:r>
              <a:rPr kumimoji="1" lang="en-US" altLang="zh-CN"/>
              <a:t>(x+2-1)*1+3=x+4</a:t>
            </a:r>
          </a:p>
          <a:p>
            <a:r>
              <a:rPr kumimoji="1" lang="zh-CN" altLang="en-US"/>
              <a:t>一个</a:t>
            </a:r>
            <a:r>
              <a:rPr kumimoji="1" lang="en-US" altLang="zh-CN"/>
              <a:t>5</a:t>
            </a:r>
            <a:r>
              <a:rPr kumimoji="1" lang="zh-CN" altLang="en-US"/>
              <a:t>*</a:t>
            </a:r>
            <a:r>
              <a:rPr kumimoji="1" lang="en-US" altLang="zh-CN"/>
              <a:t>5</a:t>
            </a:r>
            <a:r>
              <a:rPr kumimoji="1" lang="zh-CN" altLang="en-US"/>
              <a:t>卷积，步长为</a:t>
            </a:r>
            <a:r>
              <a:rPr kumimoji="1" lang="en-US" altLang="zh-CN"/>
              <a:t>1</a:t>
            </a:r>
          </a:p>
          <a:p>
            <a:r>
              <a:rPr kumimoji="1" lang="en-US" altLang="zh-CN"/>
              <a:t>(x-1)*1+5=x+4</a:t>
            </a:r>
          </a:p>
          <a:p>
            <a:endParaRPr kumimoji="1" lang="en-US" altLang="zh-CN"/>
          </a:p>
          <a:p>
            <a:endParaRPr kumimoji="1" lang="en-US" altLang="zh-CN"/>
          </a:p>
          <a:p>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536A49B2-4097-034C-B92F-9F80A4170B6E}" type="slidenum">
              <a:t>7</a:t>
            </a:fld>
            <a:endParaRPr kumimoji="1" lang="zh-CN" altLang="en-US"/>
          </a:p>
        </p:txBody>
      </p:sp>
    </p:spTree>
    <p:extLst>
      <p:ext uri="{BB962C8B-B14F-4D97-AF65-F5344CB8AC3E}">
        <p14:creationId xmlns:p14="http://schemas.microsoft.com/office/powerpoint/2010/main" val="152711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S</a:t>
            </a:r>
            <a:r>
              <a:rPr kumimoji="1" lang="zh-CN" altLang="en-US"/>
              <a:t>代表训练集的图片大小，</a:t>
            </a:r>
            <a:r>
              <a:rPr kumimoji="1" lang="en-US" altLang="zh-CN"/>
              <a:t>Q</a:t>
            </a:r>
            <a:r>
              <a:rPr kumimoji="1" lang="zh-CN" altLang="en-US"/>
              <a:t>代表测试集的图片大小，但</a:t>
            </a:r>
            <a:r>
              <a:rPr kumimoji="1" lang="en-US" altLang="zh-CN"/>
              <a:t>S</a:t>
            </a:r>
            <a:r>
              <a:rPr kumimoji="1" lang="zh-CN" altLang="en-US"/>
              <a:t>为区间内随机抽样时，</a:t>
            </a:r>
            <a:r>
              <a:rPr kumimoji="1" lang="en-US" altLang="zh-CN"/>
              <a:t>Q=0.5(Smin+Smax)</a:t>
            </a:r>
          </a:p>
          <a:p>
            <a:r>
              <a:rPr kumimoji="1" lang="zh-CN" altLang="en-US"/>
              <a:t>观察表可以发现：</a:t>
            </a:r>
            <a:endParaRPr kumimoji="1" lang="en-US" altLang="zh-CN"/>
          </a:p>
          <a:p>
            <a:r>
              <a:rPr kumimoji="1" lang="en-US" altLang="zh-CN"/>
              <a:t>1.</a:t>
            </a:r>
            <a:r>
              <a:rPr kumimoji="1" lang="zh-CN" altLang="en-US"/>
              <a:t>添加</a:t>
            </a:r>
            <a:r>
              <a:rPr kumimoji="1" lang="en-US" altLang="zh-CN"/>
              <a:t>LRN</a:t>
            </a:r>
            <a:r>
              <a:rPr kumimoji="1" lang="zh-CN" altLang="en-US"/>
              <a:t>后网络性能并没有提升，所以在深度架构中都没有使用</a:t>
            </a:r>
            <a:endParaRPr kumimoji="1" lang="en-US" altLang="zh-CN"/>
          </a:p>
          <a:p>
            <a:r>
              <a:rPr kumimoji="1" lang="en-US" altLang="zh-CN"/>
              <a:t>2.</a:t>
            </a:r>
            <a:r>
              <a:rPr kumimoji="1" lang="zh-CN" altLang="en-US"/>
              <a:t>随着网络深度增加，误差率逐渐减小</a:t>
            </a:r>
            <a:endParaRPr kumimoji="1" lang="en-US" altLang="zh-CN"/>
          </a:p>
          <a:p>
            <a:r>
              <a:rPr kumimoji="1" lang="zh-CN" altLang="en-US"/>
              <a:t>此外，作者将</a:t>
            </a:r>
            <a:r>
              <a:rPr kumimoji="1" lang="en-US" altLang="zh-CN"/>
              <a:t>NetB</a:t>
            </a:r>
            <a:r>
              <a:rPr kumimoji="1" lang="zh-CN" altLang="en-US"/>
              <a:t>和一个浅层网络做比较，这个浅层网络就是将网络</a:t>
            </a:r>
            <a:r>
              <a:rPr kumimoji="1" lang="en-US" altLang="zh-CN"/>
              <a:t>B</a:t>
            </a:r>
            <a:r>
              <a:rPr kumimoji="1" lang="zh-CN" altLang="en-US"/>
              <a:t>中每两个</a:t>
            </a:r>
            <a:r>
              <a:rPr kumimoji="1" lang="en-US" altLang="zh-CN"/>
              <a:t>3</a:t>
            </a:r>
            <a:r>
              <a:rPr kumimoji="1" lang="zh-CN" altLang="en-US"/>
              <a:t>*</a:t>
            </a:r>
            <a:r>
              <a:rPr kumimoji="1" lang="en-US" altLang="zh-CN"/>
              <a:t>3</a:t>
            </a:r>
            <a:r>
              <a:rPr kumimoji="1" lang="zh-CN" altLang="en-US"/>
              <a:t>的卷积层用一个</a:t>
            </a:r>
            <a:r>
              <a:rPr kumimoji="1" lang="en-US" altLang="zh-CN"/>
              <a:t>5</a:t>
            </a:r>
            <a:r>
              <a:rPr kumimoji="1" lang="zh-CN" altLang="en-US"/>
              <a:t>*</a:t>
            </a:r>
            <a:r>
              <a:rPr kumimoji="1" lang="en-US" altLang="zh-CN"/>
              <a:t>5</a:t>
            </a:r>
            <a:r>
              <a:rPr kumimoji="1" lang="zh-CN" altLang="en-US"/>
              <a:t>的卷积层替换，后者的</a:t>
            </a:r>
            <a:r>
              <a:rPr kumimoji="1" lang="en-US" altLang="zh-CN"/>
              <a:t>top-1</a:t>
            </a:r>
            <a:r>
              <a:rPr kumimoji="1" lang="zh-CN" altLang="en-US"/>
              <a:t> </a:t>
            </a:r>
            <a:r>
              <a:rPr kumimoji="1" lang="en-US" altLang="zh-CN"/>
              <a:t>error</a:t>
            </a:r>
            <a:r>
              <a:rPr kumimoji="1" lang="zh-CN" altLang="en-US"/>
              <a:t>提高了</a:t>
            </a:r>
            <a:r>
              <a:rPr kumimoji="1" lang="en-US" altLang="zh-CN"/>
              <a:t>7%</a:t>
            </a:r>
            <a:r>
              <a:rPr kumimoji="1" lang="zh-CN" altLang="en-US"/>
              <a:t>，这证明带小卷积核的深度网络的性能要比带大卷积核的浅层网络好</a:t>
            </a:r>
            <a:endParaRPr kumimoji="1" lang="en-US" altLang="zh-CN"/>
          </a:p>
          <a:p>
            <a:r>
              <a:rPr kumimoji="1" lang="en-US" altLang="zh-CN"/>
              <a:t>3.</a:t>
            </a:r>
            <a:r>
              <a:rPr kumimoji="1" lang="zh-CN" altLang="en-US"/>
              <a:t>可以看到训练时采用尺度抖动</a:t>
            </a:r>
            <a:r>
              <a:rPr kumimoji="1" lang="en-US" altLang="zh-CN"/>
              <a:t>scale</a:t>
            </a:r>
            <a:r>
              <a:rPr kumimoji="1" lang="zh-CN" altLang="en-US"/>
              <a:t> </a:t>
            </a:r>
            <a:r>
              <a:rPr kumimoji="1" lang="en-US" altLang="zh-CN"/>
              <a:t>jittering</a:t>
            </a:r>
            <a:r>
              <a:rPr kumimoji="1" lang="zh-CN" altLang="en-US"/>
              <a:t>（将图像短边按比例缩放，</a:t>
            </a:r>
            <a:r>
              <a:rPr kumimoji="1" lang="en-US" altLang="zh-CN"/>
              <a:t>cropsize</a:t>
            </a:r>
            <a:r>
              <a:rPr kumimoji="1" lang="zh-CN" altLang="en-US"/>
              <a:t>固定，</a:t>
            </a:r>
            <a:r>
              <a:rPr kumimoji="1" lang="en-US" altLang="zh-CN"/>
              <a:t>imagesize</a:t>
            </a:r>
            <a:r>
              <a:rPr kumimoji="1" lang="zh-CN" altLang="en-US"/>
              <a:t>放大，然后随机偏移裁剪）后，误差率会比使用固定大小要低</a:t>
            </a:r>
          </a:p>
        </p:txBody>
      </p:sp>
      <p:sp>
        <p:nvSpPr>
          <p:cNvPr id="4" name="灯片编号占位符 3"/>
          <p:cNvSpPr>
            <a:spLocks noGrp="1"/>
          </p:cNvSpPr>
          <p:nvPr>
            <p:ph type="sldNum" sz="quarter" idx="5"/>
          </p:nvPr>
        </p:nvSpPr>
        <p:spPr/>
        <p:txBody>
          <a:bodyPr/>
          <a:lstStyle/>
          <a:p>
            <a:fld id="{536A49B2-4097-034C-B92F-9F80A4170B6E}" type="slidenum">
              <a:t>9</a:t>
            </a:fld>
            <a:endParaRPr kumimoji="1" lang="zh-CN" altLang="en-US"/>
          </a:p>
        </p:txBody>
      </p:sp>
    </p:spTree>
    <p:extLst>
      <p:ext uri="{BB962C8B-B14F-4D97-AF65-F5344CB8AC3E}">
        <p14:creationId xmlns:p14="http://schemas.microsoft.com/office/powerpoint/2010/main" val="318181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测试时使用尺度抖动，但是考虑到训练和测试差异过大会导致性能下降，所以：</a:t>
            </a:r>
            <a:endParaRPr kumimoji="1" lang="en-US" altLang="zh-CN"/>
          </a:p>
          <a:p>
            <a:r>
              <a:rPr kumimoji="1" lang="zh-CN" altLang="en-US"/>
              <a:t>针对固定的</a:t>
            </a:r>
            <a:r>
              <a:rPr kumimoji="1" lang="en-US" altLang="zh-CN"/>
              <a:t>S</a:t>
            </a:r>
            <a:r>
              <a:rPr kumimoji="1" lang="zh-CN" altLang="en-US"/>
              <a:t>，</a:t>
            </a:r>
            <a:r>
              <a:rPr kumimoji="1" lang="en-US" altLang="zh-CN"/>
              <a:t>Q={S-32,S,S+32}</a:t>
            </a:r>
          </a:p>
          <a:p>
            <a:r>
              <a:rPr kumimoji="1" lang="zh-CN" altLang="en-US"/>
              <a:t>针对尺度抖动的</a:t>
            </a:r>
            <a:r>
              <a:rPr kumimoji="1" lang="en-US" altLang="zh-CN"/>
              <a:t>S</a:t>
            </a:r>
            <a:r>
              <a:rPr kumimoji="1" lang="zh-CN" altLang="en-US"/>
              <a:t>，</a:t>
            </a:r>
            <a:r>
              <a:rPr kumimoji="1" lang="en-US" altLang="zh-CN"/>
              <a:t>Q={Smin,0.5(Smin+Smax),Smax}</a:t>
            </a:r>
          </a:p>
          <a:p>
            <a:r>
              <a:rPr kumimoji="1" lang="en-US" altLang="zh-CN"/>
              <a:t>1.</a:t>
            </a:r>
            <a:r>
              <a:rPr kumimoji="1" lang="zh-CN" altLang="en-US"/>
              <a:t>在测试阶段使用尺度抖动可以获得更好的性能</a:t>
            </a:r>
            <a:endParaRPr kumimoji="1" lang="en-US" altLang="zh-CN"/>
          </a:p>
          <a:p>
            <a:r>
              <a:rPr kumimoji="1" lang="en-US" altLang="zh-CN"/>
              <a:t>2.</a:t>
            </a:r>
            <a:r>
              <a:rPr kumimoji="1" lang="zh-CN" altLang="en-US"/>
              <a:t>和前面单尺度评估一样，训练时使用尺度抖动要比固定的</a:t>
            </a:r>
            <a:r>
              <a:rPr kumimoji="1" lang="en-US" altLang="zh-CN"/>
              <a:t>S</a:t>
            </a:r>
            <a:r>
              <a:rPr kumimoji="1" lang="zh-CN" altLang="en-US"/>
              <a:t>性能更好</a:t>
            </a:r>
          </a:p>
        </p:txBody>
      </p:sp>
      <p:sp>
        <p:nvSpPr>
          <p:cNvPr id="4" name="灯片编号占位符 3"/>
          <p:cNvSpPr>
            <a:spLocks noGrp="1"/>
          </p:cNvSpPr>
          <p:nvPr>
            <p:ph type="sldNum" sz="quarter" idx="5"/>
          </p:nvPr>
        </p:nvSpPr>
        <p:spPr/>
        <p:txBody>
          <a:bodyPr/>
          <a:lstStyle/>
          <a:p>
            <a:fld id="{536A49B2-4097-034C-B92F-9F80A4170B6E}" type="slidenum">
              <a:t>10</a:t>
            </a:fld>
            <a:endParaRPr kumimoji="1" lang="zh-CN" altLang="en-US"/>
          </a:p>
        </p:txBody>
      </p:sp>
    </p:spTree>
    <p:extLst>
      <p:ext uri="{BB962C8B-B14F-4D97-AF65-F5344CB8AC3E}">
        <p14:creationId xmlns:p14="http://schemas.microsoft.com/office/powerpoint/2010/main" val="426068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multi-crop</a:t>
            </a:r>
          </a:p>
          <a:p>
            <a:r>
              <a:rPr kumimoji="1" lang="zh-CN" altLang="en-US"/>
              <a:t>将图片（翻转）放大到一个比例，然后从中裁剪固定大小的图像块</a:t>
            </a:r>
            <a:endParaRPr kumimoji="1" lang="en-US" altLang="zh-CN"/>
          </a:p>
          <a:p>
            <a:r>
              <a:rPr kumimoji="1" lang="en-US" altLang="zh-CN"/>
              <a:t>dense</a:t>
            </a:r>
          </a:p>
          <a:p>
            <a:r>
              <a:rPr kumimoji="1" lang="zh-CN" altLang="en-US"/>
              <a:t>利用</a:t>
            </a:r>
            <a:r>
              <a:rPr kumimoji="1" lang="en-US" altLang="zh-CN"/>
              <a:t>FCN</a:t>
            </a:r>
            <a:r>
              <a:rPr kumimoji="1" lang="zh-CN" altLang="en-US"/>
              <a:t>的思想，将网络中的全连接层用卷积层替代（第一个用</a:t>
            </a:r>
            <a:r>
              <a:rPr kumimoji="1" lang="en-US" altLang="zh-CN"/>
              <a:t>7</a:t>
            </a:r>
            <a:r>
              <a:rPr kumimoji="1" lang="zh-CN" altLang="en-US"/>
              <a:t>*</a:t>
            </a:r>
            <a:r>
              <a:rPr kumimoji="1" lang="en-US" altLang="zh-CN"/>
              <a:t>7</a:t>
            </a:r>
            <a:r>
              <a:rPr kumimoji="1" lang="zh-CN" altLang="en-US"/>
              <a:t>的替代，后两个用</a:t>
            </a:r>
            <a:r>
              <a:rPr kumimoji="1" lang="en-US" altLang="zh-CN"/>
              <a:t>1</a:t>
            </a:r>
            <a:r>
              <a:rPr kumimoji="1" lang="zh-CN" altLang="en-US"/>
              <a:t>*</a:t>
            </a:r>
            <a:r>
              <a:rPr kumimoji="1" lang="en-US" altLang="zh-CN"/>
              <a:t>1</a:t>
            </a:r>
            <a:r>
              <a:rPr kumimoji="1" lang="zh-CN" altLang="en-US"/>
              <a:t>的替代），得到一个全卷积网络，将原图直接输入网络，得到一个类别分数图</a:t>
            </a:r>
            <a:r>
              <a:rPr kumimoji="1" lang="en-US" altLang="zh-CN"/>
              <a:t>H</a:t>
            </a:r>
            <a:r>
              <a:rPr kumimoji="1" lang="zh-CN" altLang="en-US"/>
              <a:t>*</a:t>
            </a:r>
            <a:r>
              <a:rPr kumimoji="1" lang="en-US" altLang="zh-CN"/>
              <a:t>W</a:t>
            </a:r>
            <a:r>
              <a:rPr kumimoji="1" lang="zh-CN" altLang="en-US"/>
              <a:t>*</a:t>
            </a:r>
            <a:r>
              <a:rPr kumimoji="1" lang="en-US" altLang="zh-CN"/>
              <a:t>classes</a:t>
            </a:r>
            <a:r>
              <a:rPr kumimoji="1" lang="zh-CN" altLang="en-US"/>
              <a:t>，通过</a:t>
            </a:r>
            <a:r>
              <a:rPr kumimoji="1" lang="en-US" altLang="zh-CN"/>
              <a:t>sum-pool</a:t>
            </a:r>
            <a:r>
              <a:rPr kumimoji="1" lang="zh-CN" altLang="en-US"/>
              <a:t>得到一个</a:t>
            </a:r>
            <a:r>
              <a:rPr kumimoji="1" lang="en-US" altLang="zh-CN"/>
              <a:t>1000</a:t>
            </a:r>
            <a:r>
              <a:rPr kumimoji="1" lang="zh-CN" altLang="en-US"/>
              <a:t>*</a:t>
            </a:r>
            <a:r>
              <a:rPr kumimoji="1" lang="en-US" altLang="zh-CN"/>
              <a:t>1</a:t>
            </a:r>
            <a:r>
              <a:rPr kumimoji="1" lang="zh-CN" altLang="en-US"/>
              <a:t>的向量用于最终的预测</a:t>
            </a:r>
            <a:endParaRPr kumimoji="1" lang="en-US" altLang="zh-CN"/>
          </a:p>
          <a:p>
            <a:r>
              <a:rPr kumimoji="1" lang="zh-CN" altLang="en-US"/>
              <a:t>后者的表现要优于前者，通过</a:t>
            </a:r>
            <a:r>
              <a:rPr kumimoji="1" lang="en-US" altLang="zh-CN"/>
              <a:t>multi-crop</a:t>
            </a:r>
            <a:r>
              <a:rPr kumimoji="1" lang="zh-CN" altLang="en-US"/>
              <a:t>可以获取更多的图像块（对输入图像进行更精细的采样），增加计算成本，提高精度</a:t>
            </a:r>
            <a:endParaRPr kumimoji="1" lang="en-US" altLang="zh-CN"/>
          </a:p>
          <a:p>
            <a:r>
              <a:rPr kumimoji="1" lang="zh-CN" altLang="en-US"/>
              <a:t>另外发现通过平均两个方法的</a:t>
            </a:r>
            <a:r>
              <a:rPr kumimoji="1" lang="en-US" altLang="zh-CN"/>
              <a:t>softmax</a:t>
            </a:r>
            <a:r>
              <a:rPr kumimoji="1" lang="zh-CN" altLang="en-US"/>
              <a:t>输出可以得到更好的结果，两种方法在一定程度上是互补的，对</a:t>
            </a:r>
            <a:r>
              <a:rPr kumimoji="1" lang="en-US" altLang="zh-CN"/>
              <a:t>multi-crop</a:t>
            </a:r>
            <a:r>
              <a:rPr kumimoji="1" lang="zh-CN" altLang="en-US"/>
              <a:t>评估而言，每一个</a:t>
            </a:r>
            <a:r>
              <a:rPr kumimoji="1" lang="en-US" altLang="zh-CN"/>
              <a:t>crop</a:t>
            </a:r>
            <a:r>
              <a:rPr kumimoji="1" lang="zh-CN" altLang="en-US"/>
              <a:t>的特征图的</a:t>
            </a:r>
            <a:r>
              <a:rPr kumimoji="1" lang="en-US" altLang="zh-CN"/>
              <a:t>padding</a:t>
            </a:r>
            <a:r>
              <a:rPr kumimoji="1" lang="zh-CN" altLang="en-US"/>
              <a:t>只能用</a:t>
            </a:r>
            <a:r>
              <a:rPr kumimoji="1" lang="en-US" altLang="zh-CN"/>
              <a:t>0</a:t>
            </a:r>
            <a:r>
              <a:rPr kumimoji="1" lang="zh-CN" altLang="en-US"/>
              <a:t>填充，但在</a:t>
            </a:r>
            <a:r>
              <a:rPr kumimoji="1" lang="en-US" altLang="zh-CN"/>
              <a:t>dense</a:t>
            </a:r>
            <a:r>
              <a:rPr kumimoji="1" lang="zh-CN" altLang="en-US"/>
              <a:t>评估中，同样的</a:t>
            </a:r>
            <a:r>
              <a:rPr kumimoji="1" lang="en-US" altLang="zh-CN"/>
              <a:t>crop</a:t>
            </a:r>
            <a:r>
              <a:rPr kumimoji="1" lang="zh-CN" altLang="en-US"/>
              <a:t>的</a:t>
            </a:r>
            <a:r>
              <a:rPr kumimoji="1" lang="en-US" altLang="zh-CN"/>
              <a:t>padding</a:t>
            </a:r>
            <a:r>
              <a:rPr kumimoji="1" lang="zh-CN" altLang="en-US"/>
              <a:t>则可以用图片中的相邻区域（周围像素点的信息），这就大大增加了整个网络的感受野，从而提升网络的性能</a:t>
            </a:r>
            <a:endParaRPr kumimoji="1" lang="en-US" altLang="zh-CN"/>
          </a:p>
        </p:txBody>
      </p:sp>
      <p:sp>
        <p:nvSpPr>
          <p:cNvPr id="4" name="灯片编号占位符 3"/>
          <p:cNvSpPr>
            <a:spLocks noGrp="1"/>
          </p:cNvSpPr>
          <p:nvPr>
            <p:ph type="sldNum" sz="quarter" idx="5"/>
          </p:nvPr>
        </p:nvSpPr>
        <p:spPr/>
        <p:txBody>
          <a:bodyPr/>
          <a:lstStyle/>
          <a:p>
            <a:fld id="{536A49B2-4097-034C-B92F-9F80A4170B6E}" type="slidenum">
              <a:t>11</a:t>
            </a:fld>
            <a:endParaRPr kumimoji="1" lang="zh-CN" altLang="en-US"/>
          </a:p>
        </p:txBody>
      </p:sp>
    </p:spTree>
    <p:extLst>
      <p:ext uri="{BB962C8B-B14F-4D97-AF65-F5344CB8AC3E}">
        <p14:creationId xmlns:p14="http://schemas.microsoft.com/office/powerpoint/2010/main" val="256850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平均各网络的</a:t>
            </a:r>
            <a:r>
              <a:rPr kumimoji="1" lang="en-US" altLang="zh-CN"/>
              <a:t>softmax</a:t>
            </a:r>
            <a:r>
              <a:rPr kumimoji="1" lang="zh-CN" altLang="en-US"/>
              <a:t>输出</a:t>
            </a:r>
            <a:r>
              <a:rPr kumimoji="1" lang="en-US" altLang="zh-CN"/>
              <a:t>,</a:t>
            </a:r>
            <a:r>
              <a:rPr kumimoji="1" lang="zh-CN" altLang="en-US"/>
              <a:t>通过模型融合实现互补</a:t>
            </a:r>
          </a:p>
        </p:txBody>
      </p:sp>
      <p:sp>
        <p:nvSpPr>
          <p:cNvPr id="4" name="灯片编号占位符 3"/>
          <p:cNvSpPr>
            <a:spLocks noGrp="1"/>
          </p:cNvSpPr>
          <p:nvPr>
            <p:ph type="sldNum" sz="quarter" idx="5"/>
          </p:nvPr>
        </p:nvSpPr>
        <p:spPr/>
        <p:txBody>
          <a:bodyPr/>
          <a:lstStyle/>
          <a:p>
            <a:fld id="{536A49B2-4097-034C-B92F-9F80A4170B6E}" type="slidenum">
              <a:t>12</a:t>
            </a:fld>
            <a:endParaRPr kumimoji="1" lang="zh-CN" altLang="en-US"/>
          </a:p>
        </p:txBody>
      </p:sp>
    </p:spTree>
    <p:extLst>
      <p:ext uri="{BB962C8B-B14F-4D97-AF65-F5344CB8AC3E}">
        <p14:creationId xmlns:p14="http://schemas.microsoft.com/office/powerpoint/2010/main" val="128976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ACC2-3C17-1E6A-2275-A782F1D8B8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N"/>
          </a:p>
        </p:txBody>
      </p:sp>
      <p:sp>
        <p:nvSpPr>
          <p:cNvPr id="3" name="Subtitle 2">
            <a:extLst>
              <a:ext uri="{FF2B5EF4-FFF2-40B4-BE49-F238E27FC236}">
                <a16:creationId xmlns:a16="http://schemas.microsoft.com/office/drawing/2014/main" id="{9B062632-BB44-BB9F-EE48-4DE710CAC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N"/>
          </a:p>
        </p:txBody>
      </p:sp>
      <p:sp>
        <p:nvSpPr>
          <p:cNvPr id="4" name="日期占位符 3">
            <a:extLst>
              <a:ext uri="{FF2B5EF4-FFF2-40B4-BE49-F238E27FC236}">
                <a16:creationId xmlns:a16="http://schemas.microsoft.com/office/drawing/2014/main" id="{D36332B0-E7AE-82DC-F57B-AEB60E5F9241}"/>
              </a:ext>
            </a:extLst>
          </p:cNvPr>
          <p:cNvSpPr>
            <a:spLocks noGrp="1"/>
          </p:cNvSpPr>
          <p:nvPr>
            <p:ph type="dt" sz="half" idx="10"/>
          </p:nvPr>
        </p:nvSpPr>
        <p:spPr/>
        <p:txBody>
          <a:bodyPr/>
          <a:lstStyle/>
          <a:p>
            <a:fld id="{91F99C7D-6977-534D-8BBB-726D80211F53}" type="datetime1">
              <a:t>1/5/2023</a:t>
            </a:fld>
            <a:endParaRPr kumimoji="1" lang="zh-CN" altLang="en-US"/>
          </a:p>
        </p:txBody>
      </p:sp>
      <p:sp>
        <p:nvSpPr>
          <p:cNvPr id="5" name="页脚占位符 4">
            <a:extLst>
              <a:ext uri="{FF2B5EF4-FFF2-40B4-BE49-F238E27FC236}">
                <a16:creationId xmlns:a16="http://schemas.microsoft.com/office/drawing/2014/main" id="{24BEDBCD-D3FF-9FBD-ADC6-D333502E3B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2793CD9-7C11-45DB-FA5A-7D63D302AD5E}"/>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265545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8A0-F469-FD13-93E5-BC3D56652B40}"/>
              </a:ext>
            </a:extLst>
          </p:cNvPr>
          <p:cNvSpPr>
            <a:spLocks noGrp="1"/>
          </p:cNvSpPr>
          <p:nvPr>
            <p:ph type="title"/>
          </p:nvPr>
        </p:nvSpPr>
        <p:spPr/>
        <p:txBody>
          <a:bodyPr/>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DD156B86-5E8B-3485-C1AD-1474824395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546A1046-EDF7-D400-BE60-05ABF746611B}"/>
              </a:ext>
            </a:extLst>
          </p:cNvPr>
          <p:cNvSpPr>
            <a:spLocks noGrp="1"/>
          </p:cNvSpPr>
          <p:nvPr>
            <p:ph type="dt" sz="half" idx="10"/>
          </p:nvPr>
        </p:nvSpPr>
        <p:spPr/>
        <p:txBody>
          <a:bodyPr/>
          <a:lstStyle/>
          <a:p>
            <a:fld id="{680F8989-12AD-D640-ADB3-028821384AC1}" type="datetime1">
              <a:t>1/5/2023</a:t>
            </a:fld>
            <a:endParaRPr kumimoji="1" lang="zh-CN" altLang="en-US"/>
          </a:p>
        </p:txBody>
      </p:sp>
      <p:sp>
        <p:nvSpPr>
          <p:cNvPr id="5" name="Footer Placeholder 4">
            <a:extLst>
              <a:ext uri="{FF2B5EF4-FFF2-40B4-BE49-F238E27FC236}">
                <a16:creationId xmlns:a16="http://schemas.microsoft.com/office/drawing/2014/main" id="{1FF634CE-A299-6A14-8D65-8527B7FB4C6D}"/>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6C03B087-BE11-84A4-CAFE-B201F1632A24}"/>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350714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5A61D-FFCA-69CF-EC44-C103500FD9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N"/>
          </a:p>
        </p:txBody>
      </p:sp>
      <p:sp>
        <p:nvSpPr>
          <p:cNvPr id="3" name="Vertical Text Placeholder 2">
            <a:extLst>
              <a:ext uri="{FF2B5EF4-FFF2-40B4-BE49-F238E27FC236}">
                <a16:creationId xmlns:a16="http://schemas.microsoft.com/office/drawing/2014/main" id="{621F125E-9A0B-E0A6-56FE-0B14E8AADA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FAD77B2B-9CF9-98C4-DC14-DE0CD31DCB13}"/>
              </a:ext>
            </a:extLst>
          </p:cNvPr>
          <p:cNvSpPr>
            <a:spLocks noGrp="1"/>
          </p:cNvSpPr>
          <p:nvPr>
            <p:ph type="dt" sz="half" idx="10"/>
          </p:nvPr>
        </p:nvSpPr>
        <p:spPr/>
        <p:txBody>
          <a:bodyPr/>
          <a:lstStyle/>
          <a:p>
            <a:fld id="{B0F7C1DA-6A54-4446-BFB9-9F38A790DCA2}" type="datetime1">
              <a:t>1/5/2023</a:t>
            </a:fld>
            <a:endParaRPr kumimoji="1" lang="zh-CN" altLang="en-US"/>
          </a:p>
        </p:txBody>
      </p:sp>
      <p:sp>
        <p:nvSpPr>
          <p:cNvPr id="5" name="Footer Placeholder 4">
            <a:extLst>
              <a:ext uri="{FF2B5EF4-FFF2-40B4-BE49-F238E27FC236}">
                <a16:creationId xmlns:a16="http://schemas.microsoft.com/office/drawing/2014/main" id="{B2AFDC0A-7413-2A47-C477-1C123ED7AA10}"/>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7D919FD6-91AA-04FF-AD5E-C1E4BE7EB7ED}"/>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111804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AFE-BF3E-68B8-2833-255BD3D63305}"/>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4B72E7EB-9A34-BEEE-6FD0-9866B82BD3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7083D902-5D85-1658-57B1-97E5589DE4E3}"/>
              </a:ext>
            </a:extLst>
          </p:cNvPr>
          <p:cNvSpPr>
            <a:spLocks noGrp="1"/>
          </p:cNvSpPr>
          <p:nvPr>
            <p:ph type="dt" sz="half" idx="10"/>
          </p:nvPr>
        </p:nvSpPr>
        <p:spPr/>
        <p:txBody>
          <a:bodyPr/>
          <a:lstStyle/>
          <a:p>
            <a:fld id="{A9BF1AAC-325B-0F47-A182-029C75A5566B}" type="datetime1">
              <a:t>1/5/2023</a:t>
            </a:fld>
            <a:endParaRPr kumimoji="1" lang="zh-CN" altLang="en-US"/>
          </a:p>
        </p:txBody>
      </p:sp>
      <p:sp>
        <p:nvSpPr>
          <p:cNvPr id="5" name="Footer Placeholder 4">
            <a:extLst>
              <a:ext uri="{FF2B5EF4-FFF2-40B4-BE49-F238E27FC236}">
                <a16:creationId xmlns:a16="http://schemas.microsoft.com/office/drawing/2014/main" id="{B971A4CE-A884-31FE-7E35-B7591FA38FFF}"/>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DB260EF3-1F4D-1CF3-B7E5-E6D20AB58F8B}"/>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419391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5C15-9BC8-B966-A6E5-387357F27C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5027171-1167-349F-56FD-73028CCC3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1A91F0E1-0DCC-E1A6-0FF2-686A6907FCFD}"/>
              </a:ext>
            </a:extLst>
          </p:cNvPr>
          <p:cNvSpPr>
            <a:spLocks noGrp="1"/>
          </p:cNvSpPr>
          <p:nvPr>
            <p:ph type="dt" sz="half" idx="10"/>
          </p:nvPr>
        </p:nvSpPr>
        <p:spPr/>
        <p:txBody>
          <a:bodyPr/>
          <a:lstStyle/>
          <a:p>
            <a:fld id="{CAFC632E-E516-C04C-8CD2-DB7883776714}" type="datetime1">
              <a:t>1/5/2023</a:t>
            </a:fld>
            <a:endParaRPr kumimoji="1" lang="zh-CN" altLang="en-US"/>
          </a:p>
        </p:txBody>
      </p:sp>
      <p:sp>
        <p:nvSpPr>
          <p:cNvPr id="5" name="Footer Placeholder 4">
            <a:extLst>
              <a:ext uri="{FF2B5EF4-FFF2-40B4-BE49-F238E27FC236}">
                <a16:creationId xmlns:a16="http://schemas.microsoft.com/office/drawing/2014/main" id="{CCFEE4A9-BB8A-8D8D-F44C-86DAC207C3DF}"/>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448B6183-A2F2-B98E-D85C-DACC33ADB160}"/>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124764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FCD0-5C84-1DF3-1063-6A3BA9A5D37A}"/>
              </a:ext>
            </a:extLst>
          </p:cNvPr>
          <p:cNvSpPr>
            <a:spLocks noGrp="1"/>
          </p:cNvSpPr>
          <p:nvPr>
            <p:ph type="title"/>
          </p:nvPr>
        </p:nvSpPr>
        <p:spPr/>
        <p:txBody>
          <a:body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A3E12637-5888-CDBE-42E0-5D8BAB7F48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Content Placeholder 3">
            <a:extLst>
              <a:ext uri="{FF2B5EF4-FFF2-40B4-BE49-F238E27FC236}">
                <a16:creationId xmlns:a16="http://schemas.microsoft.com/office/drawing/2014/main" id="{F66A7526-25A7-A7FB-2B3D-1FD417F410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Date Placeholder 4">
            <a:extLst>
              <a:ext uri="{FF2B5EF4-FFF2-40B4-BE49-F238E27FC236}">
                <a16:creationId xmlns:a16="http://schemas.microsoft.com/office/drawing/2014/main" id="{5F206A78-C1B4-73CD-DF58-E030FF36E866}"/>
              </a:ext>
            </a:extLst>
          </p:cNvPr>
          <p:cNvSpPr>
            <a:spLocks noGrp="1"/>
          </p:cNvSpPr>
          <p:nvPr>
            <p:ph type="dt" sz="half" idx="10"/>
          </p:nvPr>
        </p:nvSpPr>
        <p:spPr/>
        <p:txBody>
          <a:bodyPr/>
          <a:lstStyle/>
          <a:p>
            <a:fld id="{D6AC4475-0DE1-534A-9306-CAE1D9224E07}" type="datetime1">
              <a:t>1/5/2023</a:t>
            </a:fld>
            <a:endParaRPr kumimoji="1" lang="zh-CN" altLang="en-US"/>
          </a:p>
        </p:txBody>
      </p:sp>
      <p:sp>
        <p:nvSpPr>
          <p:cNvPr id="6" name="Footer Placeholder 5">
            <a:extLst>
              <a:ext uri="{FF2B5EF4-FFF2-40B4-BE49-F238E27FC236}">
                <a16:creationId xmlns:a16="http://schemas.microsoft.com/office/drawing/2014/main" id="{CDDBFDDF-EB8F-6AB1-DD5F-237F8AD8A863}"/>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4B6E87C6-2B5E-24B7-E060-9BFE2C749D13}"/>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116722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BD11-D92B-D169-F698-EFB3012F319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E8E2A040-A977-B601-49C5-909081CC7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a:extLst>
              <a:ext uri="{FF2B5EF4-FFF2-40B4-BE49-F238E27FC236}">
                <a16:creationId xmlns:a16="http://schemas.microsoft.com/office/drawing/2014/main" id="{9E8DCFD3-D6A3-A5A6-2612-39321BEB23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5" name="Text Placeholder 4">
            <a:extLst>
              <a:ext uri="{FF2B5EF4-FFF2-40B4-BE49-F238E27FC236}">
                <a16:creationId xmlns:a16="http://schemas.microsoft.com/office/drawing/2014/main" id="{0BFD6749-907E-0FC2-855E-255008C94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a:extLst>
              <a:ext uri="{FF2B5EF4-FFF2-40B4-BE49-F238E27FC236}">
                <a16:creationId xmlns:a16="http://schemas.microsoft.com/office/drawing/2014/main" id="{87C1CAB1-7EC1-8973-9D12-0C16DBA1CC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7" name="Date Placeholder 6">
            <a:extLst>
              <a:ext uri="{FF2B5EF4-FFF2-40B4-BE49-F238E27FC236}">
                <a16:creationId xmlns:a16="http://schemas.microsoft.com/office/drawing/2014/main" id="{900BCA92-3B32-0BFE-2E2A-7F51F373D5ED}"/>
              </a:ext>
            </a:extLst>
          </p:cNvPr>
          <p:cNvSpPr>
            <a:spLocks noGrp="1"/>
          </p:cNvSpPr>
          <p:nvPr>
            <p:ph type="dt" sz="half" idx="10"/>
          </p:nvPr>
        </p:nvSpPr>
        <p:spPr/>
        <p:txBody>
          <a:bodyPr/>
          <a:lstStyle/>
          <a:p>
            <a:fld id="{97081949-0075-914B-866D-A20EEC6D9AAB}" type="datetime1">
              <a:t>1/5/2023</a:t>
            </a:fld>
            <a:endParaRPr kumimoji="1" lang="zh-CN" altLang="en-US"/>
          </a:p>
        </p:txBody>
      </p:sp>
      <p:sp>
        <p:nvSpPr>
          <p:cNvPr id="8" name="Footer Placeholder 7">
            <a:extLst>
              <a:ext uri="{FF2B5EF4-FFF2-40B4-BE49-F238E27FC236}">
                <a16:creationId xmlns:a16="http://schemas.microsoft.com/office/drawing/2014/main" id="{1132F443-C8E1-D482-37D4-80AD2B9A259A}"/>
              </a:ext>
            </a:extLst>
          </p:cNvPr>
          <p:cNvSpPr>
            <a:spLocks noGrp="1"/>
          </p:cNvSpPr>
          <p:nvPr>
            <p:ph type="ftr" sz="quarter" idx="11"/>
          </p:nvPr>
        </p:nvSpPr>
        <p:spPr/>
        <p:txBody>
          <a:bodyPr/>
          <a:lstStyle/>
          <a:p>
            <a:endParaRPr kumimoji="1" lang="zh-CN" altLang="en-US"/>
          </a:p>
        </p:txBody>
      </p:sp>
      <p:sp>
        <p:nvSpPr>
          <p:cNvPr id="9" name="Slide Number Placeholder 8">
            <a:extLst>
              <a:ext uri="{FF2B5EF4-FFF2-40B4-BE49-F238E27FC236}">
                <a16:creationId xmlns:a16="http://schemas.microsoft.com/office/drawing/2014/main" id="{9A93B25E-E2A9-EF05-6D66-010163306B28}"/>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72248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B091-9EF0-4AB6-7CF6-3C23384D1A48}"/>
              </a:ext>
            </a:extLst>
          </p:cNvPr>
          <p:cNvSpPr>
            <a:spLocks noGrp="1"/>
          </p:cNvSpPr>
          <p:nvPr>
            <p:ph type="title"/>
          </p:nvPr>
        </p:nvSpPr>
        <p:spPr/>
        <p:txBody>
          <a:bodyPr/>
          <a:lstStyle/>
          <a:p>
            <a:r>
              <a:rPr lang="zh-CN" altLang="en-US"/>
              <a:t>单击此处编辑母版标题样式</a:t>
            </a:r>
            <a:endParaRPr lang="en-CN"/>
          </a:p>
        </p:txBody>
      </p:sp>
      <p:sp>
        <p:nvSpPr>
          <p:cNvPr id="3" name="Date Placeholder 2">
            <a:extLst>
              <a:ext uri="{FF2B5EF4-FFF2-40B4-BE49-F238E27FC236}">
                <a16:creationId xmlns:a16="http://schemas.microsoft.com/office/drawing/2014/main" id="{F140A7B9-55B1-EE53-1398-FD4ADFFAB954}"/>
              </a:ext>
            </a:extLst>
          </p:cNvPr>
          <p:cNvSpPr>
            <a:spLocks noGrp="1"/>
          </p:cNvSpPr>
          <p:nvPr>
            <p:ph type="dt" sz="half" idx="10"/>
          </p:nvPr>
        </p:nvSpPr>
        <p:spPr/>
        <p:txBody>
          <a:bodyPr/>
          <a:lstStyle/>
          <a:p>
            <a:fld id="{FBC95E49-33FB-B940-B2FC-E100C540323A}" type="datetime1">
              <a:t>1/5/2023</a:t>
            </a:fld>
            <a:endParaRPr kumimoji="1" lang="zh-CN" altLang="en-US"/>
          </a:p>
        </p:txBody>
      </p:sp>
      <p:sp>
        <p:nvSpPr>
          <p:cNvPr id="4" name="Footer Placeholder 3">
            <a:extLst>
              <a:ext uri="{FF2B5EF4-FFF2-40B4-BE49-F238E27FC236}">
                <a16:creationId xmlns:a16="http://schemas.microsoft.com/office/drawing/2014/main" id="{38AEB1B4-DAB4-1B74-C7B4-6A57E62E216A}"/>
              </a:ext>
            </a:extLst>
          </p:cNvPr>
          <p:cNvSpPr>
            <a:spLocks noGrp="1"/>
          </p:cNvSpPr>
          <p:nvPr>
            <p:ph type="ftr" sz="quarter" idx="11"/>
          </p:nvPr>
        </p:nvSpPr>
        <p:spPr/>
        <p:txBody>
          <a:bodyPr/>
          <a:lstStyle/>
          <a:p>
            <a:endParaRPr kumimoji="1" lang="zh-CN" altLang="en-US"/>
          </a:p>
        </p:txBody>
      </p:sp>
      <p:sp>
        <p:nvSpPr>
          <p:cNvPr id="5" name="Slide Number Placeholder 4">
            <a:extLst>
              <a:ext uri="{FF2B5EF4-FFF2-40B4-BE49-F238E27FC236}">
                <a16:creationId xmlns:a16="http://schemas.microsoft.com/office/drawing/2014/main" id="{CE429C5E-2E97-404E-E73E-C92CDE37C45D}"/>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81661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CEC9-0556-944B-247A-30E69FAFA9B3}"/>
              </a:ext>
            </a:extLst>
          </p:cNvPr>
          <p:cNvSpPr>
            <a:spLocks noGrp="1"/>
          </p:cNvSpPr>
          <p:nvPr>
            <p:ph type="dt" sz="half" idx="10"/>
          </p:nvPr>
        </p:nvSpPr>
        <p:spPr/>
        <p:txBody>
          <a:bodyPr/>
          <a:lstStyle/>
          <a:p>
            <a:fld id="{C4C34466-B50B-1048-9020-9BAC5CD69EA3}" type="datetime1">
              <a:t>1/5/2023</a:t>
            </a:fld>
            <a:endParaRPr kumimoji="1" lang="zh-CN" altLang="en-US"/>
          </a:p>
        </p:txBody>
      </p:sp>
      <p:sp>
        <p:nvSpPr>
          <p:cNvPr id="3" name="Footer Placeholder 2">
            <a:extLst>
              <a:ext uri="{FF2B5EF4-FFF2-40B4-BE49-F238E27FC236}">
                <a16:creationId xmlns:a16="http://schemas.microsoft.com/office/drawing/2014/main" id="{F9E927C7-8C76-2975-D71A-664514748F58}"/>
              </a:ext>
            </a:extLst>
          </p:cNvPr>
          <p:cNvSpPr>
            <a:spLocks noGrp="1"/>
          </p:cNvSpPr>
          <p:nvPr>
            <p:ph type="ftr" sz="quarter" idx="11"/>
          </p:nvPr>
        </p:nvSpPr>
        <p:spPr/>
        <p:txBody>
          <a:bodyPr/>
          <a:lstStyle/>
          <a:p>
            <a:endParaRPr kumimoji="1" lang="zh-CN" altLang="en-US"/>
          </a:p>
        </p:txBody>
      </p:sp>
      <p:sp>
        <p:nvSpPr>
          <p:cNvPr id="4" name="Slide Number Placeholder 3">
            <a:extLst>
              <a:ext uri="{FF2B5EF4-FFF2-40B4-BE49-F238E27FC236}">
                <a16:creationId xmlns:a16="http://schemas.microsoft.com/office/drawing/2014/main" id="{F5CE0CFB-A5A8-7597-ABAB-5A62BDB2B14E}"/>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404436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AA90-363B-B3FC-08C7-1811F6027F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Content Placeholder 2">
            <a:extLst>
              <a:ext uri="{FF2B5EF4-FFF2-40B4-BE49-F238E27FC236}">
                <a16:creationId xmlns:a16="http://schemas.microsoft.com/office/drawing/2014/main" id="{611BD018-EFEF-D440-3FDE-D90A95F8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Text Placeholder 3">
            <a:extLst>
              <a:ext uri="{FF2B5EF4-FFF2-40B4-BE49-F238E27FC236}">
                <a16:creationId xmlns:a16="http://schemas.microsoft.com/office/drawing/2014/main" id="{2132BE6D-8815-DAF8-28C0-8EBC70DC7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B047E8B0-F5A3-91B3-303F-EE66C01C945F}"/>
              </a:ext>
            </a:extLst>
          </p:cNvPr>
          <p:cNvSpPr>
            <a:spLocks noGrp="1"/>
          </p:cNvSpPr>
          <p:nvPr>
            <p:ph type="dt" sz="half" idx="10"/>
          </p:nvPr>
        </p:nvSpPr>
        <p:spPr/>
        <p:txBody>
          <a:bodyPr/>
          <a:lstStyle/>
          <a:p>
            <a:fld id="{DB10E519-39BE-1D46-BE6D-067D1131E89B}" type="datetime1">
              <a:t>1/5/2023</a:t>
            </a:fld>
            <a:endParaRPr kumimoji="1" lang="zh-CN" altLang="en-US"/>
          </a:p>
        </p:txBody>
      </p:sp>
      <p:sp>
        <p:nvSpPr>
          <p:cNvPr id="6" name="Footer Placeholder 5">
            <a:extLst>
              <a:ext uri="{FF2B5EF4-FFF2-40B4-BE49-F238E27FC236}">
                <a16:creationId xmlns:a16="http://schemas.microsoft.com/office/drawing/2014/main" id="{9355BCF5-1994-0CAB-ABF6-D892DF366CAF}"/>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9BD30463-E382-0B37-0ADB-5F4C4D432C5B}"/>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273932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FF39-5BB8-EB91-BE12-B53247FBB3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N"/>
          </a:p>
        </p:txBody>
      </p:sp>
      <p:sp>
        <p:nvSpPr>
          <p:cNvPr id="3" name="Picture Placeholder 2">
            <a:extLst>
              <a:ext uri="{FF2B5EF4-FFF2-40B4-BE49-F238E27FC236}">
                <a16:creationId xmlns:a16="http://schemas.microsoft.com/office/drawing/2014/main" id="{238E425F-ABF9-D8D9-4262-3FFB79C3C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CN"/>
          </a:p>
        </p:txBody>
      </p:sp>
      <p:sp>
        <p:nvSpPr>
          <p:cNvPr id="4" name="Text Placeholder 3">
            <a:extLst>
              <a:ext uri="{FF2B5EF4-FFF2-40B4-BE49-F238E27FC236}">
                <a16:creationId xmlns:a16="http://schemas.microsoft.com/office/drawing/2014/main" id="{0A18638D-19CA-446C-855A-A7D717293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a:extLst>
              <a:ext uri="{FF2B5EF4-FFF2-40B4-BE49-F238E27FC236}">
                <a16:creationId xmlns:a16="http://schemas.microsoft.com/office/drawing/2014/main" id="{2F17307A-B99D-E080-4D55-4358D383F665}"/>
              </a:ext>
            </a:extLst>
          </p:cNvPr>
          <p:cNvSpPr>
            <a:spLocks noGrp="1"/>
          </p:cNvSpPr>
          <p:nvPr>
            <p:ph type="dt" sz="half" idx="10"/>
          </p:nvPr>
        </p:nvSpPr>
        <p:spPr/>
        <p:txBody>
          <a:bodyPr/>
          <a:lstStyle/>
          <a:p>
            <a:fld id="{44EFD77D-B340-A54C-9AC1-A36211B8E8AA}" type="datetime1">
              <a:t>1/5/2023</a:t>
            </a:fld>
            <a:endParaRPr kumimoji="1" lang="zh-CN" altLang="en-US"/>
          </a:p>
        </p:txBody>
      </p:sp>
      <p:sp>
        <p:nvSpPr>
          <p:cNvPr id="6" name="Footer Placeholder 5">
            <a:extLst>
              <a:ext uri="{FF2B5EF4-FFF2-40B4-BE49-F238E27FC236}">
                <a16:creationId xmlns:a16="http://schemas.microsoft.com/office/drawing/2014/main" id="{21597F9E-E7B2-92B0-2FD3-85986982E632}"/>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C695CAC4-AD24-43CE-8A44-916B066E4AAF}"/>
              </a:ext>
            </a:extLst>
          </p:cNvPr>
          <p:cNvSpPr>
            <a:spLocks noGrp="1"/>
          </p:cNvSpPr>
          <p:nvPr>
            <p:ph type="sldNum" sz="quarter" idx="12"/>
          </p:nvPr>
        </p:nvSpPr>
        <p:spPr/>
        <p:txBody>
          <a:bodyPr/>
          <a:lstStyle/>
          <a:p>
            <a:fld id="{16E7674A-BD3A-9147-8229-A7F3DE076070}" type="slidenum">
              <a:t>‹#›</a:t>
            </a:fld>
            <a:endParaRPr kumimoji="1" lang="zh-CN" altLang="en-US"/>
          </a:p>
        </p:txBody>
      </p:sp>
    </p:spTree>
    <p:extLst>
      <p:ext uri="{BB962C8B-B14F-4D97-AF65-F5344CB8AC3E}">
        <p14:creationId xmlns:p14="http://schemas.microsoft.com/office/powerpoint/2010/main" val="342727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B1C60-D23A-7012-1004-A7F6AB47F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N"/>
          </a:p>
        </p:txBody>
      </p:sp>
      <p:sp>
        <p:nvSpPr>
          <p:cNvPr id="3" name="Text Placeholder 2">
            <a:extLst>
              <a:ext uri="{FF2B5EF4-FFF2-40B4-BE49-F238E27FC236}">
                <a16:creationId xmlns:a16="http://schemas.microsoft.com/office/drawing/2014/main" id="{44967114-C027-8A3D-9512-235F020E1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N"/>
          </a:p>
        </p:txBody>
      </p:sp>
      <p:sp>
        <p:nvSpPr>
          <p:cNvPr id="4" name="Date Placeholder 3">
            <a:extLst>
              <a:ext uri="{FF2B5EF4-FFF2-40B4-BE49-F238E27FC236}">
                <a16:creationId xmlns:a16="http://schemas.microsoft.com/office/drawing/2014/main" id="{CE0F9AE3-593A-6321-C5F5-7891EBDD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33162-C598-8A48-97F6-D8285F76FA8C}" type="datetime1">
              <a:t>1/5/2023</a:t>
            </a:fld>
            <a:endParaRPr kumimoji="1" lang="zh-CN" altLang="en-US"/>
          </a:p>
        </p:txBody>
      </p:sp>
      <p:sp>
        <p:nvSpPr>
          <p:cNvPr id="5" name="Footer Placeholder 4">
            <a:extLst>
              <a:ext uri="{FF2B5EF4-FFF2-40B4-BE49-F238E27FC236}">
                <a16:creationId xmlns:a16="http://schemas.microsoft.com/office/drawing/2014/main" id="{447A8B42-5760-91D1-8391-DEFDEDF03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a:extLst>
              <a:ext uri="{FF2B5EF4-FFF2-40B4-BE49-F238E27FC236}">
                <a16:creationId xmlns:a16="http://schemas.microsoft.com/office/drawing/2014/main" id="{E993DDF9-1041-1141-0E02-A0088E446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7674A-BD3A-9147-8229-A7F3DE076070}" type="slidenum">
              <a:t>‹#›</a:t>
            </a:fld>
            <a:endParaRPr kumimoji="1" lang="zh-CN" altLang="en-US"/>
          </a:p>
        </p:txBody>
      </p:sp>
    </p:spTree>
    <p:extLst>
      <p:ext uri="{BB962C8B-B14F-4D97-AF65-F5344CB8AC3E}">
        <p14:creationId xmlns:p14="http://schemas.microsoft.com/office/powerpoint/2010/main" val="160043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CD79B-2B27-D789-A3F8-1F49FC58E27E}"/>
              </a:ext>
            </a:extLst>
          </p:cNvPr>
          <p:cNvSpPr>
            <a:spLocks noGrp="1"/>
          </p:cNvSpPr>
          <p:nvPr>
            <p:ph type="ctrTitle"/>
          </p:nvPr>
        </p:nvSpPr>
        <p:spPr/>
        <p:txBody>
          <a:bodyPr>
            <a:normAutofit fontScale="90000"/>
          </a:bodyPr>
          <a:lstStyle/>
          <a:p>
            <a:r>
              <a:rPr kumimoji="1" lang="en-US" altLang="zh-CN"/>
              <a:t>Very</a:t>
            </a:r>
            <a:r>
              <a:rPr kumimoji="1" lang="zh-CN" altLang="en-US"/>
              <a:t> </a:t>
            </a:r>
            <a:r>
              <a:rPr kumimoji="1" lang="en-US" altLang="zh-CN"/>
              <a:t>deep</a:t>
            </a:r>
            <a:r>
              <a:rPr kumimoji="1" lang="zh-CN" altLang="en-US"/>
              <a:t> </a:t>
            </a:r>
            <a:r>
              <a:rPr kumimoji="1" lang="en-US" altLang="zh-CN"/>
              <a:t>convolutional</a:t>
            </a:r>
            <a:r>
              <a:rPr kumimoji="1" lang="zh-CN" altLang="en-US"/>
              <a:t> </a:t>
            </a:r>
            <a:r>
              <a:rPr kumimoji="1" lang="en-US" altLang="zh-CN"/>
              <a:t>networks</a:t>
            </a:r>
            <a:r>
              <a:rPr kumimoji="1" lang="zh-CN" altLang="en-US"/>
              <a:t> </a:t>
            </a:r>
            <a:r>
              <a:rPr kumimoji="1" lang="en-US" altLang="zh-CN"/>
              <a:t>for</a:t>
            </a:r>
            <a:r>
              <a:rPr kumimoji="1" lang="zh-CN" altLang="en-US"/>
              <a:t> </a:t>
            </a:r>
            <a:r>
              <a:rPr kumimoji="1" lang="en-US" altLang="zh-CN"/>
              <a:t>large-scale image regognition</a:t>
            </a:r>
            <a:endParaRPr kumimoji="1" lang="zh-CN" altLang="en-US"/>
          </a:p>
        </p:txBody>
      </p:sp>
      <p:sp>
        <p:nvSpPr>
          <p:cNvPr id="3" name="副标题 2">
            <a:extLst>
              <a:ext uri="{FF2B5EF4-FFF2-40B4-BE49-F238E27FC236}">
                <a16:creationId xmlns:a16="http://schemas.microsoft.com/office/drawing/2014/main" id="{C11EF2F8-7BEB-8222-3610-8DF5F2421754}"/>
              </a:ext>
            </a:extLst>
          </p:cNvPr>
          <p:cNvSpPr>
            <a:spLocks noGrp="1"/>
          </p:cNvSpPr>
          <p:nvPr>
            <p:ph type="subTitle" idx="1"/>
          </p:nvPr>
        </p:nvSpPr>
        <p:spPr/>
        <p:txBody>
          <a:bodyPr/>
          <a:lstStyle/>
          <a:p>
            <a:endParaRPr kumimoji="1" lang="en-US" altLang="zh-CN"/>
          </a:p>
          <a:p>
            <a:r>
              <a:rPr kumimoji="1" lang="zh-CN" altLang="en-US"/>
              <a:t>汇报人：钱霖奕</a:t>
            </a:r>
          </a:p>
        </p:txBody>
      </p:sp>
    </p:spTree>
    <p:extLst>
      <p:ext uri="{BB962C8B-B14F-4D97-AF65-F5344CB8AC3E}">
        <p14:creationId xmlns:p14="http://schemas.microsoft.com/office/powerpoint/2010/main" val="141620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C35A8-0579-3B94-3604-1372E1EF4F50}"/>
              </a:ext>
            </a:extLst>
          </p:cNvPr>
          <p:cNvSpPr>
            <a:spLocks noGrp="1"/>
          </p:cNvSpPr>
          <p:nvPr>
            <p:ph type="title"/>
          </p:nvPr>
        </p:nvSpPr>
        <p:spPr/>
        <p:txBody>
          <a:bodyPr/>
          <a:lstStyle/>
          <a:p>
            <a:r>
              <a:rPr kumimoji="1" lang="en-US" altLang="zh-CN"/>
              <a:t>3</a:t>
            </a:r>
            <a:r>
              <a:rPr kumimoji="1" lang="zh-CN" altLang="en-US"/>
              <a:t> 分类实验</a:t>
            </a:r>
          </a:p>
        </p:txBody>
      </p:sp>
      <p:sp>
        <p:nvSpPr>
          <p:cNvPr id="3" name="内容占位符 2">
            <a:extLst>
              <a:ext uri="{FF2B5EF4-FFF2-40B4-BE49-F238E27FC236}">
                <a16:creationId xmlns:a16="http://schemas.microsoft.com/office/drawing/2014/main" id="{E65B4A22-510B-8A42-2523-11B887D643B8}"/>
              </a:ext>
            </a:extLst>
          </p:cNvPr>
          <p:cNvSpPr>
            <a:spLocks noGrp="1"/>
          </p:cNvSpPr>
          <p:nvPr>
            <p:ph idx="1"/>
          </p:nvPr>
        </p:nvSpPr>
        <p:spPr/>
        <p:txBody>
          <a:bodyPr/>
          <a:lstStyle/>
          <a:p>
            <a:r>
              <a:rPr kumimoji="1" lang="zh-CN" altLang="en-US"/>
              <a:t>多尺度评估</a:t>
            </a:r>
          </a:p>
        </p:txBody>
      </p:sp>
      <p:sp>
        <p:nvSpPr>
          <p:cNvPr id="4" name="灯片编号占位符 3">
            <a:extLst>
              <a:ext uri="{FF2B5EF4-FFF2-40B4-BE49-F238E27FC236}">
                <a16:creationId xmlns:a16="http://schemas.microsoft.com/office/drawing/2014/main" id="{339FCA05-5459-DC62-E510-3CACBCB46330}"/>
              </a:ext>
            </a:extLst>
          </p:cNvPr>
          <p:cNvSpPr>
            <a:spLocks noGrp="1"/>
          </p:cNvSpPr>
          <p:nvPr>
            <p:ph type="sldNum" sz="quarter" idx="12"/>
          </p:nvPr>
        </p:nvSpPr>
        <p:spPr/>
        <p:txBody>
          <a:bodyPr/>
          <a:lstStyle/>
          <a:p>
            <a:fld id="{16E7674A-BD3A-9147-8229-A7F3DE076070}" type="slidenum">
              <a:t>10</a:t>
            </a:fld>
            <a:endParaRPr kumimoji="1" lang="zh-CN" altLang="en-US"/>
          </a:p>
        </p:txBody>
      </p:sp>
      <p:pic>
        <p:nvPicPr>
          <p:cNvPr id="5" name="图片 4">
            <a:extLst>
              <a:ext uri="{FF2B5EF4-FFF2-40B4-BE49-F238E27FC236}">
                <a16:creationId xmlns:a16="http://schemas.microsoft.com/office/drawing/2014/main" id="{59A1F784-4839-6A38-7413-634041C1D468}"/>
              </a:ext>
            </a:extLst>
          </p:cNvPr>
          <p:cNvPicPr>
            <a:picLocks noChangeAspect="1"/>
          </p:cNvPicPr>
          <p:nvPr/>
        </p:nvPicPr>
        <p:blipFill>
          <a:blip r:embed="rId3"/>
          <a:stretch>
            <a:fillRect/>
          </a:stretch>
        </p:blipFill>
        <p:spPr>
          <a:xfrm>
            <a:off x="2209800" y="2736522"/>
            <a:ext cx="7772400" cy="2529543"/>
          </a:xfrm>
          <a:prstGeom prst="rect">
            <a:avLst/>
          </a:prstGeom>
        </p:spPr>
      </p:pic>
    </p:spTree>
    <p:extLst>
      <p:ext uri="{BB962C8B-B14F-4D97-AF65-F5344CB8AC3E}">
        <p14:creationId xmlns:p14="http://schemas.microsoft.com/office/powerpoint/2010/main" val="166518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E2CE8-2CD2-B550-ADE9-C15F12FDEADE}"/>
              </a:ext>
            </a:extLst>
          </p:cNvPr>
          <p:cNvSpPr>
            <a:spLocks noGrp="1"/>
          </p:cNvSpPr>
          <p:nvPr>
            <p:ph type="title"/>
          </p:nvPr>
        </p:nvSpPr>
        <p:spPr/>
        <p:txBody>
          <a:bodyPr/>
          <a:lstStyle/>
          <a:p>
            <a:r>
              <a:rPr kumimoji="1" lang="en-US" altLang="zh-CN"/>
              <a:t>3</a:t>
            </a:r>
            <a:r>
              <a:rPr kumimoji="1" lang="zh-CN" altLang="en-US"/>
              <a:t> 分类实验</a:t>
            </a:r>
          </a:p>
        </p:txBody>
      </p:sp>
      <p:sp>
        <p:nvSpPr>
          <p:cNvPr id="3" name="内容占位符 2">
            <a:extLst>
              <a:ext uri="{FF2B5EF4-FFF2-40B4-BE49-F238E27FC236}">
                <a16:creationId xmlns:a16="http://schemas.microsoft.com/office/drawing/2014/main" id="{8CE289BE-64BA-82FB-1BF5-77A68D52CF14}"/>
              </a:ext>
            </a:extLst>
          </p:cNvPr>
          <p:cNvSpPr>
            <a:spLocks noGrp="1"/>
          </p:cNvSpPr>
          <p:nvPr>
            <p:ph idx="1"/>
          </p:nvPr>
        </p:nvSpPr>
        <p:spPr>
          <a:xfrm>
            <a:off x="838200" y="1812925"/>
            <a:ext cx="10515600" cy="4351338"/>
          </a:xfrm>
        </p:spPr>
        <p:txBody>
          <a:bodyPr/>
          <a:lstStyle/>
          <a:p>
            <a:r>
              <a:rPr kumimoji="1" lang="en-US" altLang="zh-CN"/>
              <a:t>dense</a:t>
            </a:r>
            <a:r>
              <a:rPr kumimoji="1" lang="zh-CN" altLang="en-US"/>
              <a:t> </a:t>
            </a:r>
            <a:r>
              <a:rPr kumimoji="1" lang="en-US" altLang="zh-CN"/>
              <a:t>ConvNet</a:t>
            </a:r>
            <a:r>
              <a:rPr kumimoji="1" lang="zh-CN" altLang="en-US"/>
              <a:t> 评估和 </a:t>
            </a:r>
            <a:r>
              <a:rPr kumimoji="1" lang="en-US" altLang="zh-CN"/>
              <a:t>multi-crop</a:t>
            </a:r>
            <a:r>
              <a:rPr kumimoji="1" lang="zh-CN" altLang="en-US"/>
              <a:t> 评估</a:t>
            </a:r>
          </a:p>
        </p:txBody>
      </p:sp>
      <p:sp>
        <p:nvSpPr>
          <p:cNvPr id="4" name="灯片编号占位符 3">
            <a:extLst>
              <a:ext uri="{FF2B5EF4-FFF2-40B4-BE49-F238E27FC236}">
                <a16:creationId xmlns:a16="http://schemas.microsoft.com/office/drawing/2014/main" id="{99286D84-C2C9-02C0-4607-F026D8328641}"/>
              </a:ext>
            </a:extLst>
          </p:cNvPr>
          <p:cNvSpPr>
            <a:spLocks noGrp="1"/>
          </p:cNvSpPr>
          <p:nvPr>
            <p:ph type="sldNum" sz="quarter" idx="12"/>
          </p:nvPr>
        </p:nvSpPr>
        <p:spPr/>
        <p:txBody>
          <a:bodyPr/>
          <a:lstStyle/>
          <a:p>
            <a:fld id="{16E7674A-BD3A-9147-8229-A7F3DE076070}" type="slidenum">
              <a:t>11</a:t>
            </a:fld>
            <a:endParaRPr kumimoji="1" lang="zh-CN" altLang="en-US"/>
          </a:p>
        </p:txBody>
      </p:sp>
      <p:pic>
        <p:nvPicPr>
          <p:cNvPr id="5" name="图片 4">
            <a:extLst>
              <a:ext uri="{FF2B5EF4-FFF2-40B4-BE49-F238E27FC236}">
                <a16:creationId xmlns:a16="http://schemas.microsoft.com/office/drawing/2014/main" id="{A06C32C2-491C-CB35-604D-8474972B29FD}"/>
              </a:ext>
            </a:extLst>
          </p:cNvPr>
          <p:cNvPicPr>
            <a:picLocks noChangeAspect="1"/>
          </p:cNvPicPr>
          <p:nvPr/>
        </p:nvPicPr>
        <p:blipFill>
          <a:blip r:embed="rId3"/>
          <a:stretch>
            <a:fillRect/>
          </a:stretch>
        </p:blipFill>
        <p:spPr>
          <a:xfrm>
            <a:off x="2209800" y="3210195"/>
            <a:ext cx="7772400" cy="1582197"/>
          </a:xfrm>
          <a:prstGeom prst="rect">
            <a:avLst/>
          </a:prstGeom>
        </p:spPr>
      </p:pic>
    </p:spTree>
    <p:extLst>
      <p:ext uri="{BB962C8B-B14F-4D97-AF65-F5344CB8AC3E}">
        <p14:creationId xmlns:p14="http://schemas.microsoft.com/office/powerpoint/2010/main" val="354165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37F4C-383D-FBAE-F257-5A8E58F7B591}"/>
              </a:ext>
            </a:extLst>
          </p:cNvPr>
          <p:cNvSpPr>
            <a:spLocks noGrp="1"/>
          </p:cNvSpPr>
          <p:nvPr>
            <p:ph type="title"/>
          </p:nvPr>
        </p:nvSpPr>
        <p:spPr/>
        <p:txBody>
          <a:bodyPr/>
          <a:lstStyle/>
          <a:p>
            <a:r>
              <a:rPr kumimoji="1" lang="en-US" altLang="zh-CN"/>
              <a:t>3</a:t>
            </a:r>
            <a:r>
              <a:rPr kumimoji="1" lang="zh-CN" altLang="en-US"/>
              <a:t> 分类实验</a:t>
            </a:r>
          </a:p>
        </p:txBody>
      </p:sp>
      <p:sp>
        <p:nvSpPr>
          <p:cNvPr id="3" name="内容占位符 2">
            <a:extLst>
              <a:ext uri="{FF2B5EF4-FFF2-40B4-BE49-F238E27FC236}">
                <a16:creationId xmlns:a16="http://schemas.microsoft.com/office/drawing/2014/main" id="{D602940A-1689-9CF6-8909-8FF3555FA9DF}"/>
              </a:ext>
            </a:extLst>
          </p:cNvPr>
          <p:cNvSpPr>
            <a:spLocks noGrp="1"/>
          </p:cNvSpPr>
          <p:nvPr>
            <p:ph idx="1"/>
          </p:nvPr>
        </p:nvSpPr>
        <p:spPr/>
        <p:txBody>
          <a:bodyPr/>
          <a:lstStyle/>
          <a:p>
            <a:r>
              <a:rPr kumimoji="1" lang="zh-CN" altLang="en-US"/>
              <a:t>神经网络融合</a:t>
            </a:r>
            <a:endParaRPr kumimoji="1" lang="en-US" altLang="zh-CN"/>
          </a:p>
          <a:p>
            <a:pPr marL="0" indent="0">
              <a:buNone/>
            </a:pPr>
            <a:endParaRPr kumimoji="1" lang="zh-CN" altLang="en-US"/>
          </a:p>
        </p:txBody>
      </p:sp>
      <p:sp>
        <p:nvSpPr>
          <p:cNvPr id="4" name="灯片编号占位符 3">
            <a:extLst>
              <a:ext uri="{FF2B5EF4-FFF2-40B4-BE49-F238E27FC236}">
                <a16:creationId xmlns:a16="http://schemas.microsoft.com/office/drawing/2014/main" id="{45E4189C-BF50-3C1B-1102-98E5C8B747F5}"/>
              </a:ext>
            </a:extLst>
          </p:cNvPr>
          <p:cNvSpPr>
            <a:spLocks noGrp="1"/>
          </p:cNvSpPr>
          <p:nvPr>
            <p:ph type="sldNum" sz="quarter" idx="12"/>
          </p:nvPr>
        </p:nvSpPr>
        <p:spPr/>
        <p:txBody>
          <a:bodyPr/>
          <a:lstStyle/>
          <a:p>
            <a:fld id="{16E7674A-BD3A-9147-8229-A7F3DE076070}" type="slidenum">
              <a:t>12</a:t>
            </a:fld>
            <a:endParaRPr kumimoji="1" lang="zh-CN" altLang="en-US"/>
          </a:p>
        </p:txBody>
      </p:sp>
      <p:pic>
        <p:nvPicPr>
          <p:cNvPr id="5" name="图片 4">
            <a:extLst>
              <a:ext uri="{FF2B5EF4-FFF2-40B4-BE49-F238E27FC236}">
                <a16:creationId xmlns:a16="http://schemas.microsoft.com/office/drawing/2014/main" id="{1392888C-C33E-7821-1415-F6F2692345FC}"/>
              </a:ext>
            </a:extLst>
          </p:cNvPr>
          <p:cNvPicPr>
            <a:picLocks noChangeAspect="1"/>
          </p:cNvPicPr>
          <p:nvPr/>
        </p:nvPicPr>
        <p:blipFill>
          <a:blip r:embed="rId3"/>
          <a:stretch>
            <a:fillRect/>
          </a:stretch>
        </p:blipFill>
        <p:spPr>
          <a:xfrm>
            <a:off x="2209800" y="3020991"/>
            <a:ext cx="7772400" cy="1960605"/>
          </a:xfrm>
          <a:prstGeom prst="rect">
            <a:avLst/>
          </a:prstGeom>
        </p:spPr>
      </p:pic>
    </p:spTree>
    <p:extLst>
      <p:ext uri="{BB962C8B-B14F-4D97-AF65-F5344CB8AC3E}">
        <p14:creationId xmlns:p14="http://schemas.microsoft.com/office/powerpoint/2010/main" val="299416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37F4C-383D-FBAE-F257-5A8E58F7B591}"/>
              </a:ext>
            </a:extLst>
          </p:cNvPr>
          <p:cNvSpPr>
            <a:spLocks noGrp="1"/>
          </p:cNvSpPr>
          <p:nvPr>
            <p:ph type="title"/>
          </p:nvPr>
        </p:nvSpPr>
        <p:spPr/>
        <p:txBody>
          <a:bodyPr/>
          <a:lstStyle/>
          <a:p>
            <a:r>
              <a:rPr kumimoji="1" lang="en-US" altLang="zh-CN"/>
              <a:t>3</a:t>
            </a:r>
            <a:r>
              <a:rPr kumimoji="1" lang="zh-CN" altLang="en-US"/>
              <a:t> 分类实验</a:t>
            </a:r>
          </a:p>
        </p:txBody>
      </p:sp>
      <p:sp>
        <p:nvSpPr>
          <p:cNvPr id="3" name="内容占位符 2">
            <a:extLst>
              <a:ext uri="{FF2B5EF4-FFF2-40B4-BE49-F238E27FC236}">
                <a16:creationId xmlns:a16="http://schemas.microsoft.com/office/drawing/2014/main" id="{D602940A-1689-9CF6-8909-8FF3555FA9DF}"/>
              </a:ext>
            </a:extLst>
          </p:cNvPr>
          <p:cNvSpPr>
            <a:spLocks noGrp="1"/>
          </p:cNvSpPr>
          <p:nvPr>
            <p:ph idx="1"/>
          </p:nvPr>
        </p:nvSpPr>
        <p:spPr/>
        <p:txBody>
          <a:bodyPr/>
          <a:lstStyle/>
          <a:p>
            <a:r>
              <a:rPr kumimoji="1" lang="zh-CN" altLang="en-US"/>
              <a:t>与 </a:t>
            </a:r>
            <a:r>
              <a:rPr kumimoji="1" lang="en-US" altLang="zh-CN"/>
              <a:t>SOTA</a:t>
            </a:r>
            <a:r>
              <a:rPr kumimoji="1" lang="zh-CN" altLang="en-US"/>
              <a:t> 对比</a:t>
            </a:r>
            <a:endParaRPr kumimoji="1" lang="en-US" altLang="zh-CN"/>
          </a:p>
          <a:p>
            <a:pPr marL="0" indent="0">
              <a:buNone/>
            </a:pPr>
            <a:endParaRPr kumimoji="1" lang="zh-CN" altLang="en-US"/>
          </a:p>
        </p:txBody>
      </p:sp>
      <p:sp>
        <p:nvSpPr>
          <p:cNvPr id="4" name="灯片编号占位符 3">
            <a:extLst>
              <a:ext uri="{FF2B5EF4-FFF2-40B4-BE49-F238E27FC236}">
                <a16:creationId xmlns:a16="http://schemas.microsoft.com/office/drawing/2014/main" id="{45E4189C-BF50-3C1B-1102-98E5C8B747F5}"/>
              </a:ext>
            </a:extLst>
          </p:cNvPr>
          <p:cNvSpPr>
            <a:spLocks noGrp="1"/>
          </p:cNvSpPr>
          <p:nvPr>
            <p:ph type="sldNum" sz="quarter" idx="12"/>
          </p:nvPr>
        </p:nvSpPr>
        <p:spPr/>
        <p:txBody>
          <a:bodyPr/>
          <a:lstStyle/>
          <a:p>
            <a:fld id="{16E7674A-BD3A-9147-8229-A7F3DE076070}" type="slidenum">
              <a:t>13</a:t>
            </a:fld>
            <a:endParaRPr kumimoji="1" lang="zh-CN" altLang="en-US"/>
          </a:p>
        </p:txBody>
      </p:sp>
      <p:pic>
        <p:nvPicPr>
          <p:cNvPr id="6" name="图片 5">
            <a:extLst>
              <a:ext uri="{FF2B5EF4-FFF2-40B4-BE49-F238E27FC236}">
                <a16:creationId xmlns:a16="http://schemas.microsoft.com/office/drawing/2014/main" id="{95B0BFC8-95D4-056A-C056-3B386F6E0DDC}"/>
              </a:ext>
            </a:extLst>
          </p:cNvPr>
          <p:cNvPicPr>
            <a:picLocks noChangeAspect="1"/>
          </p:cNvPicPr>
          <p:nvPr/>
        </p:nvPicPr>
        <p:blipFill>
          <a:blip r:embed="rId3"/>
          <a:stretch>
            <a:fillRect/>
          </a:stretch>
        </p:blipFill>
        <p:spPr>
          <a:xfrm>
            <a:off x="2209800" y="2606431"/>
            <a:ext cx="7772400" cy="3266805"/>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4C155F3-3D94-8E93-D06C-D1E0FA3D6AA2}"/>
                  </a:ext>
                </a:extLst>
              </p14:cNvPr>
              <p14:cNvContentPartPr/>
              <p14:nvPr/>
            </p14:nvContentPartPr>
            <p14:xfrm>
              <a:off x="8255980" y="3391414"/>
              <a:ext cx="572400" cy="367560"/>
            </p14:xfrm>
          </p:contentPart>
        </mc:Choice>
        <mc:Fallback>
          <p:pic>
            <p:nvPicPr>
              <p:cNvPr id="5" name="Ink 4">
                <a:extLst>
                  <a:ext uri="{FF2B5EF4-FFF2-40B4-BE49-F238E27FC236}">
                    <a16:creationId xmlns:a16="http://schemas.microsoft.com/office/drawing/2014/main" id="{54C155F3-3D94-8E93-D06C-D1E0FA3D6AA2}"/>
                  </a:ext>
                </a:extLst>
              </p:cNvPr>
              <p:cNvPicPr/>
              <p:nvPr/>
            </p:nvPicPr>
            <p:blipFill>
              <a:blip r:embed="rId5"/>
              <a:stretch>
                <a:fillRect/>
              </a:stretch>
            </p:blipFill>
            <p:spPr>
              <a:xfrm>
                <a:off x="8240500" y="3375934"/>
                <a:ext cx="60300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8922EC9-8C77-E567-7693-369D489C7A08}"/>
                  </a:ext>
                </a:extLst>
              </p14:cNvPr>
              <p14:cNvContentPartPr/>
              <p14:nvPr/>
            </p14:nvContentPartPr>
            <p14:xfrm>
              <a:off x="4695220" y="3671494"/>
              <a:ext cx="405000" cy="62640"/>
            </p14:xfrm>
          </p:contentPart>
        </mc:Choice>
        <mc:Fallback>
          <p:pic>
            <p:nvPicPr>
              <p:cNvPr id="7" name="Ink 6">
                <a:extLst>
                  <a:ext uri="{FF2B5EF4-FFF2-40B4-BE49-F238E27FC236}">
                    <a16:creationId xmlns:a16="http://schemas.microsoft.com/office/drawing/2014/main" id="{88922EC9-8C77-E567-7693-369D489C7A08}"/>
                  </a:ext>
                </a:extLst>
              </p:cNvPr>
              <p:cNvPicPr/>
              <p:nvPr/>
            </p:nvPicPr>
            <p:blipFill>
              <a:blip r:embed="rId7"/>
              <a:stretch>
                <a:fillRect/>
              </a:stretch>
            </p:blipFill>
            <p:spPr>
              <a:xfrm>
                <a:off x="4679740" y="3656014"/>
                <a:ext cx="4356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10">
                <a:extLst>
                  <a:ext uri="{FF2B5EF4-FFF2-40B4-BE49-F238E27FC236}">
                    <a16:creationId xmlns:a16="http://schemas.microsoft.com/office/drawing/2014/main" id="{7DF67572-8955-9D24-C351-ED5B40C83A5C}"/>
                  </a:ext>
                </a:extLst>
              </p14:cNvPr>
              <p14:cNvContentPartPr/>
              <p14:nvPr/>
            </p14:nvContentPartPr>
            <p14:xfrm>
              <a:off x="9009460" y="2899654"/>
              <a:ext cx="510480" cy="374040"/>
            </p14:xfrm>
          </p:contentPart>
        </mc:Choice>
        <mc:Fallback>
          <p:pic>
            <p:nvPicPr>
              <p:cNvPr id="10" name="Ink 10">
                <a:extLst>
                  <a:ext uri="{FF2B5EF4-FFF2-40B4-BE49-F238E27FC236}">
                    <a16:creationId xmlns:a16="http://schemas.microsoft.com/office/drawing/2014/main" id="{7DF67572-8955-9D24-C351-ED5B40C83A5C}"/>
                  </a:ext>
                </a:extLst>
              </p:cNvPr>
              <p:cNvPicPr/>
              <p:nvPr/>
            </p:nvPicPr>
            <p:blipFill>
              <a:blip r:embed="rId9"/>
              <a:stretch>
                <a:fillRect/>
              </a:stretch>
            </p:blipFill>
            <p:spPr>
              <a:xfrm>
                <a:off x="8993991" y="2884174"/>
                <a:ext cx="541058"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49CEE9B-9BDE-60B0-D9D3-8C26EFD6E616}"/>
                  </a:ext>
                </a:extLst>
              </p14:cNvPr>
              <p14:cNvContentPartPr/>
              <p14:nvPr/>
            </p14:nvContentPartPr>
            <p14:xfrm>
              <a:off x="2653300" y="2912254"/>
              <a:ext cx="411120" cy="348840"/>
            </p14:xfrm>
          </p:contentPart>
        </mc:Choice>
        <mc:Fallback>
          <p:pic>
            <p:nvPicPr>
              <p:cNvPr id="11" name="Ink 10">
                <a:extLst>
                  <a:ext uri="{FF2B5EF4-FFF2-40B4-BE49-F238E27FC236}">
                    <a16:creationId xmlns:a16="http://schemas.microsoft.com/office/drawing/2014/main" id="{549CEE9B-9BDE-60B0-D9D3-8C26EFD6E616}"/>
                  </a:ext>
                </a:extLst>
              </p:cNvPr>
              <p:cNvPicPr/>
              <p:nvPr/>
            </p:nvPicPr>
            <p:blipFill>
              <a:blip r:embed="rId11"/>
              <a:stretch>
                <a:fillRect/>
              </a:stretch>
            </p:blipFill>
            <p:spPr>
              <a:xfrm>
                <a:off x="2637820" y="2896774"/>
                <a:ext cx="44172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1C5423F2-18E1-8C2F-94F2-5B3996524147}"/>
                  </a:ext>
                </a:extLst>
              </p14:cNvPr>
              <p14:cNvContentPartPr/>
              <p14:nvPr/>
            </p14:nvContentPartPr>
            <p14:xfrm>
              <a:off x="5249260" y="3659254"/>
              <a:ext cx="243000" cy="261720"/>
            </p14:xfrm>
          </p:contentPart>
        </mc:Choice>
        <mc:Fallback>
          <p:pic>
            <p:nvPicPr>
              <p:cNvPr id="12" name="Ink 11">
                <a:extLst>
                  <a:ext uri="{FF2B5EF4-FFF2-40B4-BE49-F238E27FC236}">
                    <a16:creationId xmlns:a16="http://schemas.microsoft.com/office/drawing/2014/main" id="{1C5423F2-18E1-8C2F-94F2-5B3996524147}"/>
                  </a:ext>
                </a:extLst>
              </p:cNvPr>
              <p:cNvPicPr/>
              <p:nvPr/>
            </p:nvPicPr>
            <p:blipFill>
              <a:blip r:embed="rId13"/>
              <a:stretch>
                <a:fillRect/>
              </a:stretch>
            </p:blipFill>
            <p:spPr>
              <a:xfrm>
                <a:off x="5233803" y="3643795"/>
                <a:ext cx="273555" cy="292278"/>
              </a:xfrm>
              <a:prstGeom prst="rect">
                <a:avLst/>
              </a:prstGeom>
            </p:spPr>
          </p:pic>
        </mc:Fallback>
      </mc:AlternateContent>
    </p:spTree>
    <p:extLst>
      <p:ext uri="{BB962C8B-B14F-4D97-AF65-F5344CB8AC3E}">
        <p14:creationId xmlns:p14="http://schemas.microsoft.com/office/powerpoint/2010/main" val="321069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DE253-B110-94F3-D358-5ED0F0E5D00B}"/>
              </a:ext>
            </a:extLst>
          </p:cNvPr>
          <p:cNvSpPr>
            <a:spLocks noGrp="1"/>
          </p:cNvSpPr>
          <p:nvPr>
            <p:ph type="title"/>
          </p:nvPr>
        </p:nvSpPr>
        <p:spPr/>
        <p:txBody>
          <a:bodyPr/>
          <a:lstStyle/>
          <a:p>
            <a:r>
              <a:rPr kumimoji="1" lang="en-US" altLang="zh-CN"/>
              <a:t>4</a:t>
            </a:r>
            <a:r>
              <a:rPr kumimoji="1" lang="zh-CN" altLang="en-US"/>
              <a:t> 总结</a:t>
            </a:r>
          </a:p>
        </p:txBody>
      </p:sp>
      <p:sp>
        <p:nvSpPr>
          <p:cNvPr id="3" name="内容占位符 2">
            <a:extLst>
              <a:ext uri="{FF2B5EF4-FFF2-40B4-BE49-F238E27FC236}">
                <a16:creationId xmlns:a16="http://schemas.microsoft.com/office/drawing/2014/main" id="{4D31EFDD-6464-EF9C-9010-D2BE678CBF04}"/>
              </a:ext>
            </a:extLst>
          </p:cNvPr>
          <p:cNvSpPr>
            <a:spLocks noGrp="1"/>
          </p:cNvSpPr>
          <p:nvPr>
            <p:ph idx="1"/>
          </p:nvPr>
        </p:nvSpPr>
        <p:spPr/>
        <p:txBody>
          <a:bodyPr/>
          <a:lstStyle/>
          <a:p>
            <a:pPr marL="0" indent="0">
              <a:buNone/>
            </a:pPr>
            <a:r>
              <a:rPr kumimoji="1" lang="zh-CN" altLang="en-US"/>
              <a:t>本文中评估了一个非常深的卷积网络（</a:t>
            </a:r>
            <a:r>
              <a:rPr kumimoji="1" lang="en-US" altLang="zh-CN"/>
              <a:t>19</a:t>
            </a:r>
            <a:r>
              <a:rPr kumimoji="1" lang="zh-CN" altLang="en-US"/>
              <a:t>层）用于 </a:t>
            </a:r>
            <a:r>
              <a:rPr kumimoji="1" lang="en-US" altLang="zh-CN"/>
              <a:t>large-scale</a:t>
            </a:r>
            <a:r>
              <a:rPr kumimoji="1" lang="zh-CN" altLang="en-US"/>
              <a:t> 的图像分类，实验结果证明了增加网络的深度可以在 </a:t>
            </a:r>
            <a:r>
              <a:rPr kumimoji="1" lang="en-US" altLang="zh-CN"/>
              <a:t>ImageNet</a:t>
            </a:r>
            <a:r>
              <a:rPr kumimoji="1" lang="zh-CN" altLang="en-US"/>
              <a:t> 数据集上达到 </a:t>
            </a:r>
            <a:r>
              <a:rPr kumimoji="1" lang="en-US" altLang="zh-CN"/>
              <a:t>SOTA</a:t>
            </a:r>
            <a:r>
              <a:rPr kumimoji="1" lang="zh-CN" altLang="en-US"/>
              <a:t> 的结果。</a:t>
            </a:r>
            <a:endParaRPr kumimoji="1" lang="en-US" altLang="zh-CN"/>
          </a:p>
          <a:p>
            <a:pPr marL="0" indent="0">
              <a:buNone/>
            </a:pPr>
            <a:r>
              <a:rPr kumimoji="1" lang="zh-CN" altLang="en-US"/>
              <a:t>（小卷积核的深网络</a:t>
            </a:r>
            <a:r>
              <a:rPr kumimoji="1" lang="en-US" altLang="zh-CN"/>
              <a:t>&gt;&gt;</a:t>
            </a:r>
            <a:r>
              <a:rPr kumimoji="1" lang="zh-CN" altLang="en-US"/>
              <a:t>大卷积核的浅层网络）</a:t>
            </a:r>
            <a:endParaRPr kumimoji="1" lang="en-US" altLang="zh-CN"/>
          </a:p>
          <a:p>
            <a:pPr marL="0" indent="0">
              <a:buNone/>
            </a:pPr>
            <a:r>
              <a:rPr kumimoji="1" lang="zh-CN" altLang="en-US"/>
              <a:t>另外本文还在附录证明了该网络具有极强的泛化能力，可以广泛用于各种任务和数据集，表现都要优于复杂的浅层网络，这进一步证明了深度在 </a:t>
            </a:r>
            <a:r>
              <a:rPr kumimoji="1" lang="en-US" altLang="zh-CN"/>
              <a:t>ConvNets</a:t>
            </a:r>
            <a:r>
              <a:rPr kumimoji="1" lang="zh-CN" altLang="en-US"/>
              <a:t> 中的重要性。</a:t>
            </a:r>
          </a:p>
        </p:txBody>
      </p:sp>
      <p:sp>
        <p:nvSpPr>
          <p:cNvPr id="4" name="灯片编号占位符 3">
            <a:extLst>
              <a:ext uri="{FF2B5EF4-FFF2-40B4-BE49-F238E27FC236}">
                <a16:creationId xmlns:a16="http://schemas.microsoft.com/office/drawing/2014/main" id="{85FC0F9A-DD1A-674D-DF5F-B90C10F161ED}"/>
              </a:ext>
            </a:extLst>
          </p:cNvPr>
          <p:cNvSpPr>
            <a:spLocks noGrp="1"/>
          </p:cNvSpPr>
          <p:nvPr>
            <p:ph type="sldNum" sz="quarter" idx="12"/>
          </p:nvPr>
        </p:nvSpPr>
        <p:spPr/>
        <p:txBody>
          <a:bodyPr/>
          <a:lstStyle/>
          <a:p>
            <a:fld id="{16E7674A-BD3A-9147-8229-A7F3DE076070}" type="slidenum">
              <a:rPr lang="en-US" altLang="zh-CN"/>
              <a:t>14</a:t>
            </a:fld>
            <a:endParaRPr kumimoji="1" lang="zh-CN" altLang="en-US"/>
          </a:p>
        </p:txBody>
      </p:sp>
    </p:spTree>
    <p:extLst>
      <p:ext uri="{BB962C8B-B14F-4D97-AF65-F5344CB8AC3E}">
        <p14:creationId xmlns:p14="http://schemas.microsoft.com/office/powerpoint/2010/main" val="373325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F8637-9410-9D18-04B2-5689034C08ED}"/>
              </a:ext>
            </a:extLst>
          </p:cNvPr>
          <p:cNvSpPr>
            <a:spLocks noGrp="1"/>
          </p:cNvSpPr>
          <p:nvPr>
            <p:ph type="title"/>
          </p:nvPr>
        </p:nvSpPr>
        <p:spPr/>
        <p:txBody>
          <a:bodyPr/>
          <a:lstStyle/>
          <a:p>
            <a:r>
              <a:rPr kumimoji="1" lang="zh-CN" altLang="en-US"/>
              <a:t>目录</a:t>
            </a:r>
          </a:p>
        </p:txBody>
      </p:sp>
      <p:sp>
        <p:nvSpPr>
          <p:cNvPr id="3" name="内容占位符 2">
            <a:extLst>
              <a:ext uri="{FF2B5EF4-FFF2-40B4-BE49-F238E27FC236}">
                <a16:creationId xmlns:a16="http://schemas.microsoft.com/office/drawing/2014/main" id="{D32503CE-F40F-CE0A-826D-5EF5A72C80C2}"/>
              </a:ext>
            </a:extLst>
          </p:cNvPr>
          <p:cNvSpPr>
            <a:spLocks noGrp="1"/>
          </p:cNvSpPr>
          <p:nvPr>
            <p:ph idx="1"/>
          </p:nvPr>
        </p:nvSpPr>
        <p:spPr/>
        <p:txBody>
          <a:bodyPr/>
          <a:lstStyle/>
          <a:p>
            <a:pPr marL="514350" indent="-514350">
              <a:buAutoNum type="arabicPeriod"/>
            </a:pPr>
            <a:r>
              <a:rPr kumimoji="1" lang="zh-CN" altLang="en-US"/>
              <a:t>引言</a:t>
            </a:r>
            <a:endParaRPr kumimoji="1" lang="en-US" altLang="zh-CN"/>
          </a:p>
          <a:p>
            <a:pPr marL="514350" indent="-514350">
              <a:buAutoNum type="arabicPeriod"/>
            </a:pPr>
            <a:r>
              <a:rPr kumimoji="1" lang="zh-CN" altLang="en-US"/>
              <a:t>网络配置</a:t>
            </a:r>
            <a:endParaRPr kumimoji="1" lang="en-US" altLang="zh-CN"/>
          </a:p>
          <a:p>
            <a:pPr marL="514350" indent="-514350">
              <a:buAutoNum type="arabicPeriod"/>
            </a:pPr>
            <a:r>
              <a:rPr kumimoji="1" lang="zh-CN" altLang="en-US"/>
              <a:t>分类实验</a:t>
            </a:r>
            <a:endParaRPr kumimoji="1" lang="en-US" altLang="zh-CN"/>
          </a:p>
          <a:p>
            <a:pPr marL="514350" indent="-514350">
              <a:buAutoNum type="arabicPeriod"/>
            </a:pPr>
            <a:r>
              <a:rPr kumimoji="1" lang="zh-CN" altLang="en-US"/>
              <a:t>总结</a:t>
            </a:r>
          </a:p>
        </p:txBody>
      </p:sp>
      <p:sp>
        <p:nvSpPr>
          <p:cNvPr id="4" name="灯片编号占位符 3">
            <a:extLst>
              <a:ext uri="{FF2B5EF4-FFF2-40B4-BE49-F238E27FC236}">
                <a16:creationId xmlns:a16="http://schemas.microsoft.com/office/drawing/2014/main" id="{A975F841-D3AA-8C91-2CFC-F49341E0D247}"/>
              </a:ext>
            </a:extLst>
          </p:cNvPr>
          <p:cNvSpPr>
            <a:spLocks noGrp="1"/>
          </p:cNvSpPr>
          <p:nvPr>
            <p:ph type="sldNum" sz="quarter" idx="12"/>
          </p:nvPr>
        </p:nvSpPr>
        <p:spPr/>
        <p:txBody>
          <a:bodyPr/>
          <a:lstStyle/>
          <a:p>
            <a:fld id="{16E7674A-BD3A-9147-8229-A7F3DE076070}" type="slidenum">
              <a:t>2</a:t>
            </a:fld>
            <a:endParaRPr kumimoji="1" lang="zh-CN" altLang="en-US"/>
          </a:p>
        </p:txBody>
      </p:sp>
    </p:spTree>
    <p:extLst>
      <p:ext uri="{BB962C8B-B14F-4D97-AF65-F5344CB8AC3E}">
        <p14:creationId xmlns:p14="http://schemas.microsoft.com/office/powerpoint/2010/main" val="264604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1D1D5-114C-0DE4-5283-400CF0F265A9}"/>
              </a:ext>
            </a:extLst>
          </p:cNvPr>
          <p:cNvSpPr>
            <a:spLocks noGrp="1"/>
          </p:cNvSpPr>
          <p:nvPr>
            <p:ph type="title"/>
          </p:nvPr>
        </p:nvSpPr>
        <p:spPr/>
        <p:txBody>
          <a:bodyPr/>
          <a:lstStyle/>
          <a:p>
            <a:r>
              <a:rPr kumimoji="1" lang="en-US" altLang="zh-CN"/>
              <a:t>1</a:t>
            </a:r>
            <a:r>
              <a:rPr kumimoji="1" lang="zh-CN" altLang="en-US"/>
              <a:t> 引言</a:t>
            </a:r>
          </a:p>
        </p:txBody>
      </p:sp>
      <p:sp>
        <p:nvSpPr>
          <p:cNvPr id="3" name="内容占位符 2">
            <a:extLst>
              <a:ext uri="{FF2B5EF4-FFF2-40B4-BE49-F238E27FC236}">
                <a16:creationId xmlns:a16="http://schemas.microsoft.com/office/drawing/2014/main" id="{E7522F2C-5E99-6C4C-5A46-2AD5719A044E}"/>
              </a:ext>
            </a:extLst>
          </p:cNvPr>
          <p:cNvSpPr>
            <a:spLocks noGrp="1"/>
          </p:cNvSpPr>
          <p:nvPr>
            <p:ph idx="1"/>
          </p:nvPr>
        </p:nvSpPr>
        <p:spPr/>
        <p:txBody>
          <a:bodyPr/>
          <a:lstStyle/>
          <a:p>
            <a:pPr marL="0" indent="0">
              <a:buNone/>
            </a:pPr>
            <a:r>
              <a:rPr kumimoji="1" lang="en-US" altLang="zh-CN"/>
              <a:t>ILSVRC</a:t>
            </a:r>
            <a:r>
              <a:rPr kumimoji="1" lang="zh-CN" altLang="en-US"/>
              <a:t> 在深度视觉识别框架的进步中扮演了十分重要的角色，它已成为一代代图像分类架构的实验床，从高维浅层特征编码（</a:t>
            </a:r>
            <a:r>
              <a:rPr kumimoji="1" lang="en-US" altLang="zh-CN"/>
              <a:t>2011</a:t>
            </a:r>
            <a:r>
              <a:rPr kumimoji="1" lang="zh-CN" altLang="en-US"/>
              <a:t> </a:t>
            </a:r>
            <a:r>
              <a:rPr kumimoji="1" lang="en-US" altLang="zh-CN"/>
              <a:t>winner</a:t>
            </a:r>
            <a:r>
              <a:rPr kumimoji="1" lang="zh-CN" altLang="en-US"/>
              <a:t>）到深度卷积神经网络（</a:t>
            </a:r>
            <a:r>
              <a:rPr kumimoji="1" lang="en-US" altLang="zh-CN"/>
              <a:t>2012</a:t>
            </a:r>
            <a:r>
              <a:rPr kumimoji="1" lang="zh-CN" altLang="en-US"/>
              <a:t> </a:t>
            </a:r>
            <a:r>
              <a:rPr kumimoji="1" lang="en-US" altLang="zh-CN"/>
              <a:t>winner</a:t>
            </a:r>
            <a:r>
              <a:rPr kumimoji="1" lang="zh-CN" altLang="en-US"/>
              <a:t>）。</a:t>
            </a:r>
            <a:endParaRPr kumimoji="1" lang="en-US" altLang="zh-CN"/>
          </a:p>
          <a:p>
            <a:pPr marL="0" indent="0">
              <a:buNone/>
            </a:pPr>
            <a:r>
              <a:rPr kumimoji="1" lang="zh-CN" altLang="en-US"/>
              <a:t>随着 </a:t>
            </a:r>
            <a:r>
              <a:rPr kumimoji="1" lang="en-US" altLang="zh-CN"/>
              <a:t>ConvNets</a:t>
            </a:r>
            <a:r>
              <a:rPr kumimoji="1" lang="zh-CN" altLang="en-US"/>
              <a:t> 在 </a:t>
            </a:r>
            <a:r>
              <a:rPr kumimoji="1" lang="en-US" altLang="zh-CN"/>
              <a:t>CV</a:t>
            </a:r>
            <a:r>
              <a:rPr kumimoji="1" lang="zh-CN" altLang="en-US"/>
              <a:t> 领域越来越热门，研究者们为改进原始架构（</a:t>
            </a:r>
            <a:r>
              <a:rPr kumimoji="1" lang="en-US" altLang="zh-CN"/>
              <a:t>2012</a:t>
            </a:r>
            <a:r>
              <a:rPr kumimoji="1" lang="zh-CN" altLang="en-US"/>
              <a:t> </a:t>
            </a:r>
            <a:r>
              <a:rPr kumimoji="1" lang="en-US" altLang="zh-CN"/>
              <a:t>winner</a:t>
            </a:r>
            <a:r>
              <a:rPr kumimoji="1" lang="zh-CN" altLang="en-US"/>
              <a:t> </a:t>
            </a:r>
            <a:r>
              <a:rPr kumimoji="1" lang="en-US" altLang="zh-CN"/>
              <a:t>AlexNet</a:t>
            </a:r>
            <a:r>
              <a:rPr kumimoji="1" lang="zh-CN" altLang="en-US"/>
              <a:t>）进行了大量尝试，例如，</a:t>
            </a:r>
            <a:r>
              <a:rPr kumimoji="1" lang="en-US" altLang="zh-CN"/>
              <a:t>2013</a:t>
            </a:r>
            <a:r>
              <a:rPr kumimoji="1" lang="zh-CN" altLang="en-US"/>
              <a:t> </a:t>
            </a:r>
            <a:r>
              <a:rPr kumimoji="1" lang="en-US" altLang="zh-CN"/>
              <a:t>winner</a:t>
            </a:r>
            <a:r>
              <a:rPr kumimoji="1" lang="zh-CN" altLang="en-US"/>
              <a:t>  </a:t>
            </a:r>
            <a:r>
              <a:rPr kumimoji="1" lang="en-US" altLang="zh-CN"/>
              <a:t>OverFeat</a:t>
            </a:r>
            <a:r>
              <a:rPr kumimoji="1" lang="zh-CN" altLang="en-US"/>
              <a:t> 使用了更小的接受窗口和更短的步长；另一边有人尝试使用整张图片多尺度训练和测试网络。在本文中，作者讨论了 </a:t>
            </a:r>
            <a:r>
              <a:rPr kumimoji="1" lang="en-US" altLang="zh-CN"/>
              <a:t>ConvNet</a:t>
            </a:r>
            <a:r>
              <a:rPr kumimoji="1" lang="zh-CN" altLang="en-US"/>
              <a:t> 设计的另一个重要参数：深度。为此，作者固定了网络架构中的其他参数并通过添加带 </a:t>
            </a:r>
            <a:r>
              <a:rPr kumimoji="1" lang="en-US" altLang="zh-CN"/>
              <a:t>3×3</a:t>
            </a:r>
            <a:r>
              <a:rPr kumimoji="1" lang="zh-CN" altLang="en-US"/>
              <a:t> 滤波器的卷积层增加网络深度，最终用优异的比赛成绩（</a:t>
            </a:r>
            <a:r>
              <a:rPr kumimoji="1" lang="en-US" altLang="zh-CN"/>
              <a:t>2014</a:t>
            </a:r>
            <a:r>
              <a:rPr kumimoji="1" lang="zh-CN" altLang="en-US"/>
              <a:t> </a:t>
            </a:r>
            <a:r>
              <a:rPr kumimoji="1" lang="en-US" altLang="zh-CN"/>
              <a:t>2nd</a:t>
            </a:r>
            <a:r>
              <a:rPr kumimoji="1" lang="zh-CN" altLang="en-US"/>
              <a:t>）证实了其可行性。</a:t>
            </a:r>
          </a:p>
        </p:txBody>
      </p:sp>
      <p:sp>
        <p:nvSpPr>
          <p:cNvPr id="4" name="灯片编号占位符 3">
            <a:extLst>
              <a:ext uri="{FF2B5EF4-FFF2-40B4-BE49-F238E27FC236}">
                <a16:creationId xmlns:a16="http://schemas.microsoft.com/office/drawing/2014/main" id="{A88E161C-5196-83B8-7F37-8C048F92FE52}"/>
              </a:ext>
            </a:extLst>
          </p:cNvPr>
          <p:cNvSpPr>
            <a:spLocks noGrp="1"/>
          </p:cNvSpPr>
          <p:nvPr>
            <p:ph type="sldNum" sz="quarter" idx="12"/>
          </p:nvPr>
        </p:nvSpPr>
        <p:spPr/>
        <p:txBody>
          <a:bodyPr/>
          <a:lstStyle/>
          <a:p>
            <a:fld id="{16E7674A-BD3A-9147-8229-A7F3DE076070}" type="slidenum">
              <a:t>3</a:t>
            </a:fld>
            <a:endParaRPr kumimoji="1" lang="zh-CN" altLang="en-US"/>
          </a:p>
        </p:txBody>
      </p:sp>
    </p:spTree>
    <p:extLst>
      <p:ext uri="{BB962C8B-B14F-4D97-AF65-F5344CB8AC3E}">
        <p14:creationId xmlns:p14="http://schemas.microsoft.com/office/powerpoint/2010/main" val="173811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DE3B5-3629-5BB1-C0E3-7003C30BE7F4}"/>
              </a:ext>
            </a:extLst>
          </p:cNvPr>
          <p:cNvSpPr>
            <a:spLocks noGrp="1"/>
          </p:cNvSpPr>
          <p:nvPr>
            <p:ph type="title"/>
          </p:nvPr>
        </p:nvSpPr>
        <p:spPr/>
        <p:txBody>
          <a:bodyPr/>
          <a:lstStyle/>
          <a:p>
            <a:r>
              <a:rPr kumimoji="1" lang="en-US" altLang="zh-CN"/>
              <a:t>2</a:t>
            </a:r>
            <a:r>
              <a:rPr kumimoji="1" lang="zh-CN" altLang="en-US"/>
              <a:t> 网络配置</a:t>
            </a:r>
          </a:p>
        </p:txBody>
      </p:sp>
      <p:sp>
        <p:nvSpPr>
          <p:cNvPr id="3" name="内容占位符 2">
            <a:extLst>
              <a:ext uri="{FF2B5EF4-FFF2-40B4-BE49-F238E27FC236}">
                <a16:creationId xmlns:a16="http://schemas.microsoft.com/office/drawing/2014/main" id="{91B655AB-BD2E-C7A3-AC5F-1C750AE962E6}"/>
              </a:ext>
            </a:extLst>
          </p:cNvPr>
          <p:cNvSpPr>
            <a:spLocks noGrp="1"/>
          </p:cNvSpPr>
          <p:nvPr>
            <p:ph idx="1"/>
          </p:nvPr>
        </p:nvSpPr>
        <p:spPr/>
        <p:txBody>
          <a:bodyPr/>
          <a:lstStyle/>
          <a:p>
            <a:r>
              <a:rPr kumimoji="1" lang="zh-CN" altLang="en-US"/>
              <a:t>架构</a:t>
            </a:r>
            <a:endParaRPr kumimoji="1" lang="en-US" altLang="zh-CN"/>
          </a:p>
          <a:p>
            <a:pPr marL="0" indent="0">
              <a:buNone/>
            </a:pPr>
            <a:r>
              <a:rPr kumimoji="1" lang="zh-CN" altLang="en-US"/>
              <a:t>网络的输入为 </a:t>
            </a:r>
            <a:r>
              <a:rPr kumimoji="1" lang="en-US" altLang="zh-CN"/>
              <a:t>224×224</a:t>
            </a:r>
            <a:r>
              <a:rPr kumimoji="1" lang="zh-CN" altLang="en-US"/>
              <a:t> 的 </a:t>
            </a:r>
            <a:r>
              <a:rPr kumimoji="1" lang="en-US" altLang="zh-CN"/>
              <a:t>RGB</a:t>
            </a:r>
            <a:r>
              <a:rPr kumimoji="1" lang="zh-CN" altLang="en-US"/>
              <a:t> 图像。卷积层的滤波器感受野大小仅为 </a:t>
            </a:r>
            <a:r>
              <a:rPr kumimoji="1" lang="en-US" altLang="zh-CN"/>
              <a:t>3×3</a:t>
            </a:r>
            <a:r>
              <a:rPr kumimoji="1" lang="zh-CN" altLang="en-US"/>
              <a:t>，步长为 </a:t>
            </a:r>
            <a:r>
              <a:rPr kumimoji="1" lang="en-US" altLang="zh-CN"/>
              <a:t>1</a:t>
            </a:r>
            <a:r>
              <a:rPr kumimoji="1" lang="zh-CN" altLang="en-US"/>
              <a:t>。空间池化使用 </a:t>
            </a:r>
            <a:r>
              <a:rPr kumimoji="1" lang="en-US" altLang="zh-CN"/>
              <a:t>5</a:t>
            </a:r>
            <a:r>
              <a:rPr kumimoji="1" lang="zh-CN" altLang="en-US"/>
              <a:t> 个最大池化层（跟在卷积层后面）实现，最大池化在 </a:t>
            </a:r>
            <a:r>
              <a:rPr kumimoji="1" lang="en-US" altLang="zh-CN"/>
              <a:t>2×2</a:t>
            </a:r>
            <a:r>
              <a:rPr kumimoji="1" lang="zh-CN" altLang="en-US"/>
              <a:t> 的窗口上操作，步长为 </a:t>
            </a:r>
            <a:r>
              <a:rPr kumimoji="1" lang="en-US" altLang="zh-CN"/>
              <a:t>2</a:t>
            </a:r>
            <a:r>
              <a:rPr kumimoji="1" lang="zh-CN" altLang="en-US"/>
              <a:t>。</a:t>
            </a:r>
            <a:endParaRPr kumimoji="1" lang="en-US" altLang="zh-CN"/>
          </a:p>
          <a:p>
            <a:pPr marL="0" indent="0">
              <a:buNone/>
            </a:pPr>
            <a:r>
              <a:rPr kumimoji="1" lang="zh-CN" altLang="en-US"/>
              <a:t>堆叠的卷积层之后跟着三个全连接层，前两个有 </a:t>
            </a:r>
            <a:r>
              <a:rPr kumimoji="1" lang="en-US" altLang="zh-CN"/>
              <a:t>4096</a:t>
            </a:r>
            <a:r>
              <a:rPr kumimoji="1" lang="zh-CN" altLang="en-US"/>
              <a:t> 个通道，第三个有 </a:t>
            </a:r>
            <a:r>
              <a:rPr kumimoji="1" lang="en-US" altLang="zh-CN"/>
              <a:t>1000</a:t>
            </a:r>
            <a:r>
              <a:rPr kumimoji="1" lang="zh-CN" altLang="en-US"/>
              <a:t> 个通道（对应数据集 </a:t>
            </a:r>
            <a:r>
              <a:rPr kumimoji="1" lang="en-US" altLang="zh-CN"/>
              <a:t>1000</a:t>
            </a:r>
            <a:r>
              <a:rPr kumimoji="1" lang="zh-CN" altLang="en-US"/>
              <a:t> 个类），最后一层为 </a:t>
            </a:r>
            <a:r>
              <a:rPr kumimoji="1" lang="en-US" altLang="zh-CN"/>
              <a:t>softmax</a:t>
            </a:r>
            <a:r>
              <a:rPr kumimoji="1" lang="zh-CN" altLang="en-US"/>
              <a:t> 层。</a:t>
            </a:r>
            <a:endParaRPr kumimoji="1" lang="en-US" altLang="zh-CN"/>
          </a:p>
          <a:p>
            <a:pPr marL="0" indent="0">
              <a:buNone/>
            </a:pPr>
            <a:r>
              <a:rPr kumimoji="1" lang="zh-CN" altLang="en-US"/>
              <a:t>所有隐藏层都配备了 </a:t>
            </a:r>
            <a:r>
              <a:rPr kumimoji="1" lang="en-US" altLang="zh-CN"/>
              <a:t>ReLU</a:t>
            </a:r>
            <a:r>
              <a:rPr kumimoji="1" lang="zh-CN" altLang="en-US"/>
              <a:t>，注意网络中未使用 </a:t>
            </a:r>
            <a:r>
              <a:rPr kumimoji="1" lang="en-US" altLang="zh-CN"/>
              <a:t>LRN</a:t>
            </a:r>
            <a:r>
              <a:rPr kumimoji="1" lang="zh-CN" altLang="en-US"/>
              <a:t>（该归一化未能提升网络在 </a:t>
            </a:r>
            <a:r>
              <a:rPr kumimoji="1" lang="en-US" altLang="zh-CN"/>
              <a:t>ILSVRC</a:t>
            </a:r>
            <a:r>
              <a:rPr kumimoji="1" lang="zh-CN" altLang="en-US"/>
              <a:t> 数据集上的性能，反而增加了内存消耗和计算时间）。</a:t>
            </a:r>
            <a:endParaRPr kumimoji="1" lang="en-US" altLang="zh-CN"/>
          </a:p>
        </p:txBody>
      </p:sp>
      <p:sp>
        <p:nvSpPr>
          <p:cNvPr id="4" name="灯片编号占位符 3">
            <a:extLst>
              <a:ext uri="{FF2B5EF4-FFF2-40B4-BE49-F238E27FC236}">
                <a16:creationId xmlns:a16="http://schemas.microsoft.com/office/drawing/2014/main" id="{5C0D8020-F4C1-D8DE-0CA6-8BE9C668219D}"/>
              </a:ext>
            </a:extLst>
          </p:cNvPr>
          <p:cNvSpPr>
            <a:spLocks noGrp="1"/>
          </p:cNvSpPr>
          <p:nvPr>
            <p:ph type="sldNum" sz="quarter" idx="12"/>
          </p:nvPr>
        </p:nvSpPr>
        <p:spPr/>
        <p:txBody>
          <a:bodyPr/>
          <a:lstStyle/>
          <a:p>
            <a:fld id="{16E7674A-BD3A-9147-8229-A7F3DE076070}" type="slidenum">
              <a:t>4</a:t>
            </a:fld>
            <a:endParaRPr kumimoji="1" lang="zh-CN" altLang="en-US"/>
          </a:p>
        </p:txBody>
      </p:sp>
    </p:spTree>
    <p:extLst>
      <p:ext uri="{BB962C8B-B14F-4D97-AF65-F5344CB8AC3E}">
        <p14:creationId xmlns:p14="http://schemas.microsoft.com/office/powerpoint/2010/main" val="298795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DE3B5-3629-5BB1-C0E3-7003C30BE7F4}"/>
              </a:ext>
            </a:extLst>
          </p:cNvPr>
          <p:cNvSpPr>
            <a:spLocks noGrp="1"/>
          </p:cNvSpPr>
          <p:nvPr>
            <p:ph type="title"/>
          </p:nvPr>
        </p:nvSpPr>
        <p:spPr/>
        <p:txBody>
          <a:bodyPr/>
          <a:lstStyle/>
          <a:p>
            <a:r>
              <a:rPr kumimoji="1" lang="en-US" altLang="zh-CN"/>
              <a:t>2</a:t>
            </a:r>
            <a:r>
              <a:rPr kumimoji="1" lang="zh-CN" altLang="en-US"/>
              <a:t> 网络配置</a:t>
            </a:r>
          </a:p>
        </p:txBody>
      </p:sp>
      <p:sp>
        <p:nvSpPr>
          <p:cNvPr id="3" name="内容占位符 2">
            <a:extLst>
              <a:ext uri="{FF2B5EF4-FFF2-40B4-BE49-F238E27FC236}">
                <a16:creationId xmlns:a16="http://schemas.microsoft.com/office/drawing/2014/main" id="{91B655AB-BD2E-C7A3-AC5F-1C750AE962E6}"/>
              </a:ext>
            </a:extLst>
          </p:cNvPr>
          <p:cNvSpPr>
            <a:spLocks noGrp="1"/>
          </p:cNvSpPr>
          <p:nvPr>
            <p:ph idx="1"/>
          </p:nvPr>
        </p:nvSpPr>
        <p:spPr/>
        <p:txBody>
          <a:bodyPr/>
          <a:lstStyle/>
          <a:p>
            <a:pPr marL="0" indent="0">
              <a:buNone/>
            </a:pPr>
            <a:endParaRPr kumimoji="1" lang="en-US" altLang="zh-CN"/>
          </a:p>
        </p:txBody>
      </p:sp>
      <p:sp>
        <p:nvSpPr>
          <p:cNvPr id="4" name="灯片编号占位符 3">
            <a:extLst>
              <a:ext uri="{FF2B5EF4-FFF2-40B4-BE49-F238E27FC236}">
                <a16:creationId xmlns:a16="http://schemas.microsoft.com/office/drawing/2014/main" id="{5C0D8020-F4C1-D8DE-0CA6-8BE9C668219D}"/>
              </a:ext>
            </a:extLst>
          </p:cNvPr>
          <p:cNvSpPr>
            <a:spLocks noGrp="1"/>
          </p:cNvSpPr>
          <p:nvPr>
            <p:ph type="sldNum" sz="quarter" idx="12"/>
          </p:nvPr>
        </p:nvSpPr>
        <p:spPr/>
        <p:txBody>
          <a:bodyPr/>
          <a:lstStyle/>
          <a:p>
            <a:fld id="{16E7674A-BD3A-9147-8229-A7F3DE076070}" type="slidenum">
              <a:t>5</a:t>
            </a:fld>
            <a:endParaRPr kumimoji="1" lang="zh-CN" altLang="en-US"/>
          </a:p>
        </p:txBody>
      </p:sp>
      <p:pic>
        <p:nvPicPr>
          <p:cNvPr id="5" name="图片 4">
            <a:extLst>
              <a:ext uri="{FF2B5EF4-FFF2-40B4-BE49-F238E27FC236}">
                <a16:creationId xmlns:a16="http://schemas.microsoft.com/office/drawing/2014/main" id="{3D8FFB50-AA46-90B2-3D1C-2BA163C65BB6}"/>
              </a:ext>
            </a:extLst>
          </p:cNvPr>
          <p:cNvPicPr>
            <a:picLocks noChangeAspect="1"/>
          </p:cNvPicPr>
          <p:nvPr/>
        </p:nvPicPr>
        <p:blipFill>
          <a:blip r:embed="rId3"/>
          <a:stretch>
            <a:fillRect/>
          </a:stretch>
        </p:blipFill>
        <p:spPr>
          <a:xfrm>
            <a:off x="3613930" y="1460500"/>
            <a:ext cx="4964139" cy="5032375"/>
          </a:xfrm>
          <a:prstGeom prst="rect">
            <a:avLst/>
          </a:prstGeom>
        </p:spPr>
      </p:pic>
    </p:spTree>
    <p:extLst>
      <p:ext uri="{BB962C8B-B14F-4D97-AF65-F5344CB8AC3E}">
        <p14:creationId xmlns:p14="http://schemas.microsoft.com/office/powerpoint/2010/main" val="264980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DE3B5-3629-5BB1-C0E3-7003C30BE7F4}"/>
              </a:ext>
            </a:extLst>
          </p:cNvPr>
          <p:cNvSpPr>
            <a:spLocks noGrp="1"/>
          </p:cNvSpPr>
          <p:nvPr>
            <p:ph type="title"/>
          </p:nvPr>
        </p:nvSpPr>
        <p:spPr/>
        <p:txBody>
          <a:bodyPr/>
          <a:lstStyle/>
          <a:p>
            <a:r>
              <a:rPr kumimoji="1" lang="en-US" altLang="zh-CN"/>
              <a:t>2</a:t>
            </a:r>
            <a:r>
              <a:rPr kumimoji="1" lang="zh-CN" altLang="en-US"/>
              <a:t> 网络配置</a:t>
            </a:r>
          </a:p>
        </p:txBody>
      </p:sp>
      <p:sp>
        <p:nvSpPr>
          <p:cNvPr id="3" name="内容占位符 2">
            <a:extLst>
              <a:ext uri="{FF2B5EF4-FFF2-40B4-BE49-F238E27FC236}">
                <a16:creationId xmlns:a16="http://schemas.microsoft.com/office/drawing/2014/main" id="{91B655AB-BD2E-C7A3-AC5F-1C750AE962E6}"/>
              </a:ext>
            </a:extLst>
          </p:cNvPr>
          <p:cNvSpPr>
            <a:spLocks noGrp="1"/>
          </p:cNvSpPr>
          <p:nvPr>
            <p:ph idx="1"/>
          </p:nvPr>
        </p:nvSpPr>
        <p:spPr/>
        <p:txBody>
          <a:bodyPr/>
          <a:lstStyle/>
          <a:p>
            <a:r>
              <a:rPr kumimoji="1" lang="zh-CN" altLang="en-US"/>
              <a:t>讨论</a:t>
            </a:r>
            <a:endParaRPr kumimoji="1" lang="en-US" altLang="zh-CN"/>
          </a:p>
          <a:p>
            <a:pPr marL="0" indent="0">
              <a:buNone/>
            </a:pPr>
            <a:r>
              <a:rPr kumimoji="1" lang="zh-CN" altLang="en-US"/>
              <a:t>本文提出的卷积网络配置和之前比赛优胜的网络有很大的不同，整个网络都采用了相对较小的感受野 </a:t>
            </a:r>
            <a:r>
              <a:rPr kumimoji="1" lang="en-US" altLang="zh-CN"/>
              <a:t>3×3</a:t>
            </a:r>
            <a:r>
              <a:rPr kumimoji="1" lang="zh-CN" altLang="en-US"/>
              <a:t> </a:t>
            </a:r>
            <a:r>
              <a:rPr kumimoji="1" lang="en-US" altLang="zh-CN"/>
              <a:t>stride</a:t>
            </a:r>
            <a:r>
              <a:rPr kumimoji="1" lang="zh-CN" altLang="en-US"/>
              <a:t> </a:t>
            </a:r>
            <a:r>
              <a:rPr kumimoji="1" lang="en-US" altLang="zh-CN"/>
              <a:t>1</a:t>
            </a:r>
            <a:r>
              <a:rPr kumimoji="1" lang="zh-CN" altLang="en-US"/>
              <a:t>（</a:t>
            </a:r>
            <a:r>
              <a:rPr kumimoji="1" lang="en-US" altLang="zh-CN"/>
              <a:t>2012</a:t>
            </a:r>
            <a:r>
              <a:rPr kumimoji="1" lang="zh-CN" altLang="en-US"/>
              <a:t> </a:t>
            </a:r>
            <a:r>
              <a:rPr kumimoji="1" lang="en-US" altLang="zh-CN"/>
              <a:t>-</a:t>
            </a:r>
            <a:r>
              <a:rPr kumimoji="1" lang="zh-CN" altLang="en-US"/>
              <a:t> </a:t>
            </a:r>
            <a:r>
              <a:rPr kumimoji="1" lang="en-US" altLang="zh-CN"/>
              <a:t>11×11</a:t>
            </a:r>
            <a:r>
              <a:rPr kumimoji="1" lang="zh-CN" altLang="en-US"/>
              <a:t> </a:t>
            </a:r>
            <a:r>
              <a:rPr kumimoji="1" lang="en-US" altLang="zh-CN"/>
              <a:t>stride</a:t>
            </a:r>
            <a:r>
              <a:rPr kumimoji="1" lang="zh-CN" altLang="en-US"/>
              <a:t> </a:t>
            </a:r>
            <a:r>
              <a:rPr kumimoji="1" lang="en-US" altLang="zh-CN"/>
              <a:t>4</a:t>
            </a:r>
            <a:r>
              <a:rPr kumimoji="1" lang="zh-CN" altLang="en-US"/>
              <a:t> </a:t>
            </a:r>
            <a:r>
              <a:rPr kumimoji="1" lang="en-US" altLang="zh-CN"/>
              <a:t>/</a:t>
            </a:r>
            <a:r>
              <a:rPr kumimoji="1" lang="zh-CN" altLang="en-US"/>
              <a:t> </a:t>
            </a:r>
            <a:r>
              <a:rPr kumimoji="1" lang="en-US" altLang="zh-CN"/>
              <a:t>2013</a:t>
            </a:r>
            <a:r>
              <a:rPr kumimoji="1" lang="zh-CN" altLang="en-US"/>
              <a:t> </a:t>
            </a:r>
            <a:r>
              <a:rPr kumimoji="1" lang="en-US" altLang="zh-CN"/>
              <a:t>-</a:t>
            </a:r>
            <a:r>
              <a:rPr kumimoji="1" lang="zh-CN" altLang="en-US"/>
              <a:t> </a:t>
            </a:r>
            <a:r>
              <a:rPr kumimoji="1" lang="en-US" altLang="zh-CN"/>
              <a:t>7×7</a:t>
            </a:r>
            <a:r>
              <a:rPr kumimoji="1" lang="zh-CN" altLang="en-US"/>
              <a:t> </a:t>
            </a:r>
            <a:r>
              <a:rPr kumimoji="1" lang="en-US" altLang="zh-CN"/>
              <a:t>stride</a:t>
            </a:r>
            <a:r>
              <a:rPr kumimoji="1" lang="zh-CN" altLang="en-US"/>
              <a:t> </a:t>
            </a:r>
            <a:r>
              <a:rPr kumimoji="1" lang="en-US" altLang="zh-CN"/>
              <a:t>2</a:t>
            </a:r>
            <a:r>
              <a:rPr kumimoji="1" lang="zh-CN" altLang="en-US"/>
              <a:t>）。</a:t>
            </a:r>
            <a:endParaRPr kumimoji="1" lang="en-US" altLang="zh-CN"/>
          </a:p>
          <a:p>
            <a:pPr marL="0" indent="0">
              <a:buNone/>
            </a:pPr>
            <a:r>
              <a:rPr kumimoji="1" lang="zh-CN" altLang="en-US"/>
              <a:t>可以很容易发现，</a:t>
            </a:r>
            <a:r>
              <a:rPr kumimoji="1" lang="en-US" altLang="zh-CN"/>
              <a:t>2</a:t>
            </a:r>
            <a:r>
              <a:rPr kumimoji="1" lang="zh-CN" altLang="en-US"/>
              <a:t> 个 </a:t>
            </a:r>
            <a:r>
              <a:rPr kumimoji="1" lang="en-US" altLang="zh-CN"/>
              <a:t>3×3</a:t>
            </a:r>
            <a:r>
              <a:rPr kumimoji="1" lang="zh-CN" altLang="en-US"/>
              <a:t> 的卷积层和 </a:t>
            </a:r>
            <a:r>
              <a:rPr kumimoji="1" lang="en-US" altLang="zh-CN"/>
              <a:t>1</a:t>
            </a:r>
            <a:r>
              <a:rPr kumimoji="1" lang="zh-CN" altLang="en-US"/>
              <a:t> 个 </a:t>
            </a:r>
            <a:r>
              <a:rPr kumimoji="1" lang="en-US" altLang="zh-CN"/>
              <a:t>5×5</a:t>
            </a:r>
            <a:r>
              <a:rPr kumimoji="1" lang="zh-CN" altLang="en-US"/>
              <a:t> 的卷积层有同样的感受野，</a:t>
            </a:r>
            <a:r>
              <a:rPr kumimoji="1" lang="en-US" altLang="zh-CN"/>
              <a:t> 3</a:t>
            </a:r>
            <a:r>
              <a:rPr kumimoji="1" lang="zh-CN" altLang="en-US"/>
              <a:t> 个 </a:t>
            </a:r>
            <a:r>
              <a:rPr kumimoji="1" lang="en-US" altLang="zh-CN"/>
              <a:t>3×3</a:t>
            </a:r>
            <a:r>
              <a:rPr kumimoji="1" lang="zh-CN" altLang="en-US"/>
              <a:t> 的卷积层和 </a:t>
            </a:r>
            <a:r>
              <a:rPr kumimoji="1" lang="en-US" altLang="zh-CN"/>
              <a:t>1</a:t>
            </a:r>
            <a:r>
              <a:rPr kumimoji="1" lang="zh-CN" altLang="en-US"/>
              <a:t> 个 </a:t>
            </a:r>
            <a:r>
              <a:rPr kumimoji="1" lang="en-US" altLang="zh-CN"/>
              <a:t>7×7</a:t>
            </a:r>
            <a:r>
              <a:rPr kumimoji="1" lang="zh-CN" altLang="en-US"/>
              <a:t> 的卷积层有同样的感受野。我们假设输入输出通道都为 </a:t>
            </a:r>
            <a:r>
              <a:rPr kumimoji="1" lang="en-US" altLang="zh-CN"/>
              <a:t>C</a:t>
            </a:r>
            <a:r>
              <a:rPr kumimoji="1" lang="zh-CN" altLang="en-US"/>
              <a:t>，则 </a:t>
            </a:r>
            <a:r>
              <a:rPr kumimoji="1" lang="en-US" altLang="zh-CN"/>
              <a:t>3</a:t>
            </a:r>
            <a:r>
              <a:rPr kumimoji="1" lang="zh-CN" altLang="en-US"/>
              <a:t> 个 </a:t>
            </a:r>
            <a:r>
              <a:rPr kumimoji="1" lang="en-US" altLang="zh-CN"/>
              <a:t>3×3</a:t>
            </a:r>
            <a:r>
              <a:rPr kumimoji="1" lang="zh-CN" altLang="en-US"/>
              <a:t> 的卷积层的参数为 </a:t>
            </a:r>
            <a:r>
              <a:rPr kumimoji="1" lang="en-US" altLang="zh-CN"/>
              <a:t>3×3×3×C</a:t>
            </a:r>
            <a:r>
              <a:rPr kumimoji="1" lang="en-US" altLang="zh-CN" baseline="30000"/>
              <a:t>2</a:t>
            </a:r>
            <a:r>
              <a:rPr kumimoji="1" lang="en-US" altLang="zh-CN"/>
              <a:t>=27C</a:t>
            </a:r>
            <a:r>
              <a:rPr kumimoji="1" lang="en-US" altLang="zh-CN" baseline="30000"/>
              <a:t>2</a:t>
            </a:r>
            <a:r>
              <a:rPr kumimoji="1" lang="zh-CN" altLang="en-US"/>
              <a:t>，而 </a:t>
            </a:r>
            <a:r>
              <a:rPr kumimoji="1" lang="en-US" altLang="zh-CN"/>
              <a:t>7×7</a:t>
            </a:r>
            <a:r>
              <a:rPr kumimoji="1" lang="zh-CN" altLang="en-US"/>
              <a:t> 的卷积层的参数为 </a:t>
            </a:r>
            <a:r>
              <a:rPr kumimoji="1" lang="en-US" altLang="zh-CN"/>
              <a:t>7×7×C</a:t>
            </a:r>
            <a:r>
              <a:rPr kumimoji="1" lang="en-US" altLang="zh-CN" baseline="30000"/>
              <a:t>2</a:t>
            </a:r>
            <a:r>
              <a:rPr kumimoji="1" lang="en-US" altLang="zh-CN"/>
              <a:t>=49C</a:t>
            </a:r>
            <a:r>
              <a:rPr kumimoji="1" lang="en-US" altLang="zh-CN" baseline="30000"/>
              <a:t>2</a:t>
            </a:r>
            <a:r>
              <a:rPr kumimoji="1" lang="zh-CN" altLang="en-US"/>
              <a:t>，参数比前者多了 </a:t>
            </a:r>
            <a:r>
              <a:rPr kumimoji="1" lang="en-US" altLang="zh-CN"/>
              <a:t>81%</a:t>
            </a:r>
            <a:r>
              <a:rPr kumimoji="1" lang="zh-CN" altLang="en-US"/>
              <a:t>。</a:t>
            </a:r>
            <a:endParaRPr kumimoji="1" lang="en-US" altLang="zh-CN" baseline="30000"/>
          </a:p>
          <a:p>
            <a:pPr marL="0" indent="0">
              <a:buNone/>
            </a:pPr>
            <a:r>
              <a:rPr kumimoji="1" lang="zh-CN" altLang="en-US" b="1">
                <a:solidFill>
                  <a:srgbClr val="FF0000"/>
                </a:solidFill>
              </a:rPr>
              <a:t>创新点：用多个小尺寸的卷积核替代大尺寸的卷积核</a:t>
            </a:r>
            <a:endParaRPr kumimoji="1" lang="en-US" altLang="zh-CN" b="1">
              <a:solidFill>
                <a:srgbClr val="FF0000"/>
              </a:solidFill>
            </a:endParaRPr>
          </a:p>
        </p:txBody>
      </p:sp>
      <p:sp>
        <p:nvSpPr>
          <p:cNvPr id="4" name="灯片编号占位符 3">
            <a:extLst>
              <a:ext uri="{FF2B5EF4-FFF2-40B4-BE49-F238E27FC236}">
                <a16:creationId xmlns:a16="http://schemas.microsoft.com/office/drawing/2014/main" id="{5C0D8020-F4C1-D8DE-0CA6-8BE9C668219D}"/>
              </a:ext>
            </a:extLst>
          </p:cNvPr>
          <p:cNvSpPr>
            <a:spLocks noGrp="1"/>
          </p:cNvSpPr>
          <p:nvPr>
            <p:ph type="sldNum" sz="quarter" idx="12"/>
          </p:nvPr>
        </p:nvSpPr>
        <p:spPr/>
        <p:txBody>
          <a:bodyPr/>
          <a:lstStyle/>
          <a:p>
            <a:fld id="{16E7674A-BD3A-9147-8229-A7F3DE076070}" type="slidenum">
              <a:t>6</a:t>
            </a:fld>
            <a:endParaRPr kumimoji="1" lang="zh-CN" altLang="en-US"/>
          </a:p>
        </p:txBody>
      </p:sp>
    </p:spTree>
    <p:extLst>
      <p:ext uri="{BB962C8B-B14F-4D97-AF65-F5344CB8AC3E}">
        <p14:creationId xmlns:p14="http://schemas.microsoft.com/office/powerpoint/2010/main" val="369491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DE6C0-A722-28CA-E37E-B1B607BF5C70}"/>
              </a:ext>
            </a:extLst>
          </p:cNvPr>
          <p:cNvSpPr>
            <a:spLocks noGrp="1"/>
          </p:cNvSpPr>
          <p:nvPr>
            <p:ph type="title"/>
          </p:nvPr>
        </p:nvSpPr>
        <p:spPr/>
        <p:txBody>
          <a:bodyPr/>
          <a:lstStyle/>
          <a:p>
            <a:r>
              <a:rPr kumimoji="1" lang="en-US" altLang="zh-CN"/>
              <a:t>2</a:t>
            </a:r>
            <a:r>
              <a:rPr kumimoji="1" lang="zh-CN" altLang="en-US"/>
              <a:t> 网络配置</a:t>
            </a:r>
          </a:p>
        </p:txBody>
      </p:sp>
      <p:sp>
        <p:nvSpPr>
          <p:cNvPr id="4" name="灯片编号占位符 3">
            <a:extLst>
              <a:ext uri="{FF2B5EF4-FFF2-40B4-BE49-F238E27FC236}">
                <a16:creationId xmlns:a16="http://schemas.microsoft.com/office/drawing/2014/main" id="{C62A4A5B-1A25-7E8E-3F28-3597309F2D06}"/>
              </a:ext>
            </a:extLst>
          </p:cNvPr>
          <p:cNvSpPr>
            <a:spLocks noGrp="1"/>
          </p:cNvSpPr>
          <p:nvPr>
            <p:ph type="sldNum" sz="quarter" idx="12"/>
          </p:nvPr>
        </p:nvSpPr>
        <p:spPr/>
        <p:txBody>
          <a:bodyPr/>
          <a:lstStyle/>
          <a:p>
            <a:fld id="{16E7674A-BD3A-9147-8229-A7F3DE076070}" type="slidenum">
              <a:t>7</a:t>
            </a:fld>
            <a:endParaRPr kumimoji="1" lang="zh-CN" altLang="en-US"/>
          </a:p>
        </p:txBody>
      </p:sp>
      <p:pic>
        <p:nvPicPr>
          <p:cNvPr id="2050" name="Picture 2">
            <a:extLst>
              <a:ext uri="{FF2B5EF4-FFF2-40B4-BE49-F238E27FC236}">
                <a16:creationId xmlns:a16="http://schemas.microsoft.com/office/drawing/2014/main" id="{A329EB5A-0162-89F2-212E-06F25F2E5E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336007"/>
            <a:ext cx="5613399" cy="29236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398AB82-17D2-16AD-C38E-24EDB0AFAE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630"/>
          <a:stretch/>
        </p:blipFill>
        <p:spPr bwMode="auto">
          <a:xfrm>
            <a:off x="6892265" y="2336006"/>
            <a:ext cx="4461535" cy="292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21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6D475-1D86-C528-DF4D-5D9D87FB2AF4}"/>
              </a:ext>
            </a:extLst>
          </p:cNvPr>
          <p:cNvSpPr>
            <a:spLocks noGrp="1"/>
          </p:cNvSpPr>
          <p:nvPr>
            <p:ph type="title"/>
          </p:nvPr>
        </p:nvSpPr>
        <p:spPr/>
        <p:txBody>
          <a:bodyPr/>
          <a:lstStyle/>
          <a:p>
            <a:r>
              <a:rPr kumimoji="1" lang="en-US" altLang="zh-CN"/>
              <a:t>3</a:t>
            </a:r>
            <a:r>
              <a:rPr kumimoji="1" lang="zh-CN" altLang="en-US"/>
              <a:t> 分类实验</a:t>
            </a:r>
          </a:p>
        </p:txBody>
      </p:sp>
      <p:sp>
        <p:nvSpPr>
          <p:cNvPr id="3" name="内容占位符 2">
            <a:extLst>
              <a:ext uri="{FF2B5EF4-FFF2-40B4-BE49-F238E27FC236}">
                <a16:creationId xmlns:a16="http://schemas.microsoft.com/office/drawing/2014/main" id="{060E37AC-C7BB-3452-9098-75813CDC0D71}"/>
              </a:ext>
            </a:extLst>
          </p:cNvPr>
          <p:cNvSpPr>
            <a:spLocks noGrp="1"/>
          </p:cNvSpPr>
          <p:nvPr>
            <p:ph idx="1"/>
          </p:nvPr>
        </p:nvSpPr>
        <p:spPr/>
        <p:txBody>
          <a:bodyPr/>
          <a:lstStyle/>
          <a:p>
            <a:r>
              <a:rPr kumimoji="1" lang="zh-CN" altLang="en-US"/>
              <a:t>数据集</a:t>
            </a:r>
            <a:endParaRPr kumimoji="1" lang="en-US" altLang="zh-CN"/>
          </a:p>
          <a:p>
            <a:pPr marL="0" indent="0">
              <a:buNone/>
            </a:pPr>
            <a:r>
              <a:rPr kumimoji="1" lang="en-US" altLang="zh-CN"/>
              <a:t>ILSVRC</a:t>
            </a:r>
            <a:r>
              <a:rPr kumimoji="1" lang="zh-CN" altLang="en-US"/>
              <a:t> </a:t>
            </a:r>
            <a:r>
              <a:rPr kumimoji="1" lang="en-US" altLang="zh-CN"/>
              <a:t>2012</a:t>
            </a:r>
          </a:p>
          <a:p>
            <a:pPr marL="0" indent="0">
              <a:buNone/>
            </a:pPr>
            <a:r>
              <a:rPr kumimoji="1" lang="en-US" altLang="zh-CN"/>
              <a:t>1000</a:t>
            </a:r>
            <a:r>
              <a:rPr kumimoji="1" lang="zh-CN" altLang="en-US"/>
              <a:t> 个类，分成：训练集（</a:t>
            </a:r>
            <a:r>
              <a:rPr kumimoji="1" lang="en-US" altLang="zh-CN"/>
              <a:t>1.3M</a:t>
            </a:r>
            <a:r>
              <a:rPr kumimoji="1" lang="zh-CN" altLang="en-US"/>
              <a:t>），验证集（</a:t>
            </a:r>
            <a:r>
              <a:rPr kumimoji="1" lang="en-US" altLang="zh-CN"/>
              <a:t>50K</a:t>
            </a:r>
            <a:r>
              <a:rPr kumimoji="1" lang="zh-CN" altLang="en-US"/>
              <a:t>），测试集（</a:t>
            </a:r>
            <a:r>
              <a:rPr kumimoji="1" lang="en-US" altLang="zh-CN"/>
              <a:t>100K</a:t>
            </a:r>
            <a:r>
              <a:rPr kumimoji="1" lang="zh-CN" altLang="en-US"/>
              <a:t>）</a:t>
            </a:r>
            <a:endParaRPr kumimoji="1" lang="en-US" altLang="zh-CN"/>
          </a:p>
          <a:p>
            <a:pPr marL="0" indent="0">
              <a:buNone/>
            </a:pPr>
            <a:r>
              <a:rPr kumimoji="1" lang="zh-CN" altLang="en-US"/>
              <a:t>使用 </a:t>
            </a:r>
            <a:r>
              <a:rPr kumimoji="1" lang="en-US" altLang="zh-CN"/>
              <a:t>top-1</a:t>
            </a:r>
            <a:r>
              <a:rPr kumimoji="1" lang="zh-CN" altLang="en-US"/>
              <a:t> </a:t>
            </a:r>
            <a:r>
              <a:rPr kumimoji="1" lang="en-US" altLang="zh-CN"/>
              <a:t>error</a:t>
            </a:r>
            <a:r>
              <a:rPr kumimoji="1" lang="zh-CN" altLang="en-US"/>
              <a:t> 和 </a:t>
            </a:r>
            <a:r>
              <a:rPr kumimoji="1" lang="en-US" altLang="zh-CN"/>
              <a:t>top-5</a:t>
            </a:r>
            <a:r>
              <a:rPr kumimoji="1" lang="zh-CN" altLang="en-US"/>
              <a:t> </a:t>
            </a:r>
            <a:r>
              <a:rPr kumimoji="1" lang="en-US" altLang="zh-CN"/>
              <a:t>error</a:t>
            </a:r>
            <a:r>
              <a:rPr kumimoji="1" lang="zh-CN" altLang="en-US"/>
              <a:t> 评估</a:t>
            </a:r>
          </a:p>
        </p:txBody>
      </p:sp>
      <p:sp>
        <p:nvSpPr>
          <p:cNvPr id="4" name="灯片编号占位符 3">
            <a:extLst>
              <a:ext uri="{FF2B5EF4-FFF2-40B4-BE49-F238E27FC236}">
                <a16:creationId xmlns:a16="http://schemas.microsoft.com/office/drawing/2014/main" id="{9021601F-78CC-7B74-3063-57F646CC105C}"/>
              </a:ext>
            </a:extLst>
          </p:cNvPr>
          <p:cNvSpPr>
            <a:spLocks noGrp="1"/>
          </p:cNvSpPr>
          <p:nvPr>
            <p:ph type="sldNum" sz="quarter" idx="12"/>
          </p:nvPr>
        </p:nvSpPr>
        <p:spPr/>
        <p:txBody>
          <a:bodyPr/>
          <a:lstStyle/>
          <a:p>
            <a:fld id="{16E7674A-BD3A-9147-8229-A7F3DE076070}" type="slidenum">
              <a:t>8</a:t>
            </a:fld>
            <a:endParaRPr kumimoji="1" lang="zh-CN" altLang="en-US"/>
          </a:p>
        </p:txBody>
      </p:sp>
    </p:spTree>
    <p:extLst>
      <p:ext uri="{BB962C8B-B14F-4D97-AF65-F5344CB8AC3E}">
        <p14:creationId xmlns:p14="http://schemas.microsoft.com/office/powerpoint/2010/main" val="14369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6D475-1D86-C528-DF4D-5D9D87FB2AF4}"/>
              </a:ext>
            </a:extLst>
          </p:cNvPr>
          <p:cNvSpPr>
            <a:spLocks noGrp="1"/>
          </p:cNvSpPr>
          <p:nvPr>
            <p:ph type="title"/>
          </p:nvPr>
        </p:nvSpPr>
        <p:spPr/>
        <p:txBody>
          <a:bodyPr/>
          <a:lstStyle/>
          <a:p>
            <a:r>
              <a:rPr kumimoji="1" lang="en-US" altLang="zh-CN"/>
              <a:t>3</a:t>
            </a:r>
            <a:r>
              <a:rPr kumimoji="1" lang="zh-CN" altLang="en-US"/>
              <a:t> 分类实验</a:t>
            </a:r>
          </a:p>
        </p:txBody>
      </p:sp>
      <p:sp>
        <p:nvSpPr>
          <p:cNvPr id="3" name="内容占位符 2">
            <a:extLst>
              <a:ext uri="{FF2B5EF4-FFF2-40B4-BE49-F238E27FC236}">
                <a16:creationId xmlns:a16="http://schemas.microsoft.com/office/drawing/2014/main" id="{060E37AC-C7BB-3452-9098-75813CDC0D71}"/>
              </a:ext>
            </a:extLst>
          </p:cNvPr>
          <p:cNvSpPr>
            <a:spLocks noGrp="1"/>
          </p:cNvSpPr>
          <p:nvPr>
            <p:ph idx="1"/>
          </p:nvPr>
        </p:nvSpPr>
        <p:spPr/>
        <p:txBody>
          <a:bodyPr/>
          <a:lstStyle/>
          <a:p>
            <a:r>
              <a:rPr kumimoji="1" lang="zh-CN" altLang="en-US"/>
              <a:t>单尺度评估</a:t>
            </a:r>
            <a:endParaRPr kumimoji="1" lang="en-US" altLang="zh-CN"/>
          </a:p>
        </p:txBody>
      </p:sp>
      <p:sp>
        <p:nvSpPr>
          <p:cNvPr id="4" name="灯片编号占位符 3">
            <a:extLst>
              <a:ext uri="{FF2B5EF4-FFF2-40B4-BE49-F238E27FC236}">
                <a16:creationId xmlns:a16="http://schemas.microsoft.com/office/drawing/2014/main" id="{9021601F-78CC-7B74-3063-57F646CC105C}"/>
              </a:ext>
            </a:extLst>
          </p:cNvPr>
          <p:cNvSpPr>
            <a:spLocks noGrp="1"/>
          </p:cNvSpPr>
          <p:nvPr>
            <p:ph type="sldNum" sz="quarter" idx="12"/>
          </p:nvPr>
        </p:nvSpPr>
        <p:spPr/>
        <p:txBody>
          <a:bodyPr/>
          <a:lstStyle/>
          <a:p>
            <a:fld id="{16E7674A-BD3A-9147-8229-A7F3DE076070}" type="slidenum">
              <a:t>9</a:t>
            </a:fld>
            <a:endParaRPr kumimoji="1" lang="zh-CN" altLang="en-US"/>
          </a:p>
        </p:txBody>
      </p:sp>
      <p:pic>
        <p:nvPicPr>
          <p:cNvPr id="5" name="图片 4">
            <a:extLst>
              <a:ext uri="{FF2B5EF4-FFF2-40B4-BE49-F238E27FC236}">
                <a16:creationId xmlns:a16="http://schemas.microsoft.com/office/drawing/2014/main" id="{C6B29267-9945-147B-E831-B71107D33070}"/>
              </a:ext>
            </a:extLst>
          </p:cNvPr>
          <p:cNvPicPr>
            <a:picLocks noChangeAspect="1"/>
          </p:cNvPicPr>
          <p:nvPr/>
        </p:nvPicPr>
        <p:blipFill>
          <a:blip r:embed="rId3"/>
          <a:stretch>
            <a:fillRect/>
          </a:stretch>
        </p:blipFill>
        <p:spPr>
          <a:xfrm>
            <a:off x="2209800" y="2643039"/>
            <a:ext cx="7772400" cy="3102142"/>
          </a:xfrm>
          <a:prstGeom prst="rect">
            <a:avLst/>
          </a:prstGeom>
        </p:spPr>
      </p:pic>
    </p:spTree>
    <p:extLst>
      <p:ext uri="{BB962C8B-B14F-4D97-AF65-F5344CB8AC3E}">
        <p14:creationId xmlns:p14="http://schemas.microsoft.com/office/powerpoint/2010/main" val="2712971668"/>
      </p:ext>
    </p:extLst>
  </p:cSld>
  <p:clrMapOvr>
    <a:masterClrMapping/>
  </p:clrMapOvr>
</p:sld>
</file>

<file path=ppt/theme/theme1.xml><?xml version="1.0" encoding="utf-8"?>
<a:theme xmlns:a="http://schemas.openxmlformats.org/drawingml/2006/main" name="汇报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汇报模板" id="{46721D02-6233-084E-BA43-CBCBA6570F54}" vid="{5348B184-CF86-1944-8EAB-092494F0F65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汇报模板</Template>
  <Application>Microsoft Office PowerPoint</Application>
  <PresentationFormat>Widescreen</PresentationFormat>
  <Slides>14</Slides>
  <Notes>10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汇报模板</vt:lpstr>
      <vt:lpstr>Very deep convolutional networks for large-scale image regognition</vt:lpstr>
      <vt:lpstr>目录</vt:lpstr>
      <vt:lpstr>1 引言</vt:lpstr>
      <vt:lpstr>2 网络配置</vt:lpstr>
      <vt:lpstr>2 网络配置</vt:lpstr>
      <vt:lpstr>2 网络配置</vt:lpstr>
      <vt:lpstr>2 网络配置</vt:lpstr>
      <vt:lpstr>3 分类实验</vt:lpstr>
      <vt:lpstr>3 分类实验</vt:lpstr>
      <vt:lpstr>3 分类实验</vt:lpstr>
      <vt:lpstr>3 分类实验</vt:lpstr>
      <vt:lpstr>3 分类实验</vt:lpstr>
      <vt:lpstr>3 分类实验</vt:lpstr>
      <vt:lpstr>4 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Very deep convolutional networks for large-scale image regognition</dc:title>
  <dc:creator>钱 霖奕</dc:creator>
  <cp:revision>1</cp:revision>
  <dcterms:created xsi:type="dcterms:W3CDTF">2022-12-02T08:07:03Z</dcterms:created>
  <dcterms:modified xsi:type="dcterms:W3CDTF">2023-01-05T11:17:05Z</dcterms:modified>
</cp:coreProperties>
</file>