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0" r:id="rId3"/>
    <p:sldId id="258" r:id="rId4"/>
    <p:sldId id="313" r:id="rId5"/>
    <p:sldId id="312" r:id="rId6"/>
    <p:sldId id="314" r:id="rId7"/>
    <p:sldId id="315" r:id="rId8"/>
    <p:sldId id="316" r:id="rId9"/>
    <p:sldId id="317" r:id="rId10"/>
    <p:sldId id="318" r:id="rId11"/>
    <p:sldId id="319" r:id="rId12"/>
    <p:sldId id="320" r:id="rId13"/>
    <p:sldId id="321" r:id="rId14"/>
    <p:sldId id="322" r:id="rId15"/>
    <p:sldId id="32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2653" autoAdjust="0"/>
  </p:normalViewPr>
  <p:slideViewPr>
    <p:cSldViewPr snapToGrid="0">
      <p:cViewPr varScale="1">
        <p:scale>
          <a:sx n="102" d="100"/>
          <a:sy n="102" d="100"/>
        </p:scale>
        <p:origin x="4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钱 霖奕" userId="d928a817aa094823" providerId="LiveId" clId="{BCE75D40-0FA4-4F69-95E2-004043ED6448}"/>
    <pc:docChg chg="undo custSel addSld delSld modSld sldOrd">
      <pc:chgData name="钱 霖奕" userId="d928a817aa094823" providerId="LiveId" clId="{BCE75D40-0FA4-4F69-95E2-004043ED6448}" dt="2022-07-08T10:56:58.003" v="12215" actId="20577"/>
      <pc:docMkLst>
        <pc:docMk/>
      </pc:docMkLst>
      <pc:sldChg chg="modSp new mod">
        <pc:chgData name="钱 霖奕" userId="d928a817aa094823" providerId="LiveId" clId="{BCE75D40-0FA4-4F69-95E2-004043ED6448}" dt="2022-07-08T09:52:05.975" v="9264" actId="1076"/>
        <pc:sldMkLst>
          <pc:docMk/>
          <pc:sldMk cId="288902536" sldId="256"/>
        </pc:sldMkLst>
        <pc:spChg chg="mod">
          <ac:chgData name="钱 霖奕" userId="d928a817aa094823" providerId="LiveId" clId="{BCE75D40-0FA4-4F69-95E2-004043ED6448}" dt="2022-07-06T02:43:57.498" v="2388"/>
          <ac:spMkLst>
            <pc:docMk/>
            <pc:sldMk cId="288902536" sldId="256"/>
            <ac:spMk id="2" creationId="{338041B3-80CF-4B2F-9A71-6C0BA0219CEB}"/>
          </ac:spMkLst>
        </pc:spChg>
        <pc:spChg chg="mod">
          <ac:chgData name="钱 霖奕" userId="d928a817aa094823" providerId="LiveId" clId="{BCE75D40-0FA4-4F69-95E2-004043ED6448}" dt="2022-07-08T09:52:05.975" v="9264" actId="1076"/>
          <ac:spMkLst>
            <pc:docMk/>
            <pc:sldMk cId="288902536" sldId="256"/>
            <ac:spMk id="3" creationId="{63C96EF5-6F33-4681-975E-9274AB13D30B}"/>
          </ac:spMkLst>
        </pc:spChg>
      </pc:sldChg>
      <pc:sldChg chg="addSp modSp new del mod">
        <pc:chgData name="钱 霖奕" userId="d928a817aa094823" providerId="LiveId" clId="{BCE75D40-0FA4-4F69-95E2-004043ED6448}" dt="2022-07-07T13:22:59.182" v="6495" actId="47"/>
        <pc:sldMkLst>
          <pc:docMk/>
          <pc:sldMk cId="2503661116" sldId="257"/>
        </pc:sldMkLst>
        <pc:spChg chg="mod">
          <ac:chgData name="钱 霖奕" userId="d928a817aa094823" providerId="LiveId" clId="{BCE75D40-0FA4-4F69-95E2-004043ED6448}" dt="2022-06-28T08:44:05.294" v="1049" actId="20577"/>
          <ac:spMkLst>
            <pc:docMk/>
            <pc:sldMk cId="2503661116" sldId="257"/>
            <ac:spMk id="3" creationId="{090FD4AE-E3BE-4A38-9541-3207BFB39CFD}"/>
          </ac:spMkLst>
        </pc:spChg>
        <pc:picChg chg="add mod">
          <ac:chgData name="钱 霖奕" userId="d928a817aa094823" providerId="LiveId" clId="{BCE75D40-0FA4-4F69-95E2-004043ED6448}" dt="2022-06-28T08:01:18.625" v="67" actId="1076"/>
          <ac:picMkLst>
            <pc:docMk/>
            <pc:sldMk cId="2503661116" sldId="257"/>
            <ac:picMk id="5" creationId="{6F465655-5A20-4B55-BE73-1B15FF72DB64}"/>
          </ac:picMkLst>
        </pc:picChg>
      </pc:sldChg>
      <pc:sldChg chg="modSp new mod ord">
        <pc:chgData name="钱 霖奕" userId="d928a817aa094823" providerId="LiveId" clId="{BCE75D40-0FA4-4F69-95E2-004043ED6448}" dt="2022-07-08T07:58:10.298" v="7248" actId="20577"/>
        <pc:sldMkLst>
          <pc:docMk/>
          <pc:sldMk cId="1674021913" sldId="258"/>
        </pc:sldMkLst>
        <pc:spChg chg="mod">
          <ac:chgData name="钱 霖奕" userId="d928a817aa094823" providerId="LiveId" clId="{BCE75D40-0FA4-4F69-95E2-004043ED6448}" dt="2022-07-06T11:41:48.746" v="4440" actId="1076"/>
          <ac:spMkLst>
            <pc:docMk/>
            <pc:sldMk cId="1674021913" sldId="258"/>
            <ac:spMk id="2" creationId="{A063F2D1-CC78-4C78-9AE1-5EC516206FA5}"/>
          </ac:spMkLst>
        </pc:spChg>
        <pc:spChg chg="mod">
          <ac:chgData name="钱 霖奕" userId="d928a817aa094823" providerId="LiveId" clId="{BCE75D40-0FA4-4F69-95E2-004043ED6448}" dt="2022-07-08T07:58:10.298" v="7248" actId="20577"/>
          <ac:spMkLst>
            <pc:docMk/>
            <pc:sldMk cId="1674021913" sldId="258"/>
            <ac:spMk id="3" creationId="{B8056EB2-F23E-4480-A172-80A472AE3A24}"/>
          </ac:spMkLst>
        </pc:spChg>
      </pc:sldChg>
      <pc:sldChg chg="modSp new mod ord">
        <pc:chgData name="钱 霖奕" userId="d928a817aa094823" providerId="LiveId" clId="{BCE75D40-0FA4-4F69-95E2-004043ED6448}" dt="2022-07-08T08:09:03.722" v="7590" actId="20577"/>
        <pc:sldMkLst>
          <pc:docMk/>
          <pc:sldMk cId="154039342" sldId="259"/>
        </pc:sldMkLst>
        <pc:spChg chg="mod">
          <ac:chgData name="钱 霖奕" userId="d928a817aa094823" providerId="LiveId" clId="{BCE75D40-0FA4-4F69-95E2-004043ED6448}" dt="2022-07-06T03:45:45.840" v="2655" actId="20577"/>
          <ac:spMkLst>
            <pc:docMk/>
            <pc:sldMk cId="154039342" sldId="259"/>
            <ac:spMk id="2" creationId="{E29E288C-F5DB-4141-92CB-46D9DC942BB9}"/>
          </ac:spMkLst>
        </pc:spChg>
        <pc:spChg chg="mod">
          <ac:chgData name="钱 霖奕" userId="d928a817aa094823" providerId="LiveId" clId="{BCE75D40-0FA4-4F69-95E2-004043ED6448}" dt="2022-07-08T08:09:03.722" v="7590" actId="20577"/>
          <ac:spMkLst>
            <pc:docMk/>
            <pc:sldMk cId="154039342" sldId="259"/>
            <ac:spMk id="3" creationId="{F2560814-3EDB-4CEE-9F78-7045A894407C}"/>
          </ac:spMkLst>
        </pc:spChg>
      </pc:sldChg>
      <pc:sldChg chg="modSp new del mod">
        <pc:chgData name="钱 霖奕" userId="d928a817aa094823" providerId="LiveId" clId="{BCE75D40-0FA4-4F69-95E2-004043ED6448}" dt="2022-07-07T13:22:58.107" v="6494" actId="47"/>
        <pc:sldMkLst>
          <pc:docMk/>
          <pc:sldMk cId="2188390213" sldId="260"/>
        </pc:sldMkLst>
        <pc:spChg chg="mod">
          <ac:chgData name="钱 霖奕" userId="d928a817aa094823" providerId="LiveId" clId="{BCE75D40-0FA4-4F69-95E2-004043ED6448}" dt="2022-06-28T09:34:27.937" v="1306" actId="20577"/>
          <ac:spMkLst>
            <pc:docMk/>
            <pc:sldMk cId="2188390213" sldId="260"/>
            <ac:spMk id="2" creationId="{A4DDBB12-73ED-4C76-86AE-16FC5EFA3A51}"/>
          </ac:spMkLst>
        </pc:spChg>
      </pc:sldChg>
      <pc:sldChg chg="addSp modSp new del mod">
        <pc:chgData name="钱 霖奕" userId="d928a817aa094823" providerId="LiveId" clId="{BCE75D40-0FA4-4F69-95E2-004043ED6448}" dt="2022-07-07T13:22:57.128" v="6493" actId="47"/>
        <pc:sldMkLst>
          <pc:docMk/>
          <pc:sldMk cId="2793668879" sldId="261"/>
        </pc:sldMkLst>
        <pc:spChg chg="mod">
          <ac:chgData name="钱 霖奕" userId="d928a817aa094823" providerId="LiveId" clId="{BCE75D40-0FA4-4F69-95E2-004043ED6448}" dt="2022-06-28T08:51:14.475" v="1269" actId="20577"/>
          <ac:spMkLst>
            <pc:docMk/>
            <pc:sldMk cId="2793668879" sldId="261"/>
            <ac:spMk id="3" creationId="{70D90F04-BC44-4C0A-A8DA-1955EA1318D0}"/>
          </ac:spMkLst>
        </pc:spChg>
        <pc:picChg chg="add mod">
          <ac:chgData name="钱 霖奕" userId="d928a817aa094823" providerId="LiveId" clId="{BCE75D40-0FA4-4F69-95E2-004043ED6448}" dt="2022-06-28T08:37:45.442" v="883" actId="1076"/>
          <ac:picMkLst>
            <pc:docMk/>
            <pc:sldMk cId="2793668879" sldId="261"/>
            <ac:picMk id="5" creationId="{6072DA08-837D-4963-8167-1824D980F57C}"/>
          </ac:picMkLst>
        </pc:picChg>
      </pc:sldChg>
      <pc:sldChg chg="addSp modSp new del mod">
        <pc:chgData name="钱 霖奕" userId="d928a817aa094823" providerId="LiveId" clId="{BCE75D40-0FA4-4F69-95E2-004043ED6448}" dt="2022-07-07T13:22:56.389" v="6492" actId="47"/>
        <pc:sldMkLst>
          <pc:docMk/>
          <pc:sldMk cId="3384268678" sldId="262"/>
        </pc:sldMkLst>
        <pc:spChg chg="mod">
          <ac:chgData name="钱 霖奕" userId="d928a817aa094823" providerId="LiveId" clId="{BCE75D40-0FA4-4F69-95E2-004043ED6448}" dt="2022-06-28T09:50:25.468" v="1992" actId="242"/>
          <ac:spMkLst>
            <pc:docMk/>
            <pc:sldMk cId="3384268678" sldId="262"/>
            <ac:spMk id="2" creationId="{AA26AD6A-3B68-47BB-81E5-302EB3F1AF38}"/>
          </ac:spMkLst>
        </pc:spChg>
        <pc:spChg chg="mod">
          <ac:chgData name="钱 霖奕" userId="d928a817aa094823" providerId="LiveId" clId="{BCE75D40-0FA4-4F69-95E2-004043ED6448}" dt="2022-06-28T09:51:29.537" v="2006" actId="20577"/>
          <ac:spMkLst>
            <pc:docMk/>
            <pc:sldMk cId="3384268678" sldId="262"/>
            <ac:spMk id="3" creationId="{7A2027A0-F81B-47E4-A485-51BEDAD8A2FF}"/>
          </ac:spMkLst>
        </pc:spChg>
        <pc:picChg chg="add mod">
          <ac:chgData name="钱 霖奕" userId="d928a817aa094823" providerId="LiveId" clId="{BCE75D40-0FA4-4F69-95E2-004043ED6448}" dt="2022-06-28T09:50:32.506" v="1994" actId="1076"/>
          <ac:picMkLst>
            <pc:docMk/>
            <pc:sldMk cId="3384268678" sldId="262"/>
            <ac:picMk id="5" creationId="{239C814E-DC8E-40F5-8FEF-CD4FAF6C0819}"/>
          </ac:picMkLst>
        </pc:picChg>
      </pc:sldChg>
      <pc:sldChg chg="modSp add del mod">
        <pc:chgData name="钱 霖奕" userId="d928a817aa094823" providerId="LiveId" clId="{BCE75D40-0FA4-4F69-95E2-004043ED6448}" dt="2022-07-07T13:22:55.514" v="6491" actId="47"/>
        <pc:sldMkLst>
          <pc:docMk/>
          <pc:sldMk cId="2068122582" sldId="263"/>
        </pc:sldMkLst>
        <pc:spChg chg="mod">
          <ac:chgData name="钱 霖奕" userId="d928a817aa094823" providerId="LiveId" clId="{BCE75D40-0FA4-4F69-95E2-004043ED6448}" dt="2022-06-28T10:04:53.193" v="2086" actId="1076"/>
          <ac:spMkLst>
            <pc:docMk/>
            <pc:sldMk cId="2068122582" sldId="263"/>
            <ac:spMk id="2" creationId="{338041B3-80CF-4B2F-9A71-6C0BA0219CEB}"/>
          </ac:spMkLst>
        </pc:spChg>
      </pc:sldChg>
      <pc:sldChg chg="addSp modSp new del mod">
        <pc:chgData name="钱 霖奕" userId="d928a817aa094823" providerId="LiveId" clId="{BCE75D40-0FA4-4F69-95E2-004043ED6448}" dt="2022-07-07T13:22:53.693" v="6489" actId="47"/>
        <pc:sldMkLst>
          <pc:docMk/>
          <pc:sldMk cId="3350750907" sldId="264"/>
        </pc:sldMkLst>
        <pc:picChg chg="add mod">
          <ac:chgData name="钱 霖奕" userId="d928a817aa094823" providerId="LiveId" clId="{BCE75D40-0FA4-4F69-95E2-004043ED6448}" dt="2022-06-28T11:07:40.476" v="2377" actId="1076"/>
          <ac:picMkLst>
            <pc:docMk/>
            <pc:sldMk cId="3350750907" sldId="264"/>
            <ac:picMk id="5" creationId="{0CBF7961-AF26-473C-A1D7-B70272887C0D}"/>
          </ac:picMkLst>
        </pc:picChg>
      </pc:sldChg>
      <pc:sldChg chg="modSp add del mod">
        <pc:chgData name="钱 霖奕" userId="d928a817aa094823" providerId="LiveId" clId="{BCE75D40-0FA4-4F69-95E2-004043ED6448}" dt="2022-07-07T13:22:54.356" v="6490" actId="47"/>
        <pc:sldMkLst>
          <pc:docMk/>
          <pc:sldMk cId="2090930909" sldId="265"/>
        </pc:sldMkLst>
        <pc:spChg chg="mod">
          <ac:chgData name="钱 霖奕" userId="d928a817aa094823" providerId="LiveId" clId="{BCE75D40-0FA4-4F69-95E2-004043ED6448}" dt="2022-06-28T10:59:11.157" v="2365" actId="20577"/>
          <ac:spMkLst>
            <pc:docMk/>
            <pc:sldMk cId="2090930909" sldId="265"/>
            <ac:spMk id="3" creationId="{B8056EB2-F23E-4480-A172-80A472AE3A24}"/>
          </ac:spMkLst>
        </pc:spChg>
      </pc:sldChg>
      <pc:sldChg chg="addSp modSp new del mod">
        <pc:chgData name="钱 霖奕" userId="d928a817aa094823" providerId="LiveId" clId="{BCE75D40-0FA4-4F69-95E2-004043ED6448}" dt="2022-07-07T13:22:52.942" v="6488" actId="47"/>
        <pc:sldMkLst>
          <pc:docMk/>
          <pc:sldMk cId="3595831124" sldId="266"/>
        </pc:sldMkLst>
        <pc:picChg chg="add mod">
          <ac:chgData name="钱 霖奕" userId="d928a817aa094823" providerId="LiveId" clId="{BCE75D40-0FA4-4F69-95E2-004043ED6448}" dt="2022-06-28T11:07:27.490" v="2376" actId="1076"/>
          <ac:picMkLst>
            <pc:docMk/>
            <pc:sldMk cId="3595831124" sldId="266"/>
            <ac:picMk id="5" creationId="{A2A2EF68-BFEE-4E7A-8788-BE8D6FCCBC36}"/>
          </ac:picMkLst>
        </pc:picChg>
      </pc:sldChg>
      <pc:sldChg chg="add del">
        <pc:chgData name="钱 霖奕" userId="d928a817aa094823" providerId="LiveId" clId="{BCE75D40-0FA4-4F69-95E2-004043ED6448}" dt="2022-06-28T11:06:49.192" v="2370"/>
        <pc:sldMkLst>
          <pc:docMk/>
          <pc:sldMk cId="1402622848" sldId="267"/>
        </pc:sldMkLst>
      </pc:sldChg>
      <pc:sldChg chg="addSp modSp new del mod">
        <pc:chgData name="钱 霖奕" userId="d928a817aa094823" providerId="LiveId" clId="{BCE75D40-0FA4-4F69-95E2-004043ED6448}" dt="2022-07-07T13:22:51.980" v="6487" actId="47"/>
        <pc:sldMkLst>
          <pc:docMk/>
          <pc:sldMk cId="3575660294" sldId="267"/>
        </pc:sldMkLst>
        <pc:picChg chg="add mod">
          <ac:chgData name="钱 霖奕" userId="d928a817aa094823" providerId="LiveId" clId="{BCE75D40-0FA4-4F69-95E2-004043ED6448}" dt="2022-06-28T11:09:09.942" v="2383" actId="1076"/>
          <ac:picMkLst>
            <pc:docMk/>
            <pc:sldMk cId="3575660294" sldId="267"/>
            <ac:picMk id="5" creationId="{AF6FB4D4-6792-4FB6-A82F-AA58A9B4CE85}"/>
          </ac:picMkLst>
        </pc:picChg>
      </pc:sldChg>
      <pc:sldChg chg="add del">
        <pc:chgData name="钱 霖奕" userId="d928a817aa094823" providerId="LiveId" clId="{BCE75D40-0FA4-4F69-95E2-004043ED6448}" dt="2022-06-28T11:06:50.883" v="2372"/>
        <pc:sldMkLst>
          <pc:docMk/>
          <pc:sldMk cId="4133337553" sldId="267"/>
        </pc:sldMkLst>
      </pc:sldChg>
      <pc:sldChg chg="addSp modSp new mod ord">
        <pc:chgData name="钱 霖奕" userId="d928a817aa094823" providerId="LiveId" clId="{BCE75D40-0FA4-4F69-95E2-004043ED6448}" dt="2022-07-08T08:07:35.538" v="7582"/>
        <pc:sldMkLst>
          <pc:docMk/>
          <pc:sldMk cId="2380583394" sldId="268"/>
        </pc:sldMkLst>
        <pc:spChg chg="mod">
          <ac:chgData name="钱 霖奕" userId="d928a817aa094823" providerId="LiveId" clId="{BCE75D40-0FA4-4F69-95E2-004043ED6448}" dt="2022-07-06T04:03:21.608" v="2881" actId="1076"/>
          <ac:spMkLst>
            <pc:docMk/>
            <pc:sldMk cId="2380583394" sldId="268"/>
            <ac:spMk id="2" creationId="{8DA98F75-7003-44C5-8368-9EF3176D0350}"/>
          </ac:spMkLst>
        </pc:spChg>
        <pc:spChg chg="mod">
          <ac:chgData name="钱 霖奕" userId="d928a817aa094823" providerId="LiveId" clId="{BCE75D40-0FA4-4F69-95E2-004043ED6448}" dt="2022-07-06T04:03:33.362" v="2884" actId="1076"/>
          <ac:spMkLst>
            <pc:docMk/>
            <pc:sldMk cId="2380583394" sldId="268"/>
            <ac:spMk id="3" creationId="{15117623-E789-44E2-8B31-50556FEAC06F}"/>
          </ac:spMkLst>
        </pc:spChg>
        <pc:picChg chg="add mod">
          <ac:chgData name="钱 霖奕" userId="d928a817aa094823" providerId="LiveId" clId="{BCE75D40-0FA4-4F69-95E2-004043ED6448}" dt="2022-07-06T04:03:35.737" v="2885" actId="1076"/>
          <ac:picMkLst>
            <pc:docMk/>
            <pc:sldMk cId="2380583394" sldId="268"/>
            <ac:picMk id="1026" creationId="{00CC3666-9239-4DE3-9AC8-0BA0E77888C8}"/>
          </ac:picMkLst>
        </pc:picChg>
      </pc:sldChg>
      <pc:sldChg chg="addSp modSp new mod ord">
        <pc:chgData name="钱 霖奕" userId="d928a817aa094823" providerId="LiveId" clId="{BCE75D40-0FA4-4F69-95E2-004043ED6448}" dt="2022-07-08T08:07:43.612" v="7584"/>
        <pc:sldMkLst>
          <pc:docMk/>
          <pc:sldMk cId="3584903170" sldId="269"/>
        </pc:sldMkLst>
        <pc:spChg chg="mod">
          <ac:chgData name="钱 霖奕" userId="d928a817aa094823" providerId="LiveId" clId="{BCE75D40-0FA4-4F69-95E2-004043ED6448}" dt="2022-07-06T07:54:22.474" v="3114" actId="20577"/>
          <ac:spMkLst>
            <pc:docMk/>
            <pc:sldMk cId="3584903170" sldId="269"/>
            <ac:spMk id="2" creationId="{42EC00ED-A52B-41CD-BD3D-69C54ECD2C11}"/>
          </ac:spMkLst>
        </pc:spChg>
        <pc:spChg chg="mod">
          <ac:chgData name="钱 霖奕" userId="d928a817aa094823" providerId="LiveId" clId="{BCE75D40-0FA4-4F69-95E2-004043ED6448}" dt="2022-07-06T08:03:52.533" v="3468" actId="20577"/>
          <ac:spMkLst>
            <pc:docMk/>
            <pc:sldMk cId="3584903170" sldId="269"/>
            <ac:spMk id="3" creationId="{65F85594-1BCD-4E2C-BAE7-8357633B3C8E}"/>
          </ac:spMkLst>
        </pc:spChg>
        <pc:cxnChg chg="add mod">
          <ac:chgData name="钱 霖奕" userId="d928a817aa094823" providerId="LiveId" clId="{BCE75D40-0FA4-4F69-95E2-004043ED6448}" dt="2022-07-06T07:56:53.419" v="3119" actId="208"/>
          <ac:cxnSpMkLst>
            <pc:docMk/>
            <pc:sldMk cId="3584903170" sldId="269"/>
            <ac:cxnSpMk id="5" creationId="{C2BDA354-CABC-467D-B203-0A6F8C7C1FB0}"/>
          </ac:cxnSpMkLst>
        </pc:cxnChg>
      </pc:sldChg>
      <pc:sldChg chg="modSp new mod">
        <pc:chgData name="钱 霖奕" userId="d928a817aa094823" providerId="LiveId" clId="{BCE75D40-0FA4-4F69-95E2-004043ED6448}" dt="2022-07-08T09:51:22.323" v="9210" actId="1076"/>
        <pc:sldMkLst>
          <pc:docMk/>
          <pc:sldMk cId="246571414" sldId="270"/>
        </pc:sldMkLst>
        <pc:spChg chg="mod">
          <ac:chgData name="钱 霖奕" userId="d928a817aa094823" providerId="LiveId" clId="{BCE75D40-0FA4-4F69-95E2-004043ED6448}" dt="2022-07-08T08:16:57.146" v="7641" actId="14100"/>
          <ac:spMkLst>
            <pc:docMk/>
            <pc:sldMk cId="246571414" sldId="270"/>
            <ac:spMk id="2" creationId="{88E16A0C-FE2D-4635-9D4A-8748E4D16325}"/>
          </ac:spMkLst>
        </pc:spChg>
        <pc:spChg chg="mod">
          <ac:chgData name="钱 霖奕" userId="d928a817aa094823" providerId="LiveId" clId="{BCE75D40-0FA4-4F69-95E2-004043ED6448}" dt="2022-07-08T09:51:22.323" v="9210" actId="1076"/>
          <ac:spMkLst>
            <pc:docMk/>
            <pc:sldMk cId="246571414" sldId="270"/>
            <ac:spMk id="3" creationId="{A4AD4033-08E5-4641-A691-CA0C49D07DC3}"/>
          </ac:spMkLst>
        </pc:spChg>
      </pc:sldChg>
      <pc:sldChg chg="modSp new del mod">
        <pc:chgData name="钱 霖奕" userId="d928a817aa094823" providerId="LiveId" clId="{BCE75D40-0FA4-4F69-95E2-004043ED6448}" dt="2022-07-07T01:55:52.982" v="4653" actId="47"/>
        <pc:sldMkLst>
          <pc:docMk/>
          <pc:sldMk cId="1628811152" sldId="271"/>
        </pc:sldMkLst>
        <pc:spChg chg="mod">
          <ac:chgData name="钱 霖奕" userId="d928a817aa094823" providerId="LiveId" clId="{BCE75D40-0FA4-4F69-95E2-004043ED6448}" dt="2022-07-07T01:55:46.583" v="4651" actId="1076"/>
          <ac:spMkLst>
            <pc:docMk/>
            <pc:sldMk cId="1628811152" sldId="271"/>
            <ac:spMk id="2" creationId="{1C42D9CF-1658-488D-86D7-A943D283F972}"/>
          </ac:spMkLst>
        </pc:spChg>
      </pc:sldChg>
      <pc:sldChg chg="addSp modSp add mod ord">
        <pc:chgData name="钱 霖奕" userId="d928a817aa094823" providerId="LiveId" clId="{BCE75D40-0FA4-4F69-95E2-004043ED6448}" dt="2022-07-08T08:08:50.359" v="7588"/>
        <pc:sldMkLst>
          <pc:docMk/>
          <pc:sldMk cId="2792735799" sldId="272"/>
        </pc:sldMkLst>
        <pc:spChg chg="mod">
          <ac:chgData name="钱 霖奕" userId="d928a817aa094823" providerId="LiveId" clId="{BCE75D40-0FA4-4F69-95E2-004043ED6448}" dt="2022-07-07T02:20:28.898" v="5019" actId="20577"/>
          <ac:spMkLst>
            <pc:docMk/>
            <pc:sldMk cId="2792735799" sldId="272"/>
            <ac:spMk id="3" creationId="{F2560814-3EDB-4CEE-9F78-7045A894407C}"/>
          </ac:spMkLst>
        </pc:spChg>
        <pc:picChg chg="add mod">
          <ac:chgData name="钱 霖奕" userId="d928a817aa094823" providerId="LiveId" clId="{BCE75D40-0FA4-4F69-95E2-004043ED6448}" dt="2022-07-07T02:18:21.542" v="4961" actId="1076"/>
          <ac:picMkLst>
            <pc:docMk/>
            <pc:sldMk cId="2792735799" sldId="272"/>
            <ac:picMk id="5" creationId="{6CFBD966-70F2-42D1-8231-FD2EBC8DDFBF}"/>
          </ac:picMkLst>
        </pc:picChg>
      </pc:sldChg>
      <pc:sldChg chg="addSp delSp modSp add mod">
        <pc:chgData name="钱 霖奕" userId="d928a817aa094823" providerId="LiveId" clId="{BCE75D40-0FA4-4F69-95E2-004043ED6448}" dt="2022-07-07T02:54:10.156" v="5420" actId="1076"/>
        <pc:sldMkLst>
          <pc:docMk/>
          <pc:sldMk cId="3245507268" sldId="273"/>
        </pc:sldMkLst>
        <pc:spChg chg="mod">
          <ac:chgData name="钱 霖奕" userId="d928a817aa094823" providerId="LiveId" clId="{BCE75D40-0FA4-4F69-95E2-004043ED6448}" dt="2022-07-07T02:54:06.944" v="5419" actId="14100"/>
          <ac:spMkLst>
            <pc:docMk/>
            <pc:sldMk cId="3245507268" sldId="273"/>
            <ac:spMk id="3" creationId="{F2560814-3EDB-4CEE-9F78-7045A894407C}"/>
          </ac:spMkLst>
        </pc:spChg>
        <pc:spChg chg="add del">
          <ac:chgData name="钱 霖奕" userId="d928a817aa094823" providerId="LiveId" clId="{BCE75D40-0FA4-4F69-95E2-004043ED6448}" dt="2022-07-07T02:37:23.791" v="5197" actId="478"/>
          <ac:spMkLst>
            <pc:docMk/>
            <pc:sldMk cId="3245507268" sldId="273"/>
            <ac:spMk id="7" creationId="{777A8F55-5D25-493B-8200-E74EB2FF8C38}"/>
          </ac:spMkLst>
        </pc:spChg>
        <pc:spChg chg="add del">
          <ac:chgData name="钱 霖奕" userId="d928a817aa094823" providerId="LiveId" clId="{BCE75D40-0FA4-4F69-95E2-004043ED6448}" dt="2022-07-07T02:37:21.213" v="5196" actId="22"/>
          <ac:spMkLst>
            <pc:docMk/>
            <pc:sldMk cId="3245507268" sldId="273"/>
            <ac:spMk id="9" creationId="{24C47C1C-78F4-4A8B-B21B-38EDC349BFB0}"/>
          </ac:spMkLst>
        </pc:spChg>
        <pc:picChg chg="add mod">
          <ac:chgData name="钱 霖奕" userId="d928a817aa094823" providerId="LiveId" clId="{BCE75D40-0FA4-4F69-95E2-004043ED6448}" dt="2022-07-07T02:54:10.156" v="5420" actId="1076"/>
          <ac:picMkLst>
            <pc:docMk/>
            <pc:sldMk cId="3245507268" sldId="273"/>
            <ac:picMk id="5" creationId="{D09652E3-3AAE-43F0-9240-12E34B3D18A7}"/>
          </ac:picMkLst>
        </pc:picChg>
      </pc:sldChg>
      <pc:sldChg chg="addSp delSp modSp add mod ord">
        <pc:chgData name="钱 霖奕" userId="d928a817aa094823" providerId="LiveId" clId="{BCE75D40-0FA4-4F69-95E2-004043ED6448}" dt="2022-07-08T08:08:04.507" v="7586"/>
        <pc:sldMkLst>
          <pc:docMk/>
          <pc:sldMk cId="3489146369" sldId="274"/>
        </pc:sldMkLst>
        <pc:spChg chg="mod">
          <ac:chgData name="钱 霖奕" userId="d928a817aa094823" providerId="LiveId" clId="{BCE75D40-0FA4-4F69-95E2-004043ED6448}" dt="2022-07-07T02:54:46.186" v="5428" actId="1076"/>
          <ac:spMkLst>
            <pc:docMk/>
            <pc:sldMk cId="3489146369" sldId="274"/>
            <ac:spMk id="2" creationId="{E29E288C-F5DB-4141-92CB-46D9DC942BB9}"/>
          </ac:spMkLst>
        </pc:spChg>
        <pc:spChg chg="mod">
          <ac:chgData name="钱 霖奕" userId="d928a817aa094823" providerId="LiveId" clId="{BCE75D40-0FA4-4F69-95E2-004043ED6448}" dt="2022-07-07T02:54:49.434" v="5429" actId="1076"/>
          <ac:spMkLst>
            <pc:docMk/>
            <pc:sldMk cId="3489146369" sldId="274"/>
            <ac:spMk id="3" creationId="{F2560814-3EDB-4CEE-9F78-7045A894407C}"/>
          </ac:spMkLst>
        </pc:spChg>
        <pc:picChg chg="del mod">
          <ac:chgData name="钱 霖奕" userId="d928a817aa094823" providerId="LiveId" clId="{BCE75D40-0FA4-4F69-95E2-004043ED6448}" dt="2022-07-07T02:53:48.882" v="5408" actId="478"/>
          <ac:picMkLst>
            <pc:docMk/>
            <pc:sldMk cId="3489146369" sldId="274"/>
            <ac:picMk id="5" creationId="{D09652E3-3AAE-43F0-9240-12E34B3D18A7}"/>
          </ac:picMkLst>
        </pc:picChg>
        <pc:picChg chg="add mod">
          <ac:chgData name="钱 霖奕" userId="d928a817aa094823" providerId="LiveId" clId="{BCE75D40-0FA4-4F69-95E2-004043ED6448}" dt="2022-07-07T02:54:51.744" v="5430" actId="1076"/>
          <ac:picMkLst>
            <pc:docMk/>
            <pc:sldMk cId="3489146369" sldId="274"/>
            <ac:picMk id="6" creationId="{3F273260-6BA0-4A5D-B18A-8527232D5269}"/>
          </ac:picMkLst>
        </pc:picChg>
      </pc:sldChg>
      <pc:sldChg chg="addSp modSp new mod">
        <pc:chgData name="钱 霖奕" userId="d928a817aa094823" providerId="LiveId" clId="{BCE75D40-0FA4-4F69-95E2-004043ED6448}" dt="2022-07-08T09:53:01.745" v="9273" actId="20577"/>
        <pc:sldMkLst>
          <pc:docMk/>
          <pc:sldMk cId="417373850" sldId="275"/>
        </pc:sldMkLst>
        <pc:spChg chg="mod">
          <ac:chgData name="钱 霖奕" userId="d928a817aa094823" providerId="LiveId" clId="{BCE75D40-0FA4-4F69-95E2-004043ED6448}" dt="2022-07-07T03:27:16.415" v="5485" actId="14100"/>
          <ac:spMkLst>
            <pc:docMk/>
            <pc:sldMk cId="417373850" sldId="275"/>
            <ac:spMk id="2" creationId="{AE6FA938-5D24-4447-BBDB-E48246D8BE55}"/>
          </ac:spMkLst>
        </pc:spChg>
        <pc:spChg chg="mod">
          <ac:chgData name="钱 霖奕" userId="d928a817aa094823" providerId="LiveId" clId="{BCE75D40-0FA4-4F69-95E2-004043ED6448}" dt="2022-07-08T09:53:01.745" v="9273" actId="20577"/>
          <ac:spMkLst>
            <pc:docMk/>
            <pc:sldMk cId="417373850" sldId="275"/>
            <ac:spMk id="3" creationId="{15A75AA8-4541-4BF7-8213-1297A6E1E056}"/>
          </ac:spMkLst>
        </pc:spChg>
        <pc:spChg chg="add mod">
          <ac:chgData name="钱 霖奕" userId="d928a817aa094823" providerId="LiveId" clId="{BCE75D40-0FA4-4F69-95E2-004043ED6448}" dt="2022-07-08T08:16:09.880" v="7614" actId="1076"/>
          <ac:spMkLst>
            <pc:docMk/>
            <pc:sldMk cId="417373850" sldId="275"/>
            <ac:spMk id="6" creationId="{F24CAE4D-9DD4-4CC0-B028-4BEF49703101}"/>
          </ac:spMkLst>
        </pc:spChg>
        <pc:picChg chg="add mod">
          <ac:chgData name="钱 霖奕" userId="d928a817aa094823" providerId="LiveId" clId="{BCE75D40-0FA4-4F69-95E2-004043ED6448}" dt="2022-07-07T03:30:45.234" v="5541" actId="1076"/>
          <ac:picMkLst>
            <pc:docMk/>
            <pc:sldMk cId="417373850" sldId="275"/>
            <ac:picMk id="5" creationId="{6DD15536-4BAF-4801-94F7-B2B88B4CFCE9}"/>
          </ac:picMkLst>
        </pc:picChg>
      </pc:sldChg>
      <pc:sldChg chg="addSp delSp modSp add mod">
        <pc:chgData name="钱 霖奕" userId="d928a817aa094823" providerId="LiveId" clId="{BCE75D40-0FA4-4F69-95E2-004043ED6448}" dt="2022-07-08T09:53:08.437" v="9276" actId="20577"/>
        <pc:sldMkLst>
          <pc:docMk/>
          <pc:sldMk cId="357946509" sldId="276"/>
        </pc:sldMkLst>
        <pc:spChg chg="mod">
          <ac:chgData name="钱 霖奕" userId="d928a817aa094823" providerId="LiveId" clId="{BCE75D40-0FA4-4F69-95E2-004043ED6448}" dt="2022-07-08T09:53:08.437" v="9276" actId="20577"/>
          <ac:spMkLst>
            <pc:docMk/>
            <pc:sldMk cId="357946509" sldId="276"/>
            <ac:spMk id="3" creationId="{15A75AA8-4541-4BF7-8213-1297A6E1E056}"/>
          </ac:spMkLst>
        </pc:spChg>
        <pc:spChg chg="mod">
          <ac:chgData name="钱 霖奕" userId="d928a817aa094823" providerId="LiveId" clId="{BCE75D40-0FA4-4F69-95E2-004043ED6448}" dt="2022-07-07T03:44:36.127" v="5621" actId="1076"/>
          <ac:spMkLst>
            <pc:docMk/>
            <pc:sldMk cId="357946509" sldId="276"/>
            <ac:spMk id="6" creationId="{F24CAE4D-9DD4-4CC0-B028-4BEF49703101}"/>
          </ac:spMkLst>
        </pc:spChg>
        <pc:picChg chg="del mod">
          <ac:chgData name="钱 霖奕" userId="d928a817aa094823" providerId="LiveId" clId="{BCE75D40-0FA4-4F69-95E2-004043ED6448}" dt="2022-07-07T03:35:39.602" v="5617" actId="478"/>
          <ac:picMkLst>
            <pc:docMk/>
            <pc:sldMk cId="357946509" sldId="276"/>
            <ac:picMk id="5" creationId="{6DD15536-4BAF-4801-94F7-B2B88B4CFCE9}"/>
          </ac:picMkLst>
        </pc:picChg>
        <pc:picChg chg="add mod">
          <ac:chgData name="钱 霖奕" userId="d928a817aa094823" providerId="LiveId" clId="{BCE75D40-0FA4-4F69-95E2-004043ED6448}" dt="2022-07-07T03:35:44.283" v="5620" actId="1076"/>
          <ac:picMkLst>
            <pc:docMk/>
            <pc:sldMk cId="357946509" sldId="276"/>
            <ac:picMk id="7" creationId="{F93948D6-8A7A-4107-9A8B-BA3AA876146F}"/>
          </ac:picMkLst>
        </pc:picChg>
      </pc:sldChg>
      <pc:sldChg chg="addSp delSp modSp add mod">
        <pc:chgData name="钱 霖奕" userId="d928a817aa094823" providerId="LiveId" clId="{BCE75D40-0FA4-4F69-95E2-004043ED6448}" dt="2022-07-08T09:53:13.986" v="9279" actId="20577"/>
        <pc:sldMkLst>
          <pc:docMk/>
          <pc:sldMk cId="3694757222" sldId="277"/>
        </pc:sldMkLst>
        <pc:spChg chg="mod">
          <ac:chgData name="钱 霖奕" userId="d928a817aa094823" providerId="LiveId" clId="{BCE75D40-0FA4-4F69-95E2-004043ED6448}" dt="2022-07-08T09:53:13.986" v="9279" actId="20577"/>
          <ac:spMkLst>
            <pc:docMk/>
            <pc:sldMk cId="3694757222" sldId="277"/>
            <ac:spMk id="3" creationId="{15A75AA8-4541-4BF7-8213-1297A6E1E056}"/>
          </ac:spMkLst>
        </pc:spChg>
        <pc:spChg chg="mod">
          <ac:chgData name="钱 霖奕" userId="d928a817aa094823" providerId="LiveId" clId="{BCE75D40-0FA4-4F69-95E2-004043ED6448}" dt="2022-07-07T03:50:09.634" v="5754" actId="1076"/>
          <ac:spMkLst>
            <pc:docMk/>
            <pc:sldMk cId="3694757222" sldId="277"/>
            <ac:spMk id="6" creationId="{F24CAE4D-9DD4-4CC0-B028-4BEF49703101}"/>
          </ac:spMkLst>
        </pc:spChg>
        <pc:picChg chg="add mod">
          <ac:chgData name="钱 霖奕" userId="d928a817aa094823" providerId="LiveId" clId="{BCE75D40-0FA4-4F69-95E2-004043ED6448}" dt="2022-07-07T03:46:54.573" v="5682" actId="1076"/>
          <ac:picMkLst>
            <pc:docMk/>
            <pc:sldMk cId="3694757222" sldId="277"/>
            <ac:picMk id="5" creationId="{62B64BEE-37A7-4864-8BC6-0BFC7E28F97E}"/>
          </ac:picMkLst>
        </pc:picChg>
        <pc:picChg chg="del">
          <ac:chgData name="钱 霖奕" userId="d928a817aa094823" providerId="LiveId" clId="{BCE75D40-0FA4-4F69-95E2-004043ED6448}" dt="2022-07-07T03:46:21.716" v="5678" actId="478"/>
          <ac:picMkLst>
            <pc:docMk/>
            <pc:sldMk cId="3694757222" sldId="277"/>
            <ac:picMk id="7" creationId="{F93948D6-8A7A-4107-9A8B-BA3AA876146F}"/>
          </ac:picMkLst>
        </pc:picChg>
      </pc:sldChg>
      <pc:sldChg chg="addSp delSp modSp add mod">
        <pc:chgData name="钱 霖奕" userId="d928a817aa094823" providerId="LiveId" clId="{BCE75D40-0FA4-4F69-95E2-004043ED6448}" dt="2022-07-08T09:53:17.299" v="9282" actId="20577"/>
        <pc:sldMkLst>
          <pc:docMk/>
          <pc:sldMk cId="626763064" sldId="278"/>
        </pc:sldMkLst>
        <pc:spChg chg="mod">
          <ac:chgData name="钱 霖奕" userId="d928a817aa094823" providerId="LiveId" clId="{BCE75D40-0FA4-4F69-95E2-004043ED6448}" dt="2022-07-08T09:53:17.299" v="9282" actId="20577"/>
          <ac:spMkLst>
            <pc:docMk/>
            <pc:sldMk cId="626763064" sldId="278"/>
            <ac:spMk id="3" creationId="{15A75AA8-4541-4BF7-8213-1297A6E1E056}"/>
          </ac:spMkLst>
        </pc:spChg>
        <pc:picChg chg="del">
          <ac:chgData name="钱 霖奕" userId="d928a817aa094823" providerId="LiveId" clId="{BCE75D40-0FA4-4F69-95E2-004043ED6448}" dt="2022-07-07T04:28:04.155" v="5833" actId="478"/>
          <ac:picMkLst>
            <pc:docMk/>
            <pc:sldMk cId="626763064" sldId="278"/>
            <ac:picMk id="5" creationId="{62B64BEE-37A7-4864-8BC6-0BFC7E28F97E}"/>
          </ac:picMkLst>
        </pc:picChg>
        <pc:picChg chg="add mod">
          <ac:chgData name="钱 霖奕" userId="d928a817aa094823" providerId="LiveId" clId="{BCE75D40-0FA4-4F69-95E2-004043ED6448}" dt="2022-07-07T04:28:12.264" v="5836" actId="1076"/>
          <ac:picMkLst>
            <pc:docMk/>
            <pc:sldMk cId="626763064" sldId="278"/>
            <ac:picMk id="7" creationId="{662F59B8-07F7-484B-83EC-947372318D1F}"/>
          </ac:picMkLst>
        </pc:picChg>
      </pc:sldChg>
      <pc:sldChg chg="modSp new mod">
        <pc:chgData name="钱 霖奕" userId="d928a817aa094823" providerId="LiveId" clId="{BCE75D40-0FA4-4F69-95E2-004043ED6448}" dt="2022-07-08T09:17:16.871" v="8043" actId="20577"/>
        <pc:sldMkLst>
          <pc:docMk/>
          <pc:sldMk cId="2427711210" sldId="279"/>
        </pc:sldMkLst>
        <pc:spChg chg="mod">
          <ac:chgData name="钱 霖奕" userId="d928a817aa094823" providerId="LiveId" clId="{BCE75D40-0FA4-4F69-95E2-004043ED6448}" dt="2022-07-08T08:19:18.274" v="7670" actId="20577"/>
          <ac:spMkLst>
            <pc:docMk/>
            <pc:sldMk cId="2427711210" sldId="279"/>
            <ac:spMk id="2" creationId="{8B62A1BD-D977-4E19-866C-A082444931C7}"/>
          </ac:spMkLst>
        </pc:spChg>
        <pc:spChg chg="mod">
          <ac:chgData name="钱 霖奕" userId="d928a817aa094823" providerId="LiveId" clId="{BCE75D40-0FA4-4F69-95E2-004043ED6448}" dt="2022-07-08T09:17:16.871" v="8043" actId="20577"/>
          <ac:spMkLst>
            <pc:docMk/>
            <pc:sldMk cId="2427711210" sldId="279"/>
            <ac:spMk id="3" creationId="{8C6507D9-E3AE-4237-A79A-42078EC3C981}"/>
          </ac:spMkLst>
        </pc:spChg>
      </pc:sldChg>
      <pc:sldChg chg="modSp add del mod">
        <pc:chgData name="钱 霖奕" userId="d928a817aa094823" providerId="LiveId" clId="{BCE75D40-0FA4-4F69-95E2-004043ED6448}" dt="2022-07-07T12:55:53.273" v="6425" actId="47"/>
        <pc:sldMkLst>
          <pc:docMk/>
          <pc:sldMk cId="3532233124" sldId="280"/>
        </pc:sldMkLst>
        <pc:spChg chg="mod">
          <ac:chgData name="钱 霖奕" userId="d928a817aa094823" providerId="LiveId" clId="{BCE75D40-0FA4-4F69-95E2-004043ED6448}" dt="2022-07-07T12:55:46.467" v="6422" actId="20577"/>
          <ac:spMkLst>
            <pc:docMk/>
            <pc:sldMk cId="3532233124" sldId="280"/>
            <ac:spMk id="3" creationId="{8C6507D9-E3AE-4237-A79A-42078EC3C981}"/>
          </ac:spMkLst>
        </pc:spChg>
      </pc:sldChg>
      <pc:sldChg chg="modSp add mod">
        <pc:chgData name="钱 霖奕" userId="d928a817aa094823" providerId="LiveId" clId="{BCE75D40-0FA4-4F69-95E2-004043ED6448}" dt="2022-07-08T09:15:42.578" v="7992" actId="1076"/>
        <pc:sldMkLst>
          <pc:docMk/>
          <pc:sldMk cId="1191029185" sldId="281"/>
        </pc:sldMkLst>
        <pc:spChg chg="mod">
          <ac:chgData name="钱 霖奕" userId="d928a817aa094823" providerId="LiveId" clId="{BCE75D40-0FA4-4F69-95E2-004043ED6448}" dt="2022-07-08T09:12:38.653" v="7784" actId="20577"/>
          <ac:spMkLst>
            <pc:docMk/>
            <pc:sldMk cId="1191029185" sldId="281"/>
            <ac:spMk id="2" creationId="{8B62A1BD-D977-4E19-866C-A082444931C7}"/>
          </ac:spMkLst>
        </pc:spChg>
        <pc:spChg chg="mod">
          <ac:chgData name="钱 霖奕" userId="d928a817aa094823" providerId="LiveId" clId="{BCE75D40-0FA4-4F69-95E2-004043ED6448}" dt="2022-07-08T09:15:42.578" v="7992" actId="1076"/>
          <ac:spMkLst>
            <pc:docMk/>
            <pc:sldMk cId="1191029185" sldId="281"/>
            <ac:spMk id="3" creationId="{8C6507D9-E3AE-4237-A79A-42078EC3C981}"/>
          </ac:spMkLst>
        </pc:spChg>
      </pc:sldChg>
      <pc:sldChg chg="addSp modSp new mod">
        <pc:chgData name="钱 霖奕" userId="d928a817aa094823" providerId="LiveId" clId="{BCE75D40-0FA4-4F69-95E2-004043ED6448}" dt="2022-07-08T09:38:44.437" v="8805" actId="20577"/>
        <pc:sldMkLst>
          <pc:docMk/>
          <pc:sldMk cId="3124465579" sldId="282"/>
        </pc:sldMkLst>
        <pc:spChg chg="mod">
          <ac:chgData name="钱 霖奕" userId="d928a817aa094823" providerId="LiveId" clId="{BCE75D40-0FA4-4F69-95E2-004043ED6448}" dt="2022-07-08T09:28:47.130" v="8494" actId="1076"/>
          <ac:spMkLst>
            <pc:docMk/>
            <pc:sldMk cId="3124465579" sldId="282"/>
            <ac:spMk id="2" creationId="{998D79AD-1CA8-4C24-991F-DC2E27E8EB4E}"/>
          </ac:spMkLst>
        </pc:spChg>
        <pc:spChg chg="mod">
          <ac:chgData name="钱 霖奕" userId="d928a817aa094823" providerId="LiveId" clId="{BCE75D40-0FA4-4F69-95E2-004043ED6448}" dt="2022-07-08T09:29:48.116" v="8513" actId="113"/>
          <ac:spMkLst>
            <pc:docMk/>
            <pc:sldMk cId="3124465579" sldId="282"/>
            <ac:spMk id="3" creationId="{E581A563-A084-4790-870D-F10F7610604F}"/>
          </ac:spMkLst>
        </pc:spChg>
        <pc:spChg chg="add mod">
          <ac:chgData name="钱 霖奕" userId="d928a817aa094823" providerId="LiveId" clId="{BCE75D40-0FA4-4F69-95E2-004043ED6448}" dt="2022-07-08T09:38:44.437" v="8805" actId="20577"/>
          <ac:spMkLst>
            <pc:docMk/>
            <pc:sldMk cId="3124465579" sldId="282"/>
            <ac:spMk id="4" creationId="{8BFCEEAA-ED21-4770-88E3-B9C69006F56C}"/>
          </ac:spMkLst>
        </pc:spChg>
        <pc:picChg chg="add mod">
          <ac:chgData name="钱 霖奕" userId="d928a817aa094823" providerId="LiveId" clId="{BCE75D40-0FA4-4F69-95E2-004043ED6448}" dt="2022-07-08T09:29:32.060" v="8510" actId="1076"/>
          <ac:picMkLst>
            <pc:docMk/>
            <pc:sldMk cId="3124465579" sldId="282"/>
            <ac:picMk id="5" creationId="{36F48F20-63A1-42E7-835A-B43AB8DC4EBB}"/>
          </ac:picMkLst>
        </pc:picChg>
      </pc:sldChg>
      <pc:sldChg chg="addSp delSp modSp add mod">
        <pc:chgData name="钱 霖奕" userId="d928a817aa094823" providerId="LiveId" clId="{BCE75D40-0FA4-4F69-95E2-004043ED6448}" dt="2022-07-08T09:49:12.695" v="9138" actId="14100"/>
        <pc:sldMkLst>
          <pc:docMk/>
          <pc:sldMk cId="4037536631" sldId="283"/>
        </pc:sldMkLst>
        <pc:spChg chg="mod">
          <ac:chgData name="钱 霖奕" userId="d928a817aa094823" providerId="LiveId" clId="{BCE75D40-0FA4-4F69-95E2-004043ED6448}" dt="2022-07-08T09:39:33.006" v="8836" actId="1076"/>
          <ac:spMkLst>
            <pc:docMk/>
            <pc:sldMk cId="4037536631" sldId="283"/>
            <ac:spMk id="2" creationId="{998D79AD-1CA8-4C24-991F-DC2E27E8EB4E}"/>
          </ac:spMkLst>
        </pc:spChg>
        <pc:spChg chg="mod">
          <ac:chgData name="钱 霖奕" userId="d928a817aa094823" providerId="LiveId" clId="{BCE75D40-0FA4-4F69-95E2-004043ED6448}" dt="2022-07-08T09:39:45.050" v="8850" actId="14100"/>
          <ac:spMkLst>
            <pc:docMk/>
            <pc:sldMk cId="4037536631" sldId="283"/>
            <ac:spMk id="3" creationId="{E581A563-A084-4790-870D-F10F7610604F}"/>
          </ac:spMkLst>
        </pc:spChg>
        <pc:spChg chg="add mod">
          <ac:chgData name="钱 霖奕" userId="d928a817aa094823" providerId="LiveId" clId="{BCE75D40-0FA4-4F69-95E2-004043ED6448}" dt="2022-07-08T09:49:12.695" v="9138" actId="14100"/>
          <ac:spMkLst>
            <pc:docMk/>
            <pc:sldMk cId="4037536631" sldId="283"/>
            <ac:spMk id="4" creationId="{970BFBCF-046B-4204-9C57-304F59770FC1}"/>
          </ac:spMkLst>
        </pc:spChg>
        <pc:picChg chg="del">
          <ac:chgData name="钱 霖奕" userId="d928a817aa094823" providerId="LiveId" clId="{BCE75D40-0FA4-4F69-95E2-004043ED6448}" dt="2022-07-07T13:19:26.339" v="6484" actId="478"/>
          <ac:picMkLst>
            <pc:docMk/>
            <pc:sldMk cId="4037536631" sldId="283"/>
            <ac:picMk id="5" creationId="{36F48F20-63A1-42E7-835A-B43AB8DC4EBB}"/>
          </ac:picMkLst>
        </pc:picChg>
        <pc:picChg chg="add mod modCrop">
          <ac:chgData name="钱 霖奕" userId="d928a817aa094823" providerId="LiveId" clId="{BCE75D40-0FA4-4F69-95E2-004043ED6448}" dt="2022-07-08T09:44:22.590" v="9128" actId="1076"/>
          <ac:picMkLst>
            <pc:docMk/>
            <pc:sldMk cId="4037536631" sldId="283"/>
            <ac:picMk id="6" creationId="{1B32F714-117C-4B9A-A64F-C471781C7846}"/>
          </ac:picMkLst>
        </pc:picChg>
        <pc:picChg chg="add mod modCrop">
          <ac:chgData name="钱 霖奕" userId="d928a817aa094823" providerId="LiveId" clId="{BCE75D40-0FA4-4F69-95E2-004043ED6448}" dt="2022-07-08T09:45:10.008" v="9136" actId="14100"/>
          <ac:picMkLst>
            <pc:docMk/>
            <pc:sldMk cId="4037536631" sldId="283"/>
            <ac:picMk id="7" creationId="{CCCA65F2-B3D9-42F3-A1CC-B873C376DFB7}"/>
          </ac:picMkLst>
        </pc:picChg>
      </pc:sldChg>
      <pc:sldChg chg="addSp modSp new mod ord">
        <pc:chgData name="钱 霖奕" userId="d928a817aa094823" providerId="LiveId" clId="{BCE75D40-0FA4-4F69-95E2-004043ED6448}" dt="2022-07-08T10:00:22.511" v="9576" actId="20577"/>
        <pc:sldMkLst>
          <pc:docMk/>
          <pc:sldMk cId="2359811240" sldId="284"/>
        </pc:sldMkLst>
        <pc:spChg chg="mod">
          <ac:chgData name="钱 霖奕" userId="d928a817aa094823" providerId="LiveId" clId="{BCE75D40-0FA4-4F69-95E2-004043ED6448}" dt="2022-07-08T09:50:25.890" v="9176" actId="1076"/>
          <ac:spMkLst>
            <pc:docMk/>
            <pc:sldMk cId="2359811240" sldId="284"/>
            <ac:spMk id="2" creationId="{74557252-6A5B-40F6-ADC3-0DF3A55A5929}"/>
          </ac:spMkLst>
        </pc:spChg>
        <pc:spChg chg="mod">
          <ac:chgData name="钱 霖奕" userId="d928a817aa094823" providerId="LiveId" clId="{BCE75D40-0FA4-4F69-95E2-004043ED6448}" dt="2022-07-08T09:50:28.347" v="9177" actId="1076"/>
          <ac:spMkLst>
            <pc:docMk/>
            <pc:sldMk cId="2359811240" sldId="284"/>
            <ac:spMk id="3" creationId="{EE3A9833-1372-43C5-9D4E-4B8B10FC3DC2}"/>
          </ac:spMkLst>
        </pc:spChg>
        <pc:spChg chg="add mod">
          <ac:chgData name="钱 霖奕" userId="d928a817aa094823" providerId="LiveId" clId="{BCE75D40-0FA4-4F69-95E2-004043ED6448}" dt="2022-07-08T10:00:22.511" v="9576" actId="20577"/>
          <ac:spMkLst>
            <pc:docMk/>
            <pc:sldMk cId="2359811240" sldId="284"/>
            <ac:spMk id="4" creationId="{593F7A57-C89F-4E21-B9F2-CCC3AAF82697}"/>
          </ac:spMkLst>
        </pc:spChg>
        <pc:picChg chg="add mod">
          <ac:chgData name="钱 霖奕" userId="d928a817aa094823" providerId="LiveId" clId="{BCE75D40-0FA4-4F69-95E2-004043ED6448}" dt="2022-07-08T09:54:15.652" v="9284" actId="1076"/>
          <ac:picMkLst>
            <pc:docMk/>
            <pc:sldMk cId="2359811240" sldId="284"/>
            <ac:picMk id="5" creationId="{9090E1F2-AB7B-4AF4-985C-D924EAF96F83}"/>
          </ac:picMkLst>
        </pc:picChg>
      </pc:sldChg>
      <pc:sldChg chg="addSp delSp modSp add mod ord">
        <pc:chgData name="钱 霖奕" userId="d928a817aa094823" providerId="LiveId" clId="{BCE75D40-0FA4-4F69-95E2-004043ED6448}" dt="2022-07-08T10:25:29.578" v="10165" actId="20577"/>
        <pc:sldMkLst>
          <pc:docMk/>
          <pc:sldMk cId="89274997" sldId="285"/>
        </pc:sldMkLst>
        <pc:spChg chg="mod">
          <ac:chgData name="钱 霖奕" userId="d928a817aa094823" providerId="LiveId" clId="{BCE75D40-0FA4-4F69-95E2-004043ED6448}" dt="2022-07-08T10:03:07.343" v="9606" actId="1076"/>
          <ac:spMkLst>
            <pc:docMk/>
            <pc:sldMk cId="89274997" sldId="285"/>
            <ac:spMk id="2" creationId="{74557252-6A5B-40F6-ADC3-0DF3A55A5929}"/>
          </ac:spMkLst>
        </pc:spChg>
        <pc:spChg chg="mod">
          <ac:chgData name="钱 霖奕" userId="d928a817aa094823" providerId="LiveId" clId="{BCE75D40-0FA4-4F69-95E2-004043ED6448}" dt="2022-07-08T10:03:11.261" v="9607" actId="1076"/>
          <ac:spMkLst>
            <pc:docMk/>
            <pc:sldMk cId="89274997" sldId="285"/>
            <ac:spMk id="3" creationId="{EE3A9833-1372-43C5-9D4E-4B8B10FC3DC2}"/>
          </ac:spMkLst>
        </pc:spChg>
        <pc:spChg chg="add mod">
          <ac:chgData name="钱 霖奕" userId="d928a817aa094823" providerId="LiveId" clId="{BCE75D40-0FA4-4F69-95E2-004043ED6448}" dt="2022-07-08T10:25:29.578" v="10165" actId="20577"/>
          <ac:spMkLst>
            <pc:docMk/>
            <pc:sldMk cId="89274997" sldId="285"/>
            <ac:spMk id="4" creationId="{7976E654-CB8C-40DE-8CAE-3FFB421BC080}"/>
          </ac:spMkLst>
        </pc:spChg>
        <pc:picChg chg="del">
          <ac:chgData name="钱 霖奕" userId="d928a817aa094823" providerId="LiveId" clId="{BCE75D40-0FA4-4F69-95E2-004043ED6448}" dt="2022-07-07T14:17:28.146" v="6545" actId="478"/>
          <ac:picMkLst>
            <pc:docMk/>
            <pc:sldMk cId="89274997" sldId="285"/>
            <ac:picMk id="5" creationId="{9090E1F2-AB7B-4AF4-985C-D924EAF96F83}"/>
          </ac:picMkLst>
        </pc:picChg>
        <pc:picChg chg="add mod">
          <ac:chgData name="钱 霖奕" userId="d928a817aa094823" providerId="LiveId" clId="{BCE75D40-0FA4-4F69-95E2-004043ED6448}" dt="2022-07-08T10:25:14.062" v="10163" actId="1076"/>
          <ac:picMkLst>
            <pc:docMk/>
            <pc:sldMk cId="89274997" sldId="285"/>
            <ac:picMk id="6" creationId="{38B5097F-ADB0-4E29-9F9C-187FBF4EDEA0}"/>
          </ac:picMkLst>
        </pc:picChg>
      </pc:sldChg>
      <pc:sldChg chg="addSp delSp modSp add mod ord">
        <pc:chgData name="钱 霖奕" userId="d928a817aa094823" providerId="LiveId" clId="{BCE75D40-0FA4-4F69-95E2-004043ED6448}" dt="2022-07-08T10:35:21.252" v="10631" actId="1076"/>
        <pc:sldMkLst>
          <pc:docMk/>
          <pc:sldMk cId="481327623" sldId="286"/>
        </pc:sldMkLst>
        <pc:spChg chg="mod">
          <ac:chgData name="钱 霖奕" userId="d928a817aa094823" providerId="LiveId" clId="{BCE75D40-0FA4-4F69-95E2-004043ED6448}" dt="2022-07-08T10:26:31.089" v="10180" actId="1076"/>
          <ac:spMkLst>
            <pc:docMk/>
            <pc:sldMk cId="481327623" sldId="286"/>
            <ac:spMk id="2" creationId="{74557252-6A5B-40F6-ADC3-0DF3A55A5929}"/>
          </ac:spMkLst>
        </pc:spChg>
        <pc:spChg chg="mod">
          <ac:chgData name="钱 霖奕" userId="d928a817aa094823" providerId="LiveId" clId="{BCE75D40-0FA4-4F69-95E2-004043ED6448}" dt="2022-07-08T10:26:33.231" v="10181" actId="1076"/>
          <ac:spMkLst>
            <pc:docMk/>
            <pc:sldMk cId="481327623" sldId="286"/>
            <ac:spMk id="3" creationId="{EE3A9833-1372-43C5-9D4E-4B8B10FC3DC2}"/>
          </ac:spMkLst>
        </pc:spChg>
        <pc:spChg chg="add mod">
          <ac:chgData name="钱 霖奕" userId="d928a817aa094823" providerId="LiveId" clId="{BCE75D40-0FA4-4F69-95E2-004043ED6448}" dt="2022-07-08T10:35:21.252" v="10631" actId="1076"/>
          <ac:spMkLst>
            <pc:docMk/>
            <pc:sldMk cId="481327623" sldId="286"/>
            <ac:spMk id="7" creationId="{37385557-E787-4FAF-B200-4B7222964A1F}"/>
          </ac:spMkLst>
        </pc:spChg>
        <pc:picChg chg="add mod">
          <ac:chgData name="钱 霖奕" userId="d928a817aa094823" providerId="LiveId" clId="{BCE75D40-0FA4-4F69-95E2-004043ED6448}" dt="2022-07-08T10:27:27.498" v="10183" actId="1076"/>
          <ac:picMkLst>
            <pc:docMk/>
            <pc:sldMk cId="481327623" sldId="286"/>
            <ac:picMk id="5" creationId="{C5097911-F9FF-4CDA-B782-946A444305CF}"/>
          </ac:picMkLst>
        </pc:picChg>
        <pc:picChg chg="del">
          <ac:chgData name="钱 霖奕" userId="d928a817aa094823" providerId="LiveId" clId="{BCE75D40-0FA4-4F69-95E2-004043ED6448}" dt="2022-07-08T02:34:00.294" v="6566" actId="478"/>
          <ac:picMkLst>
            <pc:docMk/>
            <pc:sldMk cId="481327623" sldId="286"/>
            <ac:picMk id="6" creationId="{38B5097F-ADB0-4E29-9F9C-187FBF4EDEA0}"/>
          </ac:picMkLst>
        </pc:picChg>
      </pc:sldChg>
      <pc:sldChg chg="addSp delSp modSp add del mod">
        <pc:chgData name="钱 霖奕" userId="d928a817aa094823" providerId="LiveId" clId="{BCE75D40-0FA4-4F69-95E2-004043ED6448}" dt="2022-07-08T10:38:26.491" v="10853" actId="47"/>
        <pc:sldMkLst>
          <pc:docMk/>
          <pc:sldMk cId="478693021" sldId="287"/>
        </pc:sldMkLst>
        <pc:picChg chg="del">
          <ac:chgData name="钱 霖奕" userId="d928a817aa094823" providerId="LiveId" clId="{BCE75D40-0FA4-4F69-95E2-004043ED6448}" dt="2022-07-08T02:39:05.890" v="6570" actId="478"/>
          <ac:picMkLst>
            <pc:docMk/>
            <pc:sldMk cId="478693021" sldId="287"/>
            <ac:picMk id="5" creationId="{C5097911-F9FF-4CDA-B782-946A444305CF}"/>
          </ac:picMkLst>
        </pc:picChg>
        <pc:picChg chg="add del mod">
          <ac:chgData name="钱 霖奕" userId="d928a817aa094823" providerId="LiveId" clId="{BCE75D40-0FA4-4F69-95E2-004043ED6448}" dt="2022-07-08T04:10:09.205" v="6676" actId="478"/>
          <ac:picMkLst>
            <pc:docMk/>
            <pc:sldMk cId="478693021" sldId="287"/>
            <ac:picMk id="6" creationId="{79DD5F5C-16AE-45F5-895B-8721BF4DD461}"/>
          </ac:picMkLst>
        </pc:picChg>
        <pc:picChg chg="add mod">
          <ac:chgData name="钱 霖奕" userId="d928a817aa094823" providerId="LiveId" clId="{BCE75D40-0FA4-4F69-95E2-004043ED6448}" dt="2022-07-08T04:10:11.912" v="6677" actId="1076"/>
          <ac:picMkLst>
            <pc:docMk/>
            <pc:sldMk cId="478693021" sldId="287"/>
            <ac:picMk id="7" creationId="{1DAD8F2C-F566-40E5-B442-7ACA184EF3AB}"/>
          </ac:picMkLst>
        </pc:picChg>
      </pc:sldChg>
      <pc:sldChg chg="addSp delSp modSp add mod">
        <pc:chgData name="钱 霖奕" userId="d928a817aa094823" providerId="LiveId" clId="{BCE75D40-0FA4-4F69-95E2-004043ED6448}" dt="2022-07-08T10:45:54.287" v="11163" actId="14100"/>
        <pc:sldMkLst>
          <pc:docMk/>
          <pc:sldMk cId="2630248056" sldId="288"/>
        </pc:sldMkLst>
        <pc:spChg chg="mod">
          <ac:chgData name="钱 霖奕" userId="d928a817aa094823" providerId="LiveId" clId="{BCE75D40-0FA4-4F69-95E2-004043ED6448}" dt="2022-07-08T10:39:24.735" v="10871" actId="1076"/>
          <ac:spMkLst>
            <pc:docMk/>
            <pc:sldMk cId="2630248056" sldId="288"/>
            <ac:spMk id="2" creationId="{74557252-6A5B-40F6-ADC3-0DF3A55A5929}"/>
          </ac:spMkLst>
        </pc:spChg>
        <pc:spChg chg="mod">
          <ac:chgData name="钱 霖奕" userId="d928a817aa094823" providerId="LiveId" clId="{BCE75D40-0FA4-4F69-95E2-004043ED6448}" dt="2022-07-08T10:39:26.733" v="10872" actId="1076"/>
          <ac:spMkLst>
            <pc:docMk/>
            <pc:sldMk cId="2630248056" sldId="288"/>
            <ac:spMk id="3" creationId="{EE3A9833-1372-43C5-9D4E-4B8B10FC3DC2}"/>
          </ac:spMkLst>
        </pc:spChg>
        <pc:spChg chg="add mod">
          <ac:chgData name="钱 霖奕" userId="d928a817aa094823" providerId="LiveId" clId="{BCE75D40-0FA4-4F69-95E2-004043ED6448}" dt="2022-07-08T10:45:40.757" v="11162" actId="1076"/>
          <ac:spMkLst>
            <pc:docMk/>
            <pc:sldMk cId="2630248056" sldId="288"/>
            <ac:spMk id="4" creationId="{C7DB3E53-1FBE-4FFF-8870-55380AD36025}"/>
          </ac:spMkLst>
        </pc:spChg>
        <pc:picChg chg="mod">
          <ac:chgData name="钱 霖奕" userId="d928a817aa094823" providerId="LiveId" clId="{BCE75D40-0FA4-4F69-95E2-004043ED6448}" dt="2022-07-08T10:45:54.287" v="11163" actId="14100"/>
          <ac:picMkLst>
            <pc:docMk/>
            <pc:sldMk cId="2630248056" sldId="288"/>
            <ac:picMk id="6" creationId="{79DD5F5C-16AE-45F5-895B-8721BF4DD461}"/>
          </ac:picMkLst>
        </pc:picChg>
        <pc:picChg chg="del">
          <ac:chgData name="钱 霖奕" userId="d928a817aa094823" providerId="LiveId" clId="{BCE75D40-0FA4-4F69-95E2-004043ED6448}" dt="2022-07-08T02:43:22.780" v="6594" actId="478"/>
          <ac:picMkLst>
            <pc:docMk/>
            <pc:sldMk cId="2630248056" sldId="288"/>
            <ac:picMk id="7" creationId="{1DAD8F2C-F566-40E5-B442-7ACA184EF3AB}"/>
          </ac:picMkLst>
        </pc:picChg>
      </pc:sldChg>
      <pc:sldChg chg="addSp delSp modSp add mod">
        <pc:chgData name="钱 霖奕" userId="d928a817aa094823" providerId="LiveId" clId="{BCE75D40-0FA4-4F69-95E2-004043ED6448}" dt="2022-07-08T10:50:03.650" v="11557" actId="1076"/>
        <pc:sldMkLst>
          <pc:docMk/>
          <pc:sldMk cId="1351554940" sldId="289"/>
        </pc:sldMkLst>
        <pc:spChg chg="mod">
          <ac:chgData name="钱 霖奕" userId="d928a817aa094823" providerId="LiveId" clId="{BCE75D40-0FA4-4F69-95E2-004043ED6448}" dt="2022-07-08T10:46:06.298" v="11165" actId="1076"/>
          <ac:spMkLst>
            <pc:docMk/>
            <pc:sldMk cId="1351554940" sldId="289"/>
            <ac:spMk id="2" creationId="{74557252-6A5B-40F6-ADC3-0DF3A55A5929}"/>
          </ac:spMkLst>
        </pc:spChg>
        <pc:spChg chg="mod">
          <ac:chgData name="钱 霖奕" userId="d928a817aa094823" providerId="LiveId" clId="{BCE75D40-0FA4-4F69-95E2-004043ED6448}" dt="2022-07-08T10:46:48.527" v="11183" actId="20577"/>
          <ac:spMkLst>
            <pc:docMk/>
            <pc:sldMk cId="1351554940" sldId="289"/>
            <ac:spMk id="3" creationId="{EE3A9833-1372-43C5-9D4E-4B8B10FC3DC2}"/>
          </ac:spMkLst>
        </pc:spChg>
        <pc:spChg chg="add mod">
          <ac:chgData name="钱 霖奕" userId="d928a817aa094823" providerId="LiveId" clId="{BCE75D40-0FA4-4F69-95E2-004043ED6448}" dt="2022-07-08T10:50:03.650" v="11557" actId="1076"/>
          <ac:spMkLst>
            <pc:docMk/>
            <pc:sldMk cId="1351554940" sldId="289"/>
            <ac:spMk id="7" creationId="{C8ADFED5-2BFC-42BA-93EC-4F71D49802B1}"/>
          </ac:spMkLst>
        </pc:spChg>
        <pc:picChg chg="add mod">
          <ac:chgData name="钱 霖奕" userId="d928a817aa094823" providerId="LiveId" clId="{BCE75D40-0FA4-4F69-95E2-004043ED6448}" dt="2022-07-08T10:49:49.486" v="11554" actId="1076"/>
          <ac:picMkLst>
            <pc:docMk/>
            <pc:sldMk cId="1351554940" sldId="289"/>
            <ac:picMk id="5" creationId="{9C74F2AE-0483-432A-BEC1-313AB83C5917}"/>
          </ac:picMkLst>
        </pc:picChg>
        <pc:picChg chg="del">
          <ac:chgData name="钱 霖奕" userId="d928a817aa094823" providerId="LiveId" clId="{BCE75D40-0FA4-4F69-95E2-004043ED6448}" dt="2022-07-08T03:56:47.668" v="6640" actId="478"/>
          <ac:picMkLst>
            <pc:docMk/>
            <pc:sldMk cId="1351554940" sldId="289"/>
            <ac:picMk id="6" creationId="{79DD5F5C-16AE-45F5-895B-8721BF4DD461}"/>
          </ac:picMkLst>
        </pc:picChg>
      </pc:sldChg>
      <pc:sldChg chg="addSp delSp modSp add mod">
        <pc:chgData name="钱 霖奕" userId="d928a817aa094823" providerId="LiveId" clId="{BCE75D40-0FA4-4F69-95E2-004043ED6448}" dt="2022-07-08T10:56:39.935" v="12207" actId="1076"/>
        <pc:sldMkLst>
          <pc:docMk/>
          <pc:sldMk cId="1264376384" sldId="290"/>
        </pc:sldMkLst>
        <pc:spChg chg="mod">
          <ac:chgData name="钱 霖奕" userId="d928a817aa094823" providerId="LiveId" clId="{BCE75D40-0FA4-4F69-95E2-004043ED6448}" dt="2022-07-08T10:56:37.752" v="12206" actId="1076"/>
          <ac:spMkLst>
            <pc:docMk/>
            <pc:sldMk cId="1264376384" sldId="290"/>
            <ac:spMk id="2" creationId="{74557252-6A5B-40F6-ADC3-0DF3A55A5929}"/>
          </ac:spMkLst>
        </pc:spChg>
        <pc:spChg chg="mod">
          <ac:chgData name="钱 霖奕" userId="d928a817aa094823" providerId="LiveId" clId="{BCE75D40-0FA4-4F69-95E2-004043ED6448}" dt="2022-07-08T10:56:39.935" v="12207" actId="1076"/>
          <ac:spMkLst>
            <pc:docMk/>
            <pc:sldMk cId="1264376384" sldId="290"/>
            <ac:spMk id="3" creationId="{EE3A9833-1372-43C5-9D4E-4B8B10FC3DC2}"/>
          </ac:spMkLst>
        </pc:spChg>
        <pc:spChg chg="add mod">
          <ac:chgData name="钱 霖奕" userId="d928a817aa094823" providerId="LiveId" clId="{BCE75D40-0FA4-4F69-95E2-004043ED6448}" dt="2022-07-08T10:56:21.271" v="12205" actId="20577"/>
          <ac:spMkLst>
            <pc:docMk/>
            <pc:sldMk cId="1264376384" sldId="290"/>
            <ac:spMk id="7" creationId="{D9BA4E35-69FE-4CC5-8F97-872B1BE010E9}"/>
          </ac:spMkLst>
        </pc:spChg>
        <pc:picChg chg="del">
          <ac:chgData name="钱 霖奕" userId="d928a817aa094823" providerId="LiveId" clId="{BCE75D40-0FA4-4F69-95E2-004043ED6448}" dt="2022-07-08T04:11:44.754" v="6678" actId="478"/>
          <ac:picMkLst>
            <pc:docMk/>
            <pc:sldMk cId="1264376384" sldId="290"/>
            <ac:picMk id="5" creationId="{9C74F2AE-0483-432A-BEC1-313AB83C5917}"/>
          </ac:picMkLst>
        </pc:picChg>
        <pc:picChg chg="add mod">
          <ac:chgData name="钱 霖奕" userId="d928a817aa094823" providerId="LiveId" clId="{BCE75D40-0FA4-4F69-95E2-004043ED6448}" dt="2022-07-08T10:55:59.594" v="12201" actId="1076"/>
          <ac:picMkLst>
            <pc:docMk/>
            <pc:sldMk cId="1264376384" sldId="290"/>
            <ac:picMk id="6" creationId="{B7FE8DF6-D61D-4B38-8557-6C82D210D4E1}"/>
          </ac:picMkLst>
        </pc:picChg>
      </pc:sldChg>
      <pc:sldChg chg="delSp modSp add mod">
        <pc:chgData name="钱 霖奕" userId="d928a817aa094823" providerId="LiveId" clId="{BCE75D40-0FA4-4F69-95E2-004043ED6448}" dt="2022-07-08T10:56:58.003" v="12215" actId="20577"/>
        <pc:sldMkLst>
          <pc:docMk/>
          <pc:sldMk cId="437246513" sldId="291"/>
        </pc:sldMkLst>
        <pc:spChg chg="mod">
          <ac:chgData name="钱 霖奕" userId="d928a817aa094823" providerId="LiveId" clId="{BCE75D40-0FA4-4F69-95E2-004043ED6448}" dt="2022-07-08T10:56:47.699" v="12210" actId="1076"/>
          <ac:spMkLst>
            <pc:docMk/>
            <pc:sldMk cId="437246513" sldId="291"/>
            <ac:spMk id="2" creationId="{74557252-6A5B-40F6-ADC3-0DF3A55A5929}"/>
          </ac:spMkLst>
        </pc:spChg>
        <pc:spChg chg="mod">
          <ac:chgData name="钱 霖奕" userId="d928a817aa094823" providerId="LiveId" clId="{BCE75D40-0FA4-4F69-95E2-004043ED6448}" dt="2022-07-08T10:56:58.003" v="12215" actId="20577"/>
          <ac:spMkLst>
            <pc:docMk/>
            <pc:sldMk cId="437246513" sldId="291"/>
            <ac:spMk id="3" creationId="{EE3A9833-1372-43C5-9D4E-4B8B10FC3DC2}"/>
          </ac:spMkLst>
        </pc:spChg>
        <pc:picChg chg="del">
          <ac:chgData name="钱 霖奕" userId="d928a817aa094823" providerId="LiveId" clId="{BCE75D40-0FA4-4F69-95E2-004043ED6448}" dt="2022-07-08T04:25:55.225" v="6688" actId="478"/>
          <ac:picMkLst>
            <pc:docMk/>
            <pc:sldMk cId="437246513" sldId="291"/>
            <ac:picMk id="6" creationId="{B7FE8DF6-D61D-4B38-8557-6C82D210D4E1}"/>
          </ac:picMkLst>
        </pc:picChg>
      </pc:sldChg>
      <pc:sldChg chg="modSp new mod">
        <pc:chgData name="钱 霖奕" userId="d928a817aa094823" providerId="LiveId" clId="{BCE75D40-0FA4-4F69-95E2-004043ED6448}" dt="2022-07-08T08:05:51.004" v="7552" actId="1076"/>
        <pc:sldMkLst>
          <pc:docMk/>
          <pc:sldMk cId="3874877178" sldId="292"/>
        </pc:sldMkLst>
        <pc:spChg chg="mod">
          <ac:chgData name="钱 霖奕" userId="d928a817aa094823" providerId="LiveId" clId="{BCE75D40-0FA4-4F69-95E2-004043ED6448}" dt="2022-07-08T07:56:55.614" v="7226" actId="14100"/>
          <ac:spMkLst>
            <pc:docMk/>
            <pc:sldMk cId="3874877178" sldId="292"/>
            <ac:spMk id="2" creationId="{09DE0D78-AEBA-4AF4-A35F-E48BAE9741CC}"/>
          </ac:spMkLst>
        </pc:spChg>
        <pc:spChg chg="mod">
          <ac:chgData name="钱 霖奕" userId="d928a817aa094823" providerId="LiveId" clId="{BCE75D40-0FA4-4F69-95E2-004043ED6448}" dt="2022-07-08T08:05:51.004" v="7552" actId="1076"/>
          <ac:spMkLst>
            <pc:docMk/>
            <pc:sldMk cId="3874877178" sldId="292"/>
            <ac:spMk id="3" creationId="{C6D3E1CB-DC10-42B5-AB44-61060B1239A5}"/>
          </ac:spMkLst>
        </pc:spChg>
      </pc:sldChg>
      <pc:sldChg chg="addSp delSp modSp add mod">
        <pc:chgData name="钱 霖奕" userId="d928a817aa094823" providerId="LiveId" clId="{BCE75D40-0FA4-4F69-95E2-004043ED6448}" dt="2022-07-08T10:38:03.054" v="10852" actId="1076"/>
        <pc:sldMkLst>
          <pc:docMk/>
          <pc:sldMk cId="1525778944" sldId="293"/>
        </pc:sldMkLst>
        <pc:spChg chg="mod">
          <ac:chgData name="钱 霖奕" userId="d928a817aa094823" providerId="LiveId" clId="{BCE75D40-0FA4-4F69-95E2-004043ED6448}" dt="2022-07-08T10:38:01.212" v="10851" actId="1076"/>
          <ac:spMkLst>
            <pc:docMk/>
            <pc:sldMk cId="1525778944" sldId="293"/>
            <ac:spMk id="7" creationId="{37385557-E787-4FAF-B200-4B7222964A1F}"/>
          </ac:spMkLst>
        </pc:spChg>
        <pc:spChg chg="add mod">
          <ac:chgData name="钱 霖奕" userId="d928a817aa094823" providerId="LiveId" clId="{BCE75D40-0FA4-4F69-95E2-004043ED6448}" dt="2022-07-08T10:37:56.126" v="10850" actId="571"/>
          <ac:spMkLst>
            <pc:docMk/>
            <pc:sldMk cId="1525778944" sldId="293"/>
            <ac:spMk id="8" creationId="{C63CDEAE-58D4-4B41-AB4D-87D5A97030C7}"/>
          </ac:spMkLst>
        </pc:spChg>
        <pc:picChg chg="del">
          <ac:chgData name="钱 霖奕" userId="d928a817aa094823" providerId="LiveId" clId="{BCE75D40-0FA4-4F69-95E2-004043ED6448}" dt="2022-07-08T10:33:39.080" v="10510" actId="478"/>
          <ac:picMkLst>
            <pc:docMk/>
            <pc:sldMk cId="1525778944" sldId="293"/>
            <ac:picMk id="5" creationId="{C5097911-F9FF-4CDA-B782-946A444305CF}"/>
          </ac:picMkLst>
        </pc:picChg>
        <pc:picChg chg="add mod">
          <ac:chgData name="钱 霖奕" userId="d928a817aa094823" providerId="LiveId" clId="{BCE75D40-0FA4-4F69-95E2-004043ED6448}" dt="2022-07-08T10:38:03.054" v="10852" actId="1076"/>
          <ac:picMkLst>
            <pc:docMk/>
            <pc:sldMk cId="1525778944" sldId="293"/>
            <ac:picMk id="6" creationId="{F665E423-E506-44E0-97AC-A1D999123AB5}"/>
          </ac:picMkLst>
        </pc:picChg>
      </pc:sldChg>
      <pc:sldMasterChg chg="addSldLayout">
        <pc:chgData name="钱 霖奕" userId="d928a817aa094823" providerId="LiveId" clId="{BCE75D40-0FA4-4F69-95E2-004043ED6448}" dt="2022-06-26T08:59:35.854" v="0" actId="680"/>
        <pc:sldMasterMkLst>
          <pc:docMk/>
          <pc:sldMasterMk cId="4015780569" sldId="2147483648"/>
        </pc:sldMasterMkLst>
        <pc:sldLayoutChg chg="add">
          <pc:chgData name="钱 霖奕" userId="d928a817aa094823" providerId="LiveId" clId="{BCE75D40-0FA4-4F69-95E2-004043ED6448}" dt="2022-06-26T08:59:35.854" v="0" actId="680"/>
          <pc:sldLayoutMkLst>
            <pc:docMk/>
            <pc:sldMasterMk cId="4015780569" sldId="2147483648"/>
            <pc:sldLayoutMk cId="1036206675"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8EC0E-0E06-419F-9AF3-B07BBBB4D4F6}" type="datetimeFigureOut">
              <a:rPr lang="zh-CN" altLang="en-US" smtClean="0"/>
              <a:t>2022/12/15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D04E87-B517-4C07-8E32-4FFD41CEB486}" type="slidenum">
              <a:rPr lang="zh-CN" altLang="en-US" smtClean="0"/>
              <a:t>‹#›</a:t>
            </a:fld>
            <a:endParaRPr lang="zh-CN" altLang="en-US"/>
          </a:p>
        </p:txBody>
      </p:sp>
    </p:spTree>
    <p:extLst>
      <p:ext uri="{BB962C8B-B14F-4D97-AF65-F5344CB8AC3E}">
        <p14:creationId xmlns:p14="http://schemas.microsoft.com/office/powerpoint/2010/main" val="3382205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360BD-127A-48DC-9DD1-734782E3D5E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6727F8E-1CF9-4481-953F-B5687651473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03620667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5780569"/>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041B3-80CF-4B2F-9A71-6C0BA0219CEB}"/>
              </a:ext>
            </a:extLst>
          </p:cNvPr>
          <p:cNvSpPr>
            <a:spLocks noGrp="1"/>
          </p:cNvSpPr>
          <p:nvPr>
            <p:ph type="ctrTitle"/>
          </p:nvPr>
        </p:nvSpPr>
        <p:spPr>
          <a:xfrm>
            <a:off x="1524000" y="1122362"/>
            <a:ext cx="9144000" cy="1760323"/>
          </a:xfrm>
        </p:spPr>
        <p:txBody>
          <a:bodyPr/>
          <a:lstStyle/>
          <a:p>
            <a:r>
              <a:rPr lang="en-US" altLang="zh-CN" dirty="0"/>
              <a:t>FCOS:A simple and strong anchor-free object detector</a:t>
            </a:r>
            <a:endParaRPr lang="zh-CN" altLang="en-US" dirty="0"/>
          </a:p>
        </p:txBody>
      </p:sp>
      <p:sp>
        <p:nvSpPr>
          <p:cNvPr id="6" name="副标题 2">
            <a:extLst>
              <a:ext uri="{FF2B5EF4-FFF2-40B4-BE49-F238E27FC236}">
                <a16:creationId xmlns:a16="http://schemas.microsoft.com/office/drawing/2014/main" id="{28092B48-2913-8B4C-E715-9508ADE08331}"/>
              </a:ext>
            </a:extLst>
          </p:cNvPr>
          <p:cNvSpPr>
            <a:spLocks noGrp="1"/>
          </p:cNvSpPr>
          <p:nvPr>
            <p:ph type="subTitle" idx="1"/>
          </p:nvPr>
        </p:nvSpPr>
        <p:spPr>
          <a:xfrm>
            <a:off x="1524000" y="3649851"/>
            <a:ext cx="9144000" cy="2555563"/>
          </a:xfrm>
        </p:spPr>
        <p:txBody>
          <a:bodyPr/>
          <a:lstStyle/>
          <a:p>
            <a:pPr algn="l"/>
            <a:r>
              <a:rPr lang="en-US" altLang="zh-CN" dirty="0" err="1"/>
              <a:t>FCOS:Fully</a:t>
            </a:r>
            <a:r>
              <a:rPr lang="en-US" altLang="zh-CN" dirty="0"/>
              <a:t> Convolutional One-Stage Object Detection</a:t>
            </a:r>
          </a:p>
          <a:p>
            <a:pPr algn="l"/>
            <a:endParaRPr lang="en-US" altLang="zh-CN" dirty="0"/>
          </a:p>
          <a:p>
            <a:pPr algn="l"/>
            <a:r>
              <a:rPr lang="en-US" altLang="zh-CN" dirty="0"/>
              <a:t>2020 CVPR</a:t>
            </a:r>
          </a:p>
          <a:p>
            <a:pPr algn="l"/>
            <a:endParaRPr lang="en-US" altLang="zh-CN" dirty="0"/>
          </a:p>
          <a:p>
            <a:pPr algn="l"/>
            <a:r>
              <a:rPr lang="en-US" altLang="zh-CN" dirty="0"/>
              <a:t>Anchor-free One-Stage</a:t>
            </a:r>
          </a:p>
        </p:txBody>
      </p:sp>
    </p:spTree>
    <p:extLst>
      <p:ext uri="{BB962C8B-B14F-4D97-AF65-F5344CB8AC3E}">
        <p14:creationId xmlns:p14="http://schemas.microsoft.com/office/powerpoint/2010/main" val="28890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856606"/>
          </a:xfrm>
        </p:spPr>
        <p:txBody>
          <a:bodyPr anchor="t"/>
          <a:lstStyle/>
          <a:p>
            <a:r>
              <a:rPr lang="en-US" altLang="zh-CN" dirty="0"/>
              <a:t>FCOS</a:t>
            </a:r>
            <a:r>
              <a:rPr lang="zh-CN" altLang="en-US" dirty="0"/>
              <a:t>网络结构</a:t>
            </a:r>
          </a:p>
        </p:txBody>
      </p:sp>
      <p:sp>
        <p:nvSpPr>
          <p:cNvPr id="7" name="副标题 2">
            <a:extLst>
              <a:ext uri="{FF2B5EF4-FFF2-40B4-BE49-F238E27FC236}">
                <a16:creationId xmlns:a16="http://schemas.microsoft.com/office/drawing/2014/main" id="{961FA1E6-668A-C989-6498-AEDA2123482D}"/>
              </a:ext>
            </a:extLst>
          </p:cNvPr>
          <p:cNvSpPr>
            <a:spLocks noGrp="1"/>
          </p:cNvSpPr>
          <p:nvPr>
            <p:ph type="subTitle" idx="1"/>
          </p:nvPr>
        </p:nvSpPr>
        <p:spPr>
          <a:xfrm>
            <a:off x="1524000" y="2053652"/>
            <a:ext cx="9144000" cy="4151762"/>
          </a:xfrm>
        </p:spPr>
        <p:txBody>
          <a:bodyPr/>
          <a:lstStyle/>
          <a:p>
            <a:pPr algn="l"/>
            <a:r>
              <a:rPr lang="en-US" altLang="zh-CN" dirty="0"/>
              <a:t>Head</a:t>
            </a:r>
            <a:r>
              <a:rPr lang="zh-CN" altLang="en-US" dirty="0"/>
              <a:t>：</a:t>
            </a:r>
            <a:endParaRPr lang="en-US" altLang="zh-CN" dirty="0"/>
          </a:p>
          <a:p>
            <a:pPr algn="l"/>
            <a:r>
              <a:rPr lang="en-US" altLang="zh-CN" dirty="0"/>
              <a:t>1.</a:t>
            </a:r>
            <a:r>
              <a:rPr lang="zh-CN" altLang="en-US" dirty="0"/>
              <a:t>分类分支（</a:t>
            </a:r>
            <a:r>
              <a:rPr lang="en-US" altLang="zh-CN" dirty="0"/>
              <a:t>coco</a:t>
            </a:r>
            <a:r>
              <a:rPr lang="zh-CN" altLang="en-US" dirty="0"/>
              <a:t>数据集，</a:t>
            </a:r>
            <a:r>
              <a:rPr lang="en-US" altLang="zh-CN" dirty="0"/>
              <a:t>80</a:t>
            </a:r>
            <a:r>
              <a:rPr lang="zh-CN" altLang="en-US" dirty="0"/>
              <a:t>个类）：在预测特征图的每个位置上都会预测每个类别的</a:t>
            </a:r>
            <a:r>
              <a:rPr lang="en-US" altLang="zh-CN" dirty="0"/>
              <a:t>score</a:t>
            </a:r>
            <a:r>
              <a:rPr lang="zh-CN" altLang="en-US" dirty="0"/>
              <a:t>参数；</a:t>
            </a:r>
          </a:p>
          <a:p>
            <a:pPr algn="l"/>
            <a:r>
              <a:rPr lang="en-US" altLang="zh-CN" dirty="0"/>
              <a:t>2.</a:t>
            </a:r>
            <a:r>
              <a:rPr lang="zh-CN" altLang="en-US" dirty="0"/>
              <a:t>回归分支（</a:t>
            </a:r>
            <a:r>
              <a:rPr lang="en-US" altLang="zh-CN" dirty="0"/>
              <a:t>4</a:t>
            </a:r>
            <a:r>
              <a:rPr lang="zh-CN" altLang="en-US" dirty="0"/>
              <a:t>个参数，当前点对于目标的上下左右侧的距离）：</a:t>
            </a:r>
            <a:r>
              <a:rPr lang="en-US" altLang="zh-CN" dirty="0"/>
              <a:t>4</a:t>
            </a:r>
            <a:r>
              <a:rPr lang="zh-CN" altLang="en-US" dirty="0"/>
              <a:t>个参数是在特征图尺度上的，得到最终目标边界框信息需要将这些参数映射回原图尺度（</a:t>
            </a:r>
            <a:r>
              <a:rPr lang="en-US" altLang="zh-CN" dirty="0"/>
              <a:t>s</a:t>
            </a:r>
            <a:r>
              <a:rPr lang="zh-CN" altLang="en-US" dirty="0"/>
              <a:t>为预测的特征图相对于原图的步距）；</a:t>
            </a:r>
            <a:r>
              <a:rPr lang="en-US" altLang="zh-CN" dirty="0"/>
              <a:t>cx</a:t>
            </a:r>
            <a:r>
              <a:rPr lang="zh-CN" altLang="en-US" dirty="0"/>
              <a:t>、</a:t>
            </a:r>
            <a:r>
              <a:rPr lang="en-US" altLang="zh-CN" dirty="0"/>
              <a:t>cy</a:t>
            </a:r>
            <a:r>
              <a:rPr lang="zh-CN" altLang="en-US" dirty="0"/>
              <a:t>是对应的预测点映射回原图的坐标；</a:t>
            </a:r>
          </a:p>
          <a:p>
            <a:pPr algn="l"/>
            <a:r>
              <a:rPr lang="en-US" altLang="zh-CN" dirty="0"/>
              <a:t>3.center-ness</a:t>
            </a:r>
            <a:r>
              <a:rPr lang="zh-CN" altLang="en-US" dirty="0"/>
              <a:t>分支：反应距离目标中心的远近程度。根据</a:t>
            </a:r>
            <a:r>
              <a:rPr lang="en-US" altLang="zh-CN" dirty="0"/>
              <a:t>center-ness</a:t>
            </a:r>
            <a:r>
              <a:rPr lang="zh-CN" altLang="en-US" dirty="0"/>
              <a:t>的公式可知，范围是</a:t>
            </a:r>
            <a:r>
              <a:rPr lang="en-US" altLang="zh-CN" dirty="0"/>
              <a:t>0</a:t>
            </a:r>
            <a:r>
              <a:rPr lang="zh-CN" altLang="en-US" dirty="0"/>
              <a:t>到</a:t>
            </a:r>
            <a:r>
              <a:rPr lang="en-US" altLang="zh-CN" dirty="0"/>
              <a:t>1</a:t>
            </a:r>
            <a:r>
              <a:rPr lang="zh-CN" altLang="en-US" dirty="0"/>
              <a:t>（预测点在边界取到</a:t>
            </a:r>
            <a:r>
              <a:rPr lang="en-US" altLang="zh-CN" dirty="0"/>
              <a:t>0</a:t>
            </a:r>
            <a:r>
              <a:rPr lang="zh-CN" altLang="en-US" dirty="0"/>
              <a:t>，预测点在中心时取到</a:t>
            </a:r>
            <a:r>
              <a:rPr lang="en-US" altLang="zh-CN" dirty="0"/>
              <a:t>1</a:t>
            </a:r>
            <a:r>
              <a:rPr lang="zh-CN" altLang="en-US" dirty="0"/>
              <a:t>），热力图反应</a:t>
            </a:r>
            <a:r>
              <a:rPr lang="en-US" altLang="zh-CN" dirty="0"/>
              <a:t>center-ness</a:t>
            </a:r>
            <a:r>
              <a:rPr lang="zh-CN" altLang="en-US" dirty="0"/>
              <a:t>真实标签值的大小，蓝色代表</a:t>
            </a:r>
            <a:r>
              <a:rPr lang="en-US" altLang="zh-CN" dirty="0"/>
              <a:t>0</a:t>
            </a:r>
            <a:r>
              <a:rPr lang="zh-CN" altLang="en-US" dirty="0"/>
              <a:t>，红色代表</a:t>
            </a:r>
            <a:r>
              <a:rPr lang="en-US" altLang="zh-CN" dirty="0"/>
              <a:t>1</a:t>
            </a:r>
            <a:r>
              <a:rPr lang="zh-CN" altLang="en-US" dirty="0"/>
              <a:t>；（消融实验）</a:t>
            </a:r>
            <a:endParaRPr lang="en-US" altLang="zh-CN" dirty="0"/>
          </a:p>
        </p:txBody>
      </p:sp>
    </p:spTree>
    <p:extLst>
      <p:ext uri="{BB962C8B-B14F-4D97-AF65-F5344CB8AC3E}">
        <p14:creationId xmlns:p14="http://schemas.microsoft.com/office/powerpoint/2010/main" val="3064925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856606"/>
          </a:xfrm>
        </p:spPr>
        <p:txBody>
          <a:bodyPr anchor="t"/>
          <a:lstStyle/>
          <a:p>
            <a:r>
              <a:rPr lang="en-US" altLang="zh-CN" dirty="0"/>
              <a:t>FCOS</a:t>
            </a:r>
            <a:r>
              <a:rPr lang="zh-CN" altLang="en-US" dirty="0"/>
              <a:t>网络结构</a:t>
            </a:r>
          </a:p>
        </p:txBody>
      </p:sp>
      <p:pic>
        <p:nvPicPr>
          <p:cNvPr id="9" name="图片 8">
            <a:extLst>
              <a:ext uri="{FF2B5EF4-FFF2-40B4-BE49-F238E27FC236}">
                <a16:creationId xmlns:a16="http://schemas.microsoft.com/office/drawing/2014/main" id="{9FE150E6-DEF4-BC58-1FD6-8354B526A7E4}"/>
              </a:ext>
            </a:extLst>
          </p:cNvPr>
          <p:cNvPicPr>
            <a:picLocks noChangeAspect="1"/>
          </p:cNvPicPr>
          <p:nvPr/>
        </p:nvPicPr>
        <p:blipFill>
          <a:blip r:embed="rId2"/>
          <a:stretch>
            <a:fillRect/>
          </a:stretch>
        </p:blipFill>
        <p:spPr>
          <a:xfrm>
            <a:off x="1524000" y="1881682"/>
            <a:ext cx="2643266" cy="3684198"/>
          </a:xfrm>
          <a:prstGeom prst="rect">
            <a:avLst/>
          </a:prstGeom>
        </p:spPr>
      </p:pic>
      <p:pic>
        <p:nvPicPr>
          <p:cNvPr id="8" name="图片 7">
            <a:extLst>
              <a:ext uri="{FF2B5EF4-FFF2-40B4-BE49-F238E27FC236}">
                <a16:creationId xmlns:a16="http://schemas.microsoft.com/office/drawing/2014/main" id="{0D64F8C6-2998-AC15-EE14-192F3B77F6F0}"/>
              </a:ext>
            </a:extLst>
          </p:cNvPr>
          <p:cNvPicPr>
            <a:picLocks noChangeAspect="1"/>
          </p:cNvPicPr>
          <p:nvPr/>
        </p:nvPicPr>
        <p:blipFill>
          <a:blip r:embed="rId3"/>
          <a:stretch>
            <a:fillRect/>
          </a:stretch>
        </p:blipFill>
        <p:spPr>
          <a:xfrm>
            <a:off x="5198841" y="1881682"/>
            <a:ext cx="4235443" cy="856606"/>
          </a:xfrm>
          <a:prstGeom prst="rect">
            <a:avLst/>
          </a:prstGeom>
        </p:spPr>
      </p:pic>
      <p:pic>
        <p:nvPicPr>
          <p:cNvPr id="10" name="图片 9">
            <a:extLst>
              <a:ext uri="{FF2B5EF4-FFF2-40B4-BE49-F238E27FC236}">
                <a16:creationId xmlns:a16="http://schemas.microsoft.com/office/drawing/2014/main" id="{C3A19D63-EB2A-5893-3D09-00B9F878AFCF}"/>
              </a:ext>
            </a:extLst>
          </p:cNvPr>
          <p:cNvPicPr>
            <a:picLocks noChangeAspect="1"/>
          </p:cNvPicPr>
          <p:nvPr/>
        </p:nvPicPr>
        <p:blipFill>
          <a:blip r:embed="rId4"/>
          <a:stretch>
            <a:fillRect/>
          </a:stretch>
        </p:blipFill>
        <p:spPr>
          <a:xfrm>
            <a:off x="5198841" y="3597273"/>
            <a:ext cx="4530338" cy="1012202"/>
          </a:xfrm>
          <a:prstGeom prst="rect">
            <a:avLst/>
          </a:prstGeom>
        </p:spPr>
      </p:pic>
    </p:spTree>
    <p:extLst>
      <p:ext uri="{BB962C8B-B14F-4D97-AF65-F5344CB8AC3E}">
        <p14:creationId xmlns:p14="http://schemas.microsoft.com/office/powerpoint/2010/main" val="2391471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856606"/>
          </a:xfrm>
        </p:spPr>
        <p:txBody>
          <a:bodyPr anchor="t"/>
          <a:lstStyle/>
          <a:p>
            <a:r>
              <a:rPr lang="zh-CN" altLang="en-US" dirty="0"/>
              <a:t>正负样本的匹配</a:t>
            </a:r>
          </a:p>
        </p:txBody>
      </p:sp>
      <p:sp>
        <p:nvSpPr>
          <p:cNvPr id="7" name="副标题 2">
            <a:extLst>
              <a:ext uri="{FF2B5EF4-FFF2-40B4-BE49-F238E27FC236}">
                <a16:creationId xmlns:a16="http://schemas.microsoft.com/office/drawing/2014/main" id="{961FA1E6-668A-C989-6498-AEDA2123482D}"/>
              </a:ext>
            </a:extLst>
          </p:cNvPr>
          <p:cNvSpPr>
            <a:spLocks noGrp="1"/>
          </p:cNvSpPr>
          <p:nvPr>
            <p:ph type="subTitle" idx="1"/>
          </p:nvPr>
        </p:nvSpPr>
        <p:spPr>
          <a:xfrm>
            <a:off x="1524000" y="2038577"/>
            <a:ext cx="9144000" cy="4166837"/>
          </a:xfrm>
        </p:spPr>
        <p:txBody>
          <a:bodyPr/>
          <a:lstStyle/>
          <a:p>
            <a:pPr algn="l"/>
            <a:r>
              <a:rPr lang="zh-CN" altLang="en-US" dirty="0"/>
              <a:t>特征图上的某一点（</a:t>
            </a:r>
            <a:r>
              <a:rPr lang="en-US" altLang="zh-CN" dirty="0"/>
              <a:t>x</a:t>
            </a:r>
            <a:r>
              <a:rPr lang="zh-CN" altLang="en-US" dirty="0"/>
              <a:t>，</a:t>
            </a:r>
            <a:r>
              <a:rPr lang="en-US" altLang="zh-CN" dirty="0"/>
              <a:t>y</a:t>
            </a:r>
            <a:r>
              <a:rPr lang="zh-CN" altLang="en-US" dirty="0"/>
              <a:t>）在</a:t>
            </a:r>
            <a:r>
              <a:rPr lang="en-US" altLang="zh-CN" dirty="0" err="1"/>
              <a:t>gt</a:t>
            </a:r>
            <a:r>
              <a:rPr lang="en-US" altLang="zh-CN" dirty="0"/>
              <a:t> box</a:t>
            </a:r>
            <a:r>
              <a:rPr lang="zh-CN" altLang="en-US" dirty="0"/>
              <a:t>范围内，就是正样本。</a:t>
            </a:r>
            <a:endParaRPr lang="en-US" altLang="zh-CN" dirty="0"/>
          </a:p>
          <a:p>
            <a:pPr algn="l"/>
            <a:endParaRPr lang="en-US" altLang="zh-CN" dirty="0"/>
          </a:p>
          <a:p>
            <a:pPr algn="l"/>
            <a:r>
              <a:rPr lang="zh-CN" altLang="en-US" dirty="0"/>
              <a:t>改进：</a:t>
            </a:r>
            <a:r>
              <a:rPr lang="en-US" altLang="zh-CN" dirty="0"/>
              <a:t>sub-box</a:t>
            </a:r>
            <a:r>
              <a:rPr lang="zh-CN" altLang="en-US" dirty="0"/>
              <a:t>，（</a:t>
            </a:r>
            <a:r>
              <a:rPr lang="en-US" altLang="zh-CN" dirty="0"/>
              <a:t>x</a:t>
            </a:r>
            <a:r>
              <a:rPr lang="zh-CN" altLang="en-US" dirty="0"/>
              <a:t>，</a:t>
            </a:r>
            <a:r>
              <a:rPr lang="en-US" altLang="zh-CN" dirty="0"/>
              <a:t>y</a:t>
            </a:r>
            <a:r>
              <a:rPr lang="zh-CN" altLang="en-US" dirty="0"/>
              <a:t>）需要在（</a:t>
            </a:r>
            <a:r>
              <a:rPr lang="en-US" altLang="zh-CN" dirty="0"/>
              <a:t>cx-</a:t>
            </a:r>
            <a:r>
              <a:rPr lang="en-US" altLang="zh-CN" dirty="0" err="1"/>
              <a:t>rs</a:t>
            </a:r>
            <a:r>
              <a:rPr lang="zh-CN" altLang="en-US" dirty="0"/>
              <a:t>，</a:t>
            </a:r>
            <a:r>
              <a:rPr lang="en-US" altLang="zh-CN" dirty="0"/>
              <a:t>cy-</a:t>
            </a:r>
            <a:r>
              <a:rPr lang="en-US" altLang="zh-CN" dirty="0" err="1"/>
              <a:t>rs</a:t>
            </a:r>
            <a:r>
              <a:rPr lang="zh-CN" altLang="en-US" dirty="0"/>
              <a:t>）（</a:t>
            </a:r>
            <a:r>
              <a:rPr lang="en-US" altLang="zh-CN" dirty="0" err="1"/>
              <a:t>cx+rs</a:t>
            </a:r>
            <a:r>
              <a:rPr lang="zh-CN" altLang="en-US" dirty="0"/>
              <a:t>，</a:t>
            </a:r>
            <a:r>
              <a:rPr lang="en-US" altLang="zh-CN" dirty="0" err="1"/>
              <a:t>cy+rs</a:t>
            </a:r>
            <a:r>
              <a:rPr lang="zh-CN" altLang="en-US" dirty="0"/>
              <a:t>）的这个</a:t>
            </a:r>
            <a:r>
              <a:rPr lang="en-US" altLang="zh-CN" dirty="0"/>
              <a:t>sub-box</a:t>
            </a:r>
            <a:r>
              <a:rPr lang="zh-CN" altLang="en-US" dirty="0"/>
              <a:t>范围内。</a:t>
            </a:r>
            <a:endParaRPr lang="en-US" altLang="zh-CN" dirty="0"/>
          </a:p>
          <a:p>
            <a:pPr algn="l"/>
            <a:r>
              <a:rPr lang="zh-CN" altLang="en-US" dirty="0"/>
              <a:t>（</a:t>
            </a:r>
            <a:r>
              <a:rPr lang="en-US" altLang="zh-CN" dirty="0"/>
              <a:t>cx</a:t>
            </a:r>
            <a:r>
              <a:rPr lang="zh-CN" altLang="en-US" dirty="0"/>
              <a:t>，</a:t>
            </a:r>
            <a:r>
              <a:rPr lang="en-US" altLang="zh-CN" dirty="0"/>
              <a:t>cy</a:t>
            </a:r>
            <a:r>
              <a:rPr lang="zh-CN" altLang="en-US" dirty="0"/>
              <a:t>）为</a:t>
            </a:r>
            <a:r>
              <a:rPr lang="en-US" altLang="zh-CN" dirty="0" err="1"/>
              <a:t>gt</a:t>
            </a:r>
            <a:r>
              <a:rPr lang="zh-CN" altLang="en-US" dirty="0"/>
              <a:t>中心点，</a:t>
            </a:r>
            <a:r>
              <a:rPr lang="en-US" altLang="zh-CN" dirty="0"/>
              <a:t>s</a:t>
            </a:r>
            <a:r>
              <a:rPr lang="zh-CN" altLang="en-US" dirty="0"/>
              <a:t>是特征图相对原图的步距，</a:t>
            </a:r>
            <a:r>
              <a:rPr lang="en-US" altLang="zh-CN" dirty="0"/>
              <a:t>r</a:t>
            </a:r>
            <a:r>
              <a:rPr lang="zh-CN" altLang="en-US" dirty="0"/>
              <a:t>是超参数（</a:t>
            </a:r>
            <a:r>
              <a:rPr lang="en-US" altLang="zh-CN" dirty="0"/>
              <a:t>coco</a:t>
            </a:r>
            <a:r>
              <a:rPr lang="zh-CN" altLang="en-US" dirty="0"/>
              <a:t>数据集中是</a:t>
            </a:r>
            <a:r>
              <a:rPr lang="en-US" altLang="zh-CN" dirty="0"/>
              <a:t>1.5</a:t>
            </a:r>
            <a:r>
              <a:rPr lang="zh-CN" altLang="en-US" dirty="0"/>
              <a:t>）</a:t>
            </a:r>
            <a:endParaRPr lang="en-US" altLang="zh-CN" dirty="0"/>
          </a:p>
        </p:txBody>
      </p:sp>
    </p:spTree>
    <p:extLst>
      <p:ext uri="{BB962C8B-B14F-4D97-AF65-F5344CB8AC3E}">
        <p14:creationId xmlns:p14="http://schemas.microsoft.com/office/powerpoint/2010/main" val="341329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856606"/>
          </a:xfrm>
        </p:spPr>
        <p:txBody>
          <a:bodyPr anchor="t"/>
          <a:lstStyle/>
          <a:p>
            <a:r>
              <a:rPr lang="zh-CN" altLang="en-US" dirty="0"/>
              <a:t>损失计算</a:t>
            </a:r>
          </a:p>
        </p:txBody>
      </p:sp>
      <p:sp>
        <p:nvSpPr>
          <p:cNvPr id="7" name="副标题 2">
            <a:extLst>
              <a:ext uri="{FF2B5EF4-FFF2-40B4-BE49-F238E27FC236}">
                <a16:creationId xmlns:a16="http://schemas.microsoft.com/office/drawing/2014/main" id="{961FA1E6-668A-C989-6498-AEDA2123482D}"/>
              </a:ext>
            </a:extLst>
          </p:cNvPr>
          <p:cNvSpPr>
            <a:spLocks noGrp="1"/>
          </p:cNvSpPr>
          <p:nvPr>
            <p:ph type="subTitle" idx="1"/>
          </p:nvPr>
        </p:nvSpPr>
        <p:spPr>
          <a:xfrm>
            <a:off x="1524000" y="3522689"/>
            <a:ext cx="9144000" cy="2682725"/>
          </a:xfrm>
        </p:spPr>
        <p:txBody>
          <a:bodyPr/>
          <a:lstStyle/>
          <a:p>
            <a:pPr algn="l"/>
            <a:r>
              <a:rPr lang="en-US" altLang="zh-CN" dirty="0"/>
              <a:t>p(</a:t>
            </a:r>
            <a:r>
              <a:rPr lang="en-US" altLang="zh-CN" dirty="0" err="1"/>
              <a:t>x,y</a:t>
            </a:r>
            <a:r>
              <a:rPr lang="en-US" altLang="zh-CN" dirty="0"/>
              <a:t>​)</a:t>
            </a:r>
            <a:r>
              <a:rPr lang="zh-CN" altLang="en-US" dirty="0"/>
              <a:t>表示在特征图</a:t>
            </a:r>
            <a:r>
              <a:rPr lang="en-US" altLang="zh-CN" dirty="0"/>
              <a:t>(</a:t>
            </a:r>
            <a:r>
              <a:rPr lang="en-US" altLang="zh-CN" dirty="0" err="1"/>
              <a:t>x,y</a:t>
            </a:r>
            <a:r>
              <a:rPr lang="en-US" altLang="zh-CN" dirty="0"/>
              <a:t>)</a:t>
            </a:r>
            <a:r>
              <a:rPr lang="zh-CN" altLang="en-US" dirty="0"/>
              <a:t>点处预测的每个类别的</a:t>
            </a:r>
            <a:r>
              <a:rPr lang="en-US" altLang="zh-CN" dirty="0"/>
              <a:t>score;</a:t>
            </a:r>
          </a:p>
          <a:p>
            <a:pPr algn="l"/>
            <a:r>
              <a:rPr lang="en-US" altLang="zh-CN" dirty="0"/>
              <a:t>c*(</a:t>
            </a:r>
            <a:r>
              <a:rPr lang="en-US" altLang="zh-CN" dirty="0" err="1"/>
              <a:t>x,y</a:t>
            </a:r>
            <a:r>
              <a:rPr lang="en-US" altLang="zh-CN" dirty="0"/>
              <a:t>)​</a:t>
            </a:r>
            <a:r>
              <a:rPr lang="zh-CN" altLang="en-US" dirty="0"/>
              <a:t>表示在特征图</a:t>
            </a:r>
            <a:r>
              <a:rPr lang="en-US" altLang="zh-CN" dirty="0"/>
              <a:t>(</a:t>
            </a:r>
            <a:r>
              <a:rPr lang="en-US" altLang="zh-CN" dirty="0" err="1"/>
              <a:t>x,y</a:t>
            </a:r>
            <a:r>
              <a:rPr lang="en-US" altLang="zh-CN" dirty="0"/>
              <a:t>)</a:t>
            </a:r>
            <a:r>
              <a:rPr lang="zh-CN" altLang="en-US" dirty="0"/>
              <a:t>点对应的真实类别标签</a:t>
            </a:r>
            <a:r>
              <a:rPr lang="en-US" altLang="zh-CN" dirty="0"/>
              <a:t>;</a:t>
            </a:r>
          </a:p>
          <a:p>
            <a:pPr algn="l"/>
            <a:r>
              <a:rPr lang="en-US" altLang="zh-CN" dirty="0"/>
              <a:t>L{c*(</a:t>
            </a:r>
            <a:r>
              <a:rPr lang="en-US" altLang="zh-CN" dirty="0" err="1"/>
              <a:t>x,y</a:t>
            </a:r>
            <a:r>
              <a:rPr lang="en-US" altLang="zh-CN" dirty="0"/>
              <a:t>)​&gt;0}​</a:t>
            </a:r>
            <a:r>
              <a:rPr lang="zh-CN" altLang="en-US" dirty="0"/>
              <a:t>当特征图</a:t>
            </a:r>
            <a:r>
              <a:rPr lang="en-US" altLang="zh-CN" dirty="0"/>
              <a:t>(</a:t>
            </a:r>
            <a:r>
              <a:rPr lang="en-US" altLang="zh-CN" dirty="0" err="1"/>
              <a:t>x,y</a:t>
            </a:r>
            <a:r>
              <a:rPr lang="en-US" altLang="zh-CN" dirty="0"/>
              <a:t>)</a:t>
            </a:r>
            <a:r>
              <a:rPr lang="zh-CN" altLang="en-US" dirty="0"/>
              <a:t>点被匹配为正样本时为</a:t>
            </a:r>
            <a:r>
              <a:rPr lang="en-US" altLang="zh-CN" dirty="0"/>
              <a:t>1</a:t>
            </a:r>
            <a:r>
              <a:rPr lang="zh-CN" altLang="en-US" dirty="0"/>
              <a:t>，否则为</a:t>
            </a:r>
            <a:r>
              <a:rPr lang="en-US" altLang="zh-CN" dirty="0"/>
              <a:t>0;</a:t>
            </a:r>
          </a:p>
          <a:p>
            <a:pPr algn="l"/>
            <a:r>
              <a:rPr lang="en-US" altLang="zh-CN" dirty="0"/>
              <a:t>t(</a:t>
            </a:r>
            <a:r>
              <a:rPr lang="en-US" altLang="zh-CN" dirty="0" err="1"/>
              <a:t>x,y</a:t>
            </a:r>
            <a:r>
              <a:rPr lang="en-US" altLang="zh-CN" dirty="0"/>
              <a:t>​)</a:t>
            </a:r>
            <a:r>
              <a:rPr lang="zh-CN" altLang="en-US" dirty="0"/>
              <a:t>表示在特征图</a:t>
            </a:r>
            <a:r>
              <a:rPr lang="en-US" altLang="zh-CN" dirty="0"/>
              <a:t>(</a:t>
            </a:r>
            <a:r>
              <a:rPr lang="en-US" altLang="zh-CN" dirty="0" err="1"/>
              <a:t>x,y</a:t>
            </a:r>
            <a:r>
              <a:rPr lang="en-US" altLang="zh-CN" dirty="0"/>
              <a:t>)</a:t>
            </a:r>
            <a:r>
              <a:rPr lang="zh-CN" altLang="en-US" dirty="0"/>
              <a:t>点处预测的目标边界框信息</a:t>
            </a:r>
            <a:r>
              <a:rPr lang="en-US" altLang="zh-CN" dirty="0"/>
              <a:t>;</a:t>
            </a:r>
          </a:p>
          <a:p>
            <a:pPr algn="l"/>
            <a:r>
              <a:rPr lang="en-US" altLang="zh-CN" dirty="0"/>
              <a:t>t*(</a:t>
            </a:r>
            <a:r>
              <a:rPr lang="en-US" altLang="zh-CN" dirty="0" err="1"/>
              <a:t>x,y</a:t>
            </a:r>
            <a:r>
              <a:rPr lang="en-US" altLang="zh-CN" dirty="0"/>
              <a:t>)</a:t>
            </a:r>
            <a:r>
              <a:rPr lang="zh-CN" altLang="en-US" dirty="0"/>
              <a:t>表示在特征图</a:t>
            </a:r>
            <a:r>
              <a:rPr lang="en-US" altLang="zh-CN" dirty="0"/>
              <a:t>(</a:t>
            </a:r>
            <a:r>
              <a:rPr lang="en-US" altLang="zh-CN" dirty="0" err="1"/>
              <a:t>x,y</a:t>
            </a:r>
            <a:r>
              <a:rPr lang="en-US" altLang="zh-CN" dirty="0"/>
              <a:t>)</a:t>
            </a:r>
            <a:r>
              <a:rPr lang="zh-CN" altLang="en-US" dirty="0"/>
              <a:t>点对应的真实目标边界框信息</a:t>
            </a:r>
            <a:endParaRPr lang="en-US" altLang="zh-CN" dirty="0"/>
          </a:p>
          <a:p>
            <a:pPr algn="l"/>
            <a:r>
              <a:rPr lang="en-US" altLang="zh-CN" dirty="0"/>
              <a:t>s(</a:t>
            </a:r>
            <a:r>
              <a:rPr lang="en-US" altLang="zh-CN" dirty="0" err="1"/>
              <a:t>x,y</a:t>
            </a:r>
            <a:r>
              <a:rPr lang="en-US" altLang="zh-CN" dirty="0"/>
              <a:t>)</a:t>
            </a:r>
            <a:r>
              <a:rPr lang="zh-CN" altLang="en-US" dirty="0"/>
              <a:t>表示在特征图</a:t>
            </a:r>
            <a:r>
              <a:rPr lang="en-US" altLang="zh-CN" dirty="0"/>
              <a:t>(</a:t>
            </a:r>
            <a:r>
              <a:rPr lang="en-US" altLang="zh-CN" dirty="0" err="1"/>
              <a:t>x,y</a:t>
            </a:r>
            <a:r>
              <a:rPr lang="en-US" altLang="zh-CN" dirty="0"/>
              <a:t>)</a:t>
            </a:r>
            <a:r>
              <a:rPr lang="zh-CN" altLang="en-US" dirty="0"/>
              <a:t>点处预测的</a:t>
            </a:r>
            <a:r>
              <a:rPr lang="en-US" altLang="zh-CN" dirty="0"/>
              <a:t>center-</a:t>
            </a:r>
            <a:r>
              <a:rPr lang="en-US" altLang="zh-CN" dirty="0" err="1"/>
              <a:t>nesss</a:t>
            </a:r>
            <a:r>
              <a:rPr lang="en-US" altLang="zh-CN" dirty="0"/>
              <a:t>;</a:t>
            </a:r>
          </a:p>
          <a:p>
            <a:pPr algn="l"/>
            <a:r>
              <a:rPr lang="en-US" altLang="zh-CN" dirty="0"/>
              <a:t>s*(</a:t>
            </a:r>
            <a:r>
              <a:rPr lang="en-US" altLang="zh-CN" dirty="0" err="1"/>
              <a:t>x,y</a:t>
            </a:r>
            <a:r>
              <a:rPr lang="en-US" altLang="zh-CN" dirty="0"/>
              <a:t>)</a:t>
            </a:r>
            <a:r>
              <a:rPr lang="zh-CN" altLang="en-US" dirty="0"/>
              <a:t>表示在特征图</a:t>
            </a:r>
            <a:r>
              <a:rPr lang="en-US" altLang="zh-CN" dirty="0"/>
              <a:t>(</a:t>
            </a:r>
            <a:r>
              <a:rPr lang="en-US" altLang="zh-CN" dirty="0" err="1"/>
              <a:t>x,y</a:t>
            </a:r>
            <a:r>
              <a:rPr lang="en-US" altLang="zh-CN" dirty="0"/>
              <a:t>)</a:t>
            </a:r>
            <a:r>
              <a:rPr lang="zh-CN" altLang="en-US" dirty="0"/>
              <a:t>点对应的真实</a:t>
            </a:r>
            <a:r>
              <a:rPr lang="en-US" altLang="zh-CN" dirty="0"/>
              <a:t>center-ness;</a:t>
            </a:r>
          </a:p>
        </p:txBody>
      </p:sp>
      <p:sp>
        <p:nvSpPr>
          <p:cNvPr id="5" name="副标题 2">
            <a:extLst>
              <a:ext uri="{FF2B5EF4-FFF2-40B4-BE49-F238E27FC236}">
                <a16:creationId xmlns:a16="http://schemas.microsoft.com/office/drawing/2014/main" id="{B0CBCF2A-A4C3-EA7B-6FE2-26A984278063}"/>
              </a:ext>
            </a:extLst>
          </p:cNvPr>
          <p:cNvSpPr txBox="1">
            <a:spLocks/>
          </p:cNvSpPr>
          <p:nvPr/>
        </p:nvSpPr>
        <p:spPr>
          <a:xfrm>
            <a:off x="6011056" y="1759599"/>
            <a:ext cx="5723744" cy="1704874"/>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err="1"/>
              <a:t>Cls</a:t>
            </a:r>
            <a:r>
              <a:rPr lang="zh-CN" altLang="en-US" dirty="0"/>
              <a:t>和</a:t>
            </a:r>
            <a:r>
              <a:rPr lang="en-US" altLang="zh-CN" dirty="0"/>
              <a:t>center-ness</a:t>
            </a:r>
            <a:r>
              <a:rPr lang="zh-CN" altLang="en-US" dirty="0"/>
              <a:t>采用的二值交叉熵损失函数；</a:t>
            </a:r>
            <a:endParaRPr lang="en-US" altLang="zh-CN" dirty="0"/>
          </a:p>
          <a:p>
            <a:pPr algn="l"/>
            <a:r>
              <a:rPr lang="en-US" altLang="zh-CN" dirty="0"/>
              <a:t>Reg</a:t>
            </a:r>
            <a:r>
              <a:rPr lang="zh-CN" altLang="en-US" dirty="0"/>
              <a:t>采用的</a:t>
            </a:r>
            <a:r>
              <a:rPr lang="en-US" altLang="zh-CN" dirty="0" err="1"/>
              <a:t>giou</a:t>
            </a:r>
            <a:r>
              <a:rPr lang="en-US" altLang="zh-CN" dirty="0"/>
              <a:t>-loss</a:t>
            </a:r>
          </a:p>
        </p:txBody>
      </p:sp>
      <p:pic>
        <p:nvPicPr>
          <p:cNvPr id="6" name="图片 5">
            <a:extLst>
              <a:ext uri="{FF2B5EF4-FFF2-40B4-BE49-F238E27FC236}">
                <a16:creationId xmlns:a16="http://schemas.microsoft.com/office/drawing/2014/main" id="{C6F08D41-1740-7903-778B-8D202C7DC8E3}"/>
              </a:ext>
            </a:extLst>
          </p:cNvPr>
          <p:cNvPicPr>
            <a:picLocks noChangeAspect="1"/>
          </p:cNvPicPr>
          <p:nvPr/>
        </p:nvPicPr>
        <p:blipFill>
          <a:blip r:embed="rId2"/>
          <a:stretch>
            <a:fillRect/>
          </a:stretch>
        </p:blipFill>
        <p:spPr>
          <a:xfrm>
            <a:off x="1711995" y="1759599"/>
            <a:ext cx="3905451" cy="1314518"/>
          </a:xfrm>
          <a:prstGeom prst="rect">
            <a:avLst/>
          </a:prstGeom>
        </p:spPr>
      </p:pic>
    </p:spTree>
    <p:extLst>
      <p:ext uri="{BB962C8B-B14F-4D97-AF65-F5344CB8AC3E}">
        <p14:creationId xmlns:p14="http://schemas.microsoft.com/office/powerpoint/2010/main" val="159534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856606"/>
          </a:xfrm>
        </p:spPr>
        <p:txBody>
          <a:bodyPr anchor="t"/>
          <a:lstStyle/>
          <a:p>
            <a:r>
              <a:rPr lang="en-US" altLang="zh-CN" dirty="0"/>
              <a:t>Ambiguity</a:t>
            </a:r>
            <a:r>
              <a:rPr lang="zh-CN" altLang="en-US" dirty="0"/>
              <a:t>问题</a:t>
            </a:r>
          </a:p>
        </p:txBody>
      </p:sp>
      <p:sp>
        <p:nvSpPr>
          <p:cNvPr id="5" name="副标题 2">
            <a:extLst>
              <a:ext uri="{FF2B5EF4-FFF2-40B4-BE49-F238E27FC236}">
                <a16:creationId xmlns:a16="http://schemas.microsoft.com/office/drawing/2014/main" id="{B0CBCF2A-A4C3-EA7B-6FE2-26A984278063}"/>
              </a:ext>
            </a:extLst>
          </p:cNvPr>
          <p:cNvSpPr txBox="1">
            <a:spLocks/>
          </p:cNvSpPr>
          <p:nvPr/>
        </p:nvSpPr>
        <p:spPr>
          <a:xfrm>
            <a:off x="4944256" y="1759599"/>
            <a:ext cx="5723744" cy="1704874"/>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匹配正样本时当特征图上的某一点同时落入多个</a:t>
            </a:r>
            <a:r>
              <a:rPr lang="en-US" altLang="zh-CN" dirty="0" err="1"/>
              <a:t>gt</a:t>
            </a:r>
            <a:r>
              <a:rPr lang="en-US" altLang="zh-CN" dirty="0"/>
              <a:t> box</a:t>
            </a:r>
            <a:r>
              <a:rPr lang="zh-CN" altLang="en-US" dirty="0"/>
              <a:t>中，应该分配给哪一个</a:t>
            </a:r>
            <a:r>
              <a:rPr lang="en-US" altLang="zh-CN" dirty="0" err="1"/>
              <a:t>gt</a:t>
            </a:r>
            <a:r>
              <a:rPr lang="zh-CN" altLang="en-US" dirty="0"/>
              <a:t>。</a:t>
            </a:r>
            <a:endParaRPr lang="en-US" altLang="zh-CN" dirty="0"/>
          </a:p>
          <a:p>
            <a:pPr algn="l"/>
            <a:r>
              <a:rPr lang="en-US" altLang="zh-CN" dirty="0"/>
              <a:t>1.</a:t>
            </a:r>
            <a:r>
              <a:rPr lang="zh-CN" altLang="en-US" dirty="0"/>
              <a:t>默认分配给面积最小的</a:t>
            </a:r>
            <a:r>
              <a:rPr lang="en-US" altLang="zh-CN" dirty="0" err="1"/>
              <a:t>gt</a:t>
            </a:r>
            <a:r>
              <a:rPr lang="zh-CN" altLang="en-US" dirty="0"/>
              <a:t>；</a:t>
            </a:r>
            <a:endParaRPr lang="en-US" altLang="zh-CN" dirty="0"/>
          </a:p>
          <a:p>
            <a:pPr algn="l"/>
            <a:r>
              <a:rPr lang="en-US" altLang="zh-CN" dirty="0"/>
              <a:t>2.FPN</a:t>
            </a:r>
            <a:r>
              <a:rPr lang="zh-CN" altLang="en-US" dirty="0"/>
              <a:t>的加入降低了</a:t>
            </a:r>
            <a:r>
              <a:rPr lang="en-US" altLang="zh-CN" dirty="0"/>
              <a:t>ambiguity</a:t>
            </a:r>
            <a:r>
              <a:rPr lang="zh-CN" altLang="en-US" dirty="0"/>
              <a:t>问题；</a:t>
            </a:r>
            <a:endParaRPr lang="en-US" altLang="zh-CN" dirty="0"/>
          </a:p>
          <a:p>
            <a:pPr algn="l"/>
            <a:r>
              <a:rPr lang="zh-CN" altLang="en-US" dirty="0"/>
              <a:t>因为不同尺度的特征图负责预测不同尺度的目标，比如</a:t>
            </a:r>
            <a:r>
              <a:rPr lang="en-US" altLang="zh-CN" dirty="0"/>
              <a:t>P3</a:t>
            </a:r>
            <a:r>
              <a:rPr lang="zh-CN" altLang="en-US" dirty="0"/>
              <a:t>负责预测小目标，</a:t>
            </a:r>
            <a:r>
              <a:rPr lang="en-US" altLang="zh-CN" dirty="0"/>
              <a:t>P7</a:t>
            </a:r>
            <a:r>
              <a:rPr lang="zh-CN" altLang="en-US" dirty="0"/>
              <a:t>负责预测大目标。</a:t>
            </a:r>
            <a:endParaRPr lang="en-US" altLang="zh-CN" dirty="0"/>
          </a:p>
        </p:txBody>
      </p:sp>
      <p:pic>
        <p:nvPicPr>
          <p:cNvPr id="6" name="图片 5">
            <a:extLst>
              <a:ext uri="{FF2B5EF4-FFF2-40B4-BE49-F238E27FC236}">
                <a16:creationId xmlns:a16="http://schemas.microsoft.com/office/drawing/2014/main" id="{3CBE79BF-A5CB-98BF-FD94-15583078BD92}"/>
              </a:ext>
            </a:extLst>
          </p:cNvPr>
          <p:cNvPicPr>
            <a:picLocks noChangeAspect="1"/>
          </p:cNvPicPr>
          <p:nvPr/>
        </p:nvPicPr>
        <p:blipFill>
          <a:blip r:embed="rId2"/>
          <a:stretch>
            <a:fillRect/>
          </a:stretch>
        </p:blipFill>
        <p:spPr>
          <a:xfrm>
            <a:off x="1045215" y="1759599"/>
            <a:ext cx="3835498" cy="4124040"/>
          </a:xfrm>
          <a:prstGeom prst="rect">
            <a:avLst/>
          </a:prstGeom>
        </p:spPr>
      </p:pic>
    </p:spTree>
    <p:extLst>
      <p:ext uri="{BB962C8B-B14F-4D97-AF65-F5344CB8AC3E}">
        <p14:creationId xmlns:p14="http://schemas.microsoft.com/office/powerpoint/2010/main" val="3437691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870559" y="844778"/>
            <a:ext cx="9797441" cy="856606"/>
          </a:xfrm>
        </p:spPr>
        <p:txBody>
          <a:bodyPr anchor="t"/>
          <a:lstStyle/>
          <a:p>
            <a:r>
              <a:rPr lang="en-US" altLang="zh-CN" dirty="0"/>
              <a:t>FCOS</a:t>
            </a:r>
            <a:r>
              <a:rPr lang="zh-CN" altLang="en-US" dirty="0"/>
              <a:t>与之前网络结构的对比</a:t>
            </a:r>
          </a:p>
        </p:txBody>
      </p:sp>
      <p:pic>
        <p:nvPicPr>
          <p:cNvPr id="4" name="图片 3">
            <a:extLst>
              <a:ext uri="{FF2B5EF4-FFF2-40B4-BE49-F238E27FC236}">
                <a16:creationId xmlns:a16="http://schemas.microsoft.com/office/drawing/2014/main" id="{55CD4BA6-C640-789D-E247-74E07C7D293F}"/>
              </a:ext>
            </a:extLst>
          </p:cNvPr>
          <p:cNvPicPr>
            <a:picLocks noChangeAspect="1"/>
          </p:cNvPicPr>
          <p:nvPr/>
        </p:nvPicPr>
        <p:blipFill>
          <a:blip r:embed="rId2"/>
          <a:stretch>
            <a:fillRect/>
          </a:stretch>
        </p:blipFill>
        <p:spPr>
          <a:xfrm>
            <a:off x="870559" y="1952700"/>
            <a:ext cx="5385077" cy="3841947"/>
          </a:xfrm>
          <a:prstGeom prst="rect">
            <a:avLst/>
          </a:prstGeom>
        </p:spPr>
      </p:pic>
    </p:spTree>
    <p:extLst>
      <p:ext uri="{BB962C8B-B14F-4D97-AF65-F5344CB8AC3E}">
        <p14:creationId xmlns:p14="http://schemas.microsoft.com/office/powerpoint/2010/main" val="259853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16A0C-FE2D-4635-9D4A-8748E4D16325}"/>
              </a:ext>
            </a:extLst>
          </p:cNvPr>
          <p:cNvSpPr>
            <a:spLocks noGrp="1"/>
          </p:cNvSpPr>
          <p:nvPr>
            <p:ph type="ctrTitle"/>
          </p:nvPr>
        </p:nvSpPr>
        <p:spPr>
          <a:xfrm>
            <a:off x="1524000" y="1122363"/>
            <a:ext cx="9144000" cy="881098"/>
          </a:xfrm>
        </p:spPr>
        <p:txBody>
          <a:bodyPr/>
          <a:lstStyle/>
          <a:p>
            <a:r>
              <a:rPr lang="zh-CN" altLang="en-US"/>
              <a:t>目录</a:t>
            </a:r>
          </a:p>
        </p:txBody>
      </p:sp>
      <p:sp>
        <p:nvSpPr>
          <p:cNvPr id="3" name="副标题 2">
            <a:extLst>
              <a:ext uri="{FF2B5EF4-FFF2-40B4-BE49-F238E27FC236}">
                <a16:creationId xmlns:a16="http://schemas.microsoft.com/office/drawing/2014/main" id="{A4AD4033-08E5-4641-A691-CA0C49D07DC3}"/>
              </a:ext>
            </a:extLst>
          </p:cNvPr>
          <p:cNvSpPr>
            <a:spLocks noGrp="1"/>
          </p:cNvSpPr>
          <p:nvPr>
            <p:ph type="subTitle" idx="1"/>
          </p:nvPr>
        </p:nvSpPr>
        <p:spPr>
          <a:xfrm>
            <a:off x="4555066" y="2356873"/>
            <a:ext cx="4484159" cy="2910452"/>
          </a:xfrm>
        </p:spPr>
        <p:txBody>
          <a:bodyPr/>
          <a:lstStyle/>
          <a:p>
            <a:pPr marL="457200" indent="-457200" algn="l">
              <a:buFont typeface="+mj-lt"/>
              <a:buAutoNum type="arabicPeriod"/>
            </a:pPr>
            <a:r>
              <a:rPr lang="zh-CN" altLang="en-US" dirty="0"/>
              <a:t>前言</a:t>
            </a:r>
            <a:endParaRPr lang="en-US" altLang="zh-CN" dirty="0"/>
          </a:p>
          <a:p>
            <a:pPr marL="457200" indent="-457200" algn="l">
              <a:buFont typeface="+mj-lt"/>
              <a:buAutoNum type="arabicPeriod"/>
            </a:pPr>
            <a:r>
              <a:rPr lang="en-US" altLang="zh-CN" dirty="0"/>
              <a:t>FCOS</a:t>
            </a:r>
            <a:r>
              <a:rPr lang="zh-CN" altLang="en-US" dirty="0"/>
              <a:t>网络结构</a:t>
            </a:r>
            <a:endParaRPr lang="en-US" altLang="zh-CN" dirty="0"/>
          </a:p>
          <a:p>
            <a:pPr marL="457200" indent="-457200" algn="l">
              <a:buFont typeface="+mj-lt"/>
              <a:buAutoNum type="arabicPeriod"/>
            </a:pPr>
            <a:r>
              <a:rPr lang="zh-CN" altLang="en-US" dirty="0"/>
              <a:t>正负样本的匹配</a:t>
            </a:r>
            <a:endParaRPr lang="en-US" altLang="zh-CN" dirty="0"/>
          </a:p>
          <a:p>
            <a:pPr marL="457200" indent="-457200" algn="l">
              <a:buFont typeface="+mj-lt"/>
              <a:buAutoNum type="arabicPeriod"/>
            </a:pPr>
            <a:r>
              <a:rPr lang="zh-CN" altLang="en-US" dirty="0"/>
              <a:t>损失计算</a:t>
            </a:r>
            <a:endParaRPr lang="en-US" altLang="zh-CN" dirty="0"/>
          </a:p>
          <a:p>
            <a:pPr marL="457200" indent="-457200" algn="l">
              <a:buFont typeface="+mj-lt"/>
              <a:buAutoNum type="arabicPeriod"/>
            </a:pPr>
            <a:r>
              <a:rPr lang="en-US" altLang="zh-CN" dirty="0"/>
              <a:t>Ambiguity</a:t>
            </a:r>
            <a:r>
              <a:rPr lang="zh-CN" altLang="en-US" dirty="0"/>
              <a:t>问题</a:t>
            </a:r>
            <a:endParaRPr lang="en-US" altLang="zh-CN" dirty="0"/>
          </a:p>
        </p:txBody>
      </p:sp>
    </p:spTree>
    <p:extLst>
      <p:ext uri="{BB962C8B-B14F-4D97-AF65-F5344CB8AC3E}">
        <p14:creationId xmlns:p14="http://schemas.microsoft.com/office/powerpoint/2010/main" val="24657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前言</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pPr algn="l"/>
            <a:r>
              <a:rPr lang="en-US" altLang="zh-CN" dirty="0"/>
              <a:t>	</a:t>
            </a:r>
            <a:r>
              <a:rPr lang="zh-CN" altLang="en-US" dirty="0"/>
              <a:t>在之前讲的</a:t>
            </a:r>
            <a:r>
              <a:rPr lang="en-US" altLang="zh-CN" dirty="0"/>
              <a:t>Faster RCNN</a:t>
            </a:r>
            <a:r>
              <a:rPr lang="zh-CN" altLang="en-US" dirty="0"/>
              <a:t>和</a:t>
            </a:r>
            <a:r>
              <a:rPr lang="en-US" altLang="zh-CN" dirty="0"/>
              <a:t>yolo</a:t>
            </a:r>
            <a:r>
              <a:rPr lang="zh-CN" altLang="en-US" dirty="0"/>
              <a:t>系列都是基于</a:t>
            </a:r>
            <a:r>
              <a:rPr lang="en-US" altLang="zh-CN" dirty="0"/>
              <a:t>anchor</a:t>
            </a:r>
            <a:r>
              <a:rPr lang="zh-CN" altLang="en-US" dirty="0"/>
              <a:t>进行预测的，即先在原图上生成一堆密密麻麻的</a:t>
            </a:r>
            <a:r>
              <a:rPr lang="en-US" altLang="zh-CN" dirty="0"/>
              <a:t>anchor boxes</a:t>
            </a:r>
            <a:r>
              <a:rPr lang="zh-CN" altLang="en-US" dirty="0"/>
              <a:t>，然后网络基于这些</a:t>
            </a:r>
            <a:r>
              <a:rPr lang="en-US" altLang="zh-CN" dirty="0"/>
              <a:t>anchor boxes</a:t>
            </a:r>
            <a:r>
              <a:rPr lang="zh-CN" altLang="en-US" dirty="0"/>
              <a:t>去预测他们的类别、中心点偏移量以及宽高的缩放因子得到网络预测输出的目标。</a:t>
            </a:r>
            <a:endParaRPr lang="en-US" altLang="zh-CN" dirty="0"/>
          </a:p>
        </p:txBody>
      </p:sp>
    </p:spTree>
    <p:extLst>
      <p:ext uri="{BB962C8B-B14F-4D97-AF65-F5344CB8AC3E}">
        <p14:creationId xmlns:p14="http://schemas.microsoft.com/office/powerpoint/2010/main" val="1674021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前言</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r>
              <a:rPr lang="zh-CN" altLang="en-US" dirty="0"/>
              <a:t>基于</a:t>
            </a:r>
            <a:r>
              <a:rPr lang="en-US" altLang="zh-CN" dirty="0"/>
              <a:t>anchor</a:t>
            </a:r>
            <a:r>
              <a:rPr lang="zh-CN" altLang="en-US" dirty="0"/>
              <a:t>的网络存在的问题</a:t>
            </a:r>
          </a:p>
          <a:p>
            <a:pPr algn="l"/>
            <a:r>
              <a:rPr lang="en-US" altLang="zh-CN" dirty="0"/>
              <a:t>1.anchor</a:t>
            </a:r>
            <a:r>
              <a:rPr lang="zh-CN" altLang="en-US" dirty="0"/>
              <a:t>的设计（</a:t>
            </a:r>
            <a:r>
              <a:rPr lang="en-US" altLang="zh-CN" dirty="0"/>
              <a:t>size</a:t>
            </a:r>
            <a:r>
              <a:rPr lang="zh-CN" altLang="en-US" dirty="0"/>
              <a:t>和</a:t>
            </a:r>
            <a:r>
              <a:rPr lang="en-US" altLang="zh-CN" dirty="0"/>
              <a:t>aspect ratio</a:t>
            </a:r>
            <a:r>
              <a:rPr lang="zh-CN" altLang="en-US" dirty="0"/>
              <a:t>即高宽比）会影响检测器的性能；</a:t>
            </a:r>
          </a:p>
          <a:p>
            <a:pPr algn="l"/>
            <a:r>
              <a:rPr lang="en-US" altLang="zh-CN" dirty="0"/>
              <a:t>2.</a:t>
            </a:r>
            <a:r>
              <a:rPr lang="zh-CN" altLang="en-US" dirty="0"/>
              <a:t>一般</a:t>
            </a:r>
            <a:r>
              <a:rPr lang="en-US" altLang="zh-CN" dirty="0"/>
              <a:t>anchor</a:t>
            </a:r>
            <a:r>
              <a:rPr lang="zh-CN" altLang="en-US" dirty="0"/>
              <a:t>的</a:t>
            </a:r>
            <a:r>
              <a:rPr lang="en-US" altLang="zh-CN" dirty="0"/>
              <a:t>size</a:t>
            </a:r>
            <a:r>
              <a:rPr lang="zh-CN" altLang="en-US" dirty="0"/>
              <a:t>和</a:t>
            </a:r>
            <a:r>
              <a:rPr lang="en-US" altLang="zh-CN" dirty="0"/>
              <a:t>aspect ratio</a:t>
            </a:r>
            <a:r>
              <a:rPr lang="zh-CN" altLang="en-US" dirty="0"/>
              <a:t>是固定的，比如书本竖着放、横着放和侧着放，高宽比都不一样；</a:t>
            </a:r>
          </a:p>
          <a:p>
            <a:pPr algn="l"/>
            <a:r>
              <a:rPr lang="en-US" altLang="zh-CN" dirty="0"/>
              <a:t>3.</a:t>
            </a:r>
            <a:r>
              <a:rPr lang="zh-CN" altLang="en-US" dirty="0"/>
              <a:t>迁移到其他任务中时，自己数据集中目标的尺寸以及高宽比和预训练的数据集中目标的尺寸和高宽比，相差较大的话，需要重新设计</a:t>
            </a:r>
            <a:r>
              <a:rPr lang="en-US" altLang="zh-CN" dirty="0"/>
              <a:t>anchor</a:t>
            </a:r>
            <a:r>
              <a:rPr lang="zh-CN" altLang="en-US" dirty="0"/>
              <a:t>，过程较为繁琐；</a:t>
            </a:r>
          </a:p>
          <a:p>
            <a:pPr algn="l"/>
            <a:endParaRPr lang="en-US" altLang="zh-CN" dirty="0"/>
          </a:p>
        </p:txBody>
      </p:sp>
    </p:spTree>
    <p:extLst>
      <p:ext uri="{BB962C8B-B14F-4D97-AF65-F5344CB8AC3E}">
        <p14:creationId xmlns:p14="http://schemas.microsoft.com/office/powerpoint/2010/main" val="386535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2387600"/>
          </a:xfrm>
        </p:spPr>
        <p:txBody>
          <a:bodyPr anchor="t"/>
          <a:lstStyle/>
          <a:p>
            <a:r>
              <a:rPr lang="zh-CN" altLang="en-US" dirty="0"/>
              <a:t>前言</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1524000" y="2038577"/>
            <a:ext cx="9144000" cy="4166837"/>
          </a:xfrm>
        </p:spPr>
        <p:txBody>
          <a:bodyPr/>
          <a:lstStyle/>
          <a:p>
            <a:r>
              <a:rPr lang="zh-CN" altLang="en-US" dirty="0"/>
              <a:t>基于</a:t>
            </a:r>
            <a:r>
              <a:rPr lang="en-US" altLang="zh-CN" dirty="0"/>
              <a:t>anchor</a:t>
            </a:r>
            <a:r>
              <a:rPr lang="zh-CN" altLang="en-US" dirty="0"/>
              <a:t>的网络存在的问题</a:t>
            </a:r>
            <a:endParaRPr lang="en-US" altLang="zh-CN" dirty="0"/>
          </a:p>
          <a:p>
            <a:pPr algn="l"/>
            <a:r>
              <a:rPr lang="en-US" altLang="zh-CN" dirty="0"/>
              <a:t>4.</a:t>
            </a:r>
            <a:r>
              <a:rPr lang="zh-CN" altLang="en-US" dirty="0"/>
              <a:t>为了达到更高的召回率也就是查全率，一般需要在图片中生成非常密集的</a:t>
            </a:r>
            <a:r>
              <a:rPr lang="en-US" altLang="zh-CN" dirty="0"/>
              <a:t>anchor boxes</a:t>
            </a:r>
            <a:r>
              <a:rPr lang="zh-CN" altLang="en-US" dirty="0"/>
              <a:t>（例：在</a:t>
            </a:r>
            <a:r>
              <a:rPr lang="en-US" altLang="zh-CN" dirty="0"/>
              <a:t>FPN</a:t>
            </a:r>
            <a:r>
              <a:rPr lang="zh-CN" altLang="en-US" dirty="0"/>
              <a:t>网络中，最小输入边长</a:t>
            </a:r>
            <a:r>
              <a:rPr lang="en-US" altLang="zh-CN" dirty="0"/>
              <a:t>800</a:t>
            </a:r>
            <a:r>
              <a:rPr lang="zh-CN" altLang="en-US" dirty="0"/>
              <a:t>的话，</a:t>
            </a:r>
            <a:r>
              <a:rPr lang="en-US" altLang="zh-CN" dirty="0"/>
              <a:t>FPN</a:t>
            </a:r>
            <a:r>
              <a:rPr lang="zh-CN" altLang="en-US" dirty="0"/>
              <a:t>会生成超过</a:t>
            </a:r>
            <a:r>
              <a:rPr lang="en-US" altLang="zh-CN" dirty="0"/>
              <a:t>18</a:t>
            </a:r>
            <a:r>
              <a:rPr lang="zh-CN" altLang="en-US" dirty="0"/>
              <a:t>万个</a:t>
            </a:r>
            <a:r>
              <a:rPr lang="en-US" altLang="zh-CN" dirty="0"/>
              <a:t>anchor boxes</a:t>
            </a:r>
            <a:r>
              <a:rPr lang="zh-CN" altLang="en-US" dirty="0"/>
              <a:t>来保证有与</a:t>
            </a:r>
            <a:r>
              <a:rPr lang="en-US" altLang="zh-CN" dirty="0" err="1"/>
              <a:t>gt</a:t>
            </a:r>
            <a:r>
              <a:rPr lang="zh-CN" altLang="en-US" dirty="0"/>
              <a:t>相交的</a:t>
            </a:r>
            <a:r>
              <a:rPr lang="en-US" altLang="zh-CN" dirty="0"/>
              <a:t>anchor box</a:t>
            </a:r>
            <a:r>
              <a:rPr lang="zh-CN" altLang="en-US" dirty="0"/>
              <a:t>）；</a:t>
            </a:r>
          </a:p>
          <a:p>
            <a:pPr algn="l"/>
            <a:r>
              <a:rPr lang="en-US" altLang="zh-CN" dirty="0"/>
              <a:t>5.</a:t>
            </a:r>
            <a:r>
              <a:rPr lang="zh-CN" altLang="en-US" dirty="0"/>
              <a:t>在训练过程中大部分的</a:t>
            </a:r>
            <a:r>
              <a:rPr lang="en-US" altLang="zh-CN" dirty="0"/>
              <a:t>anchor boxes</a:t>
            </a:r>
            <a:r>
              <a:rPr lang="zh-CN" altLang="en-US" dirty="0"/>
              <a:t>都会被划分为负样本，导致正负样本极度不均；</a:t>
            </a:r>
          </a:p>
          <a:p>
            <a:pPr algn="l"/>
            <a:r>
              <a:rPr lang="en-US" altLang="zh-CN" dirty="0"/>
              <a:t>6.anchor</a:t>
            </a:r>
            <a:r>
              <a:rPr lang="zh-CN" altLang="en-US" dirty="0"/>
              <a:t>的引入使得网络在训练过程中更加的繁琐（每个</a:t>
            </a:r>
            <a:r>
              <a:rPr lang="en-US" altLang="zh-CN" dirty="0"/>
              <a:t>anchor box</a:t>
            </a:r>
            <a:r>
              <a:rPr lang="zh-CN" altLang="en-US" dirty="0"/>
              <a:t>和每个</a:t>
            </a:r>
            <a:r>
              <a:rPr lang="en-US" altLang="zh-CN" dirty="0" err="1"/>
              <a:t>gt</a:t>
            </a:r>
            <a:r>
              <a:rPr lang="zh-CN" altLang="en-US" dirty="0"/>
              <a:t>去进行计算</a:t>
            </a:r>
            <a:r>
              <a:rPr lang="en-US" altLang="zh-CN" dirty="0" err="1"/>
              <a:t>iou</a:t>
            </a:r>
            <a:r>
              <a:rPr lang="zh-CN" altLang="en-US" dirty="0"/>
              <a:t>进行正负样本匹配）。</a:t>
            </a:r>
            <a:endParaRPr lang="en-US" altLang="zh-CN" dirty="0"/>
          </a:p>
        </p:txBody>
      </p:sp>
    </p:spTree>
    <p:extLst>
      <p:ext uri="{BB962C8B-B14F-4D97-AF65-F5344CB8AC3E}">
        <p14:creationId xmlns:p14="http://schemas.microsoft.com/office/powerpoint/2010/main" val="323565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856606"/>
          </a:xfrm>
        </p:spPr>
        <p:txBody>
          <a:bodyPr anchor="t"/>
          <a:lstStyle/>
          <a:p>
            <a:r>
              <a:rPr lang="en-US" altLang="zh-CN" dirty="0"/>
              <a:t>FCOS</a:t>
            </a:r>
            <a:r>
              <a:rPr lang="zh-CN" altLang="en-US" dirty="0"/>
              <a:t>网络结构</a:t>
            </a:r>
          </a:p>
        </p:txBody>
      </p:sp>
      <p:sp>
        <p:nvSpPr>
          <p:cNvPr id="3" name="副标题 2">
            <a:extLst>
              <a:ext uri="{FF2B5EF4-FFF2-40B4-BE49-F238E27FC236}">
                <a16:creationId xmlns:a16="http://schemas.microsoft.com/office/drawing/2014/main" id="{B8056EB2-F23E-4480-A172-80A472AE3A24}"/>
              </a:ext>
            </a:extLst>
          </p:cNvPr>
          <p:cNvSpPr>
            <a:spLocks noGrp="1"/>
          </p:cNvSpPr>
          <p:nvPr>
            <p:ph type="subTitle" idx="1"/>
          </p:nvPr>
        </p:nvSpPr>
        <p:spPr>
          <a:xfrm>
            <a:off x="8791732" y="1588957"/>
            <a:ext cx="3065488" cy="4668923"/>
          </a:xfrm>
        </p:spPr>
        <p:txBody>
          <a:bodyPr/>
          <a:lstStyle/>
          <a:p>
            <a:pPr algn="l"/>
            <a:r>
              <a:rPr lang="zh-CN" altLang="en-US" dirty="0"/>
              <a:t>思想：跳出</a:t>
            </a:r>
            <a:r>
              <a:rPr lang="en-US" altLang="zh-CN" dirty="0"/>
              <a:t>anchor</a:t>
            </a:r>
            <a:r>
              <a:rPr lang="zh-CN" altLang="en-US" dirty="0"/>
              <a:t>的限制，在预测特征图的每个位置上直接去预测该点分别距离目标左侧，上侧，右侧以及下策的距离。</a:t>
            </a:r>
            <a:endParaRPr lang="en-US" altLang="zh-CN" dirty="0"/>
          </a:p>
          <a:p>
            <a:pPr algn="l"/>
            <a:r>
              <a:rPr lang="zh-CN" altLang="en-US" b="0" i="0" dirty="0">
                <a:solidFill>
                  <a:srgbClr val="4D4D4D"/>
                </a:solidFill>
                <a:effectLst/>
                <a:latin typeface="-apple-system"/>
              </a:rPr>
              <a:t>单阶段，像素级预测的思想解决目标检测问题</a:t>
            </a:r>
            <a:endParaRPr lang="en-US" altLang="zh-CN" dirty="0"/>
          </a:p>
        </p:txBody>
      </p:sp>
      <p:pic>
        <p:nvPicPr>
          <p:cNvPr id="5" name="图片 4">
            <a:extLst>
              <a:ext uri="{FF2B5EF4-FFF2-40B4-BE49-F238E27FC236}">
                <a16:creationId xmlns:a16="http://schemas.microsoft.com/office/drawing/2014/main" id="{5CD90520-FC51-F0C5-22F3-AC82B883CCDC}"/>
              </a:ext>
            </a:extLst>
          </p:cNvPr>
          <p:cNvPicPr>
            <a:picLocks noChangeAspect="1"/>
          </p:cNvPicPr>
          <p:nvPr/>
        </p:nvPicPr>
        <p:blipFill>
          <a:blip r:embed="rId2"/>
          <a:stretch>
            <a:fillRect/>
          </a:stretch>
        </p:blipFill>
        <p:spPr>
          <a:xfrm>
            <a:off x="465486" y="1701384"/>
            <a:ext cx="7896184" cy="4422098"/>
          </a:xfrm>
          <a:prstGeom prst="rect">
            <a:avLst/>
          </a:prstGeom>
        </p:spPr>
      </p:pic>
    </p:spTree>
    <p:extLst>
      <p:ext uri="{BB962C8B-B14F-4D97-AF65-F5344CB8AC3E}">
        <p14:creationId xmlns:p14="http://schemas.microsoft.com/office/powerpoint/2010/main" val="3547780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856606"/>
          </a:xfrm>
        </p:spPr>
        <p:txBody>
          <a:bodyPr anchor="t"/>
          <a:lstStyle/>
          <a:p>
            <a:r>
              <a:rPr lang="en-US" altLang="zh-CN" dirty="0"/>
              <a:t>FCOS</a:t>
            </a:r>
            <a:r>
              <a:rPr lang="zh-CN" altLang="en-US" dirty="0"/>
              <a:t>网络结构</a:t>
            </a:r>
          </a:p>
        </p:txBody>
      </p:sp>
      <p:sp>
        <p:nvSpPr>
          <p:cNvPr id="7" name="副标题 2">
            <a:extLst>
              <a:ext uri="{FF2B5EF4-FFF2-40B4-BE49-F238E27FC236}">
                <a16:creationId xmlns:a16="http://schemas.microsoft.com/office/drawing/2014/main" id="{961FA1E6-668A-C989-6498-AEDA2123482D}"/>
              </a:ext>
            </a:extLst>
          </p:cNvPr>
          <p:cNvSpPr>
            <a:spLocks noGrp="1"/>
          </p:cNvSpPr>
          <p:nvPr>
            <p:ph type="subTitle" idx="1"/>
          </p:nvPr>
        </p:nvSpPr>
        <p:spPr>
          <a:xfrm>
            <a:off x="1524000" y="2038577"/>
            <a:ext cx="9144000" cy="4166837"/>
          </a:xfrm>
        </p:spPr>
        <p:txBody>
          <a:bodyPr/>
          <a:lstStyle/>
          <a:p>
            <a:pPr algn="l"/>
            <a:r>
              <a:rPr lang="en-US" altLang="zh-CN" dirty="0"/>
              <a:t>Backbone</a:t>
            </a:r>
            <a:r>
              <a:rPr lang="zh-CN" altLang="en-US" dirty="0"/>
              <a:t>：</a:t>
            </a:r>
            <a:r>
              <a:rPr lang="en-US" altLang="zh-CN" dirty="0"/>
              <a:t>resnet50</a:t>
            </a:r>
          </a:p>
          <a:p>
            <a:pPr algn="l"/>
            <a:endParaRPr lang="en-US" altLang="zh-CN" dirty="0"/>
          </a:p>
          <a:p>
            <a:pPr algn="l"/>
            <a:r>
              <a:rPr lang="en-US" altLang="zh-CN" dirty="0"/>
              <a:t>Neck</a:t>
            </a:r>
            <a:r>
              <a:rPr lang="zh-CN" altLang="en-US" dirty="0"/>
              <a:t>：</a:t>
            </a:r>
            <a:r>
              <a:rPr lang="en-US" altLang="zh-CN" dirty="0"/>
              <a:t>FPN</a:t>
            </a:r>
          </a:p>
          <a:p>
            <a:pPr algn="l"/>
            <a:endParaRPr lang="en-US" altLang="zh-CN" dirty="0"/>
          </a:p>
          <a:p>
            <a:pPr algn="l"/>
            <a:r>
              <a:rPr lang="en-US" altLang="zh-CN" dirty="0"/>
              <a:t>Head</a:t>
            </a:r>
            <a:r>
              <a:rPr lang="zh-CN" altLang="en-US" dirty="0"/>
              <a:t>：</a:t>
            </a:r>
            <a:r>
              <a:rPr lang="en-US" altLang="zh-CN" dirty="0"/>
              <a:t>classification + center-ness + regression</a:t>
            </a:r>
          </a:p>
        </p:txBody>
      </p:sp>
    </p:spTree>
    <p:extLst>
      <p:ext uri="{BB962C8B-B14F-4D97-AF65-F5344CB8AC3E}">
        <p14:creationId xmlns:p14="http://schemas.microsoft.com/office/powerpoint/2010/main" val="1923671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856606"/>
          </a:xfrm>
        </p:spPr>
        <p:txBody>
          <a:bodyPr anchor="t"/>
          <a:lstStyle/>
          <a:p>
            <a:r>
              <a:rPr lang="en-US" altLang="zh-CN" dirty="0"/>
              <a:t>FCOS</a:t>
            </a:r>
            <a:r>
              <a:rPr lang="zh-CN" altLang="en-US" dirty="0"/>
              <a:t>网络结构</a:t>
            </a:r>
          </a:p>
        </p:txBody>
      </p:sp>
      <p:pic>
        <p:nvPicPr>
          <p:cNvPr id="9" name="图片 8">
            <a:extLst>
              <a:ext uri="{FF2B5EF4-FFF2-40B4-BE49-F238E27FC236}">
                <a16:creationId xmlns:a16="http://schemas.microsoft.com/office/drawing/2014/main" id="{5A9005A8-2817-648D-8E5E-A710FF388199}"/>
              </a:ext>
            </a:extLst>
          </p:cNvPr>
          <p:cNvPicPr>
            <a:picLocks noChangeAspect="1"/>
          </p:cNvPicPr>
          <p:nvPr/>
        </p:nvPicPr>
        <p:blipFill>
          <a:blip r:embed="rId2"/>
          <a:stretch>
            <a:fillRect/>
          </a:stretch>
        </p:blipFill>
        <p:spPr>
          <a:xfrm>
            <a:off x="1079978" y="1701384"/>
            <a:ext cx="10032043" cy="5060807"/>
          </a:xfrm>
          <a:prstGeom prst="rect">
            <a:avLst/>
          </a:prstGeom>
        </p:spPr>
      </p:pic>
    </p:spTree>
    <p:extLst>
      <p:ext uri="{BB962C8B-B14F-4D97-AF65-F5344CB8AC3E}">
        <p14:creationId xmlns:p14="http://schemas.microsoft.com/office/powerpoint/2010/main" val="264881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3F2D1-CC78-4C78-9AE1-5EC516206FA5}"/>
              </a:ext>
            </a:extLst>
          </p:cNvPr>
          <p:cNvSpPr>
            <a:spLocks noGrp="1"/>
          </p:cNvSpPr>
          <p:nvPr>
            <p:ph type="ctrTitle"/>
          </p:nvPr>
        </p:nvSpPr>
        <p:spPr>
          <a:xfrm>
            <a:off x="1524000" y="844778"/>
            <a:ext cx="9144000" cy="856606"/>
          </a:xfrm>
        </p:spPr>
        <p:txBody>
          <a:bodyPr anchor="t"/>
          <a:lstStyle/>
          <a:p>
            <a:r>
              <a:rPr lang="en-US" altLang="zh-CN" dirty="0"/>
              <a:t>FCOS</a:t>
            </a:r>
            <a:r>
              <a:rPr lang="zh-CN" altLang="en-US" dirty="0"/>
              <a:t>网络结构</a:t>
            </a:r>
          </a:p>
        </p:txBody>
      </p:sp>
      <p:pic>
        <p:nvPicPr>
          <p:cNvPr id="11" name="图片 10">
            <a:extLst>
              <a:ext uri="{FF2B5EF4-FFF2-40B4-BE49-F238E27FC236}">
                <a16:creationId xmlns:a16="http://schemas.microsoft.com/office/drawing/2014/main" id="{C22E0FDD-E86D-A06D-9931-839DF6996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207" y="1768840"/>
            <a:ext cx="9361585" cy="4654446"/>
          </a:xfrm>
          <a:prstGeom prst="rect">
            <a:avLst/>
          </a:prstGeom>
        </p:spPr>
      </p:pic>
    </p:spTree>
    <p:extLst>
      <p:ext uri="{BB962C8B-B14F-4D97-AF65-F5344CB8AC3E}">
        <p14:creationId xmlns:p14="http://schemas.microsoft.com/office/powerpoint/2010/main" val="4412676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5966</TotalTime>
  <Words>904</Words>
  <Application>Microsoft Office PowerPoint</Application>
  <PresentationFormat>宽屏</PresentationFormat>
  <Paragraphs>62</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-apple-system</vt:lpstr>
      <vt:lpstr>等线</vt:lpstr>
      <vt:lpstr>等线 Light</vt:lpstr>
      <vt:lpstr>Arial</vt:lpstr>
      <vt:lpstr>Office 主题​​</vt:lpstr>
      <vt:lpstr>FCOS:A simple and strong anchor-free object detector</vt:lpstr>
      <vt:lpstr>目录</vt:lpstr>
      <vt:lpstr>前言</vt:lpstr>
      <vt:lpstr>前言</vt:lpstr>
      <vt:lpstr>前言</vt:lpstr>
      <vt:lpstr>FCOS网络结构</vt:lpstr>
      <vt:lpstr>FCOS网络结构</vt:lpstr>
      <vt:lpstr>FCOS网络结构</vt:lpstr>
      <vt:lpstr>FCOS网络结构</vt:lpstr>
      <vt:lpstr>FCOS网络结构</vt:lpstr>
      <vt:lpstr>FCOS网络结构</vt:lpstr>
      <vt:lpstr>正负样本的匹配</vt:lpstr>
      <vt:lpstr>损失计算</vt:lpstr>
      <vt:lpstr>Ambiguity问题</vt:lpstr>
      <vt:lpstr>FCOS与之前网络结构的对比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基于概率建模的</dc:title>
  <dc:creator>钱 霖奕</dc:creator>
  <cp:lastModifiedBy>王 季瑄</cp:lastModifiedBy>
  <cp:revision>71</cp:revision>
  <dcterms:created xsi:type="dcterms:W3CDTF">2022-06-26T08:59:34Z</dcterms:created>
  <dcterms:modified xsi:type="dcterms:W3CDTF">2022-12-15T08:24:08Z</dcterms:modified>
</cp:coreProperties>
</file>