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8" r:id="rId4"/>
    <p:sldId id="292" r:id="rId5"/>
    <p:sldId id="294" r:id="rId6"/>
    <p:sldId id="295" r:id="rId7"/>
    <p:sldId id="259" r:id="rId8"/>
    <p:sldId id="307" r:id="rId9"/>
    <p:sldId id="272" r:id="rId10"/>
    <p:sldId id="273" r:id="rId11"/>
    <p:sldId id="309" r:id="rId12"/>
    <p:sldId id="308" r:id="rId13"/>
    <p:sldId id="296" r:id="rId14"/>
    <p:sldId id="310" r:id="rId15"/>
    <p:sldId id="298" r:id="rId16"/>
    <p:sldId id="297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1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2653" autoAdjust="0"/>
  </p:normalViewPr>
  <p:slideViewPr>
    <p:cSldViewPr snapToGrid="0">
      <p:cViewPr varScale="1">
        <p:scale>
          <a:sx n="80" d="100"/>
          <a:sy n="80" d="100"/>
        </p:scale>
        <p:origin x="2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钱 霖奕" userId="d928a817aa094823" providerId="LiveId" clId="{BCE75D40-0FA4-4F69-95E2-004043ED6448}"/>
    <pc:docChg chg="undo custSel addSld delSld modSld sldOrd">
      <pc:chgData name="钱 霖奕" userId="d928a817aa094823" providerId="LiveId" clId="{BCE75D40-0FA4-4F69-95E2-004043ED6448}" dt="2022-07-08T10:56:58.003" v="12215" actId="20577"/>
      <pc:docMkLst>
        <pc:docMk/>
      </pc:docMkLst>
      <pc:sldChg chg="modSp new mod">
        <pc:chgData name="钱 霖奕" userId="d928a817aa094823" providerId="LiveId" clId="{BCE75D40-0FA4-4F69-95E2-004043ED6448}" dt="2022-07-08T09:52:05.975" v="9264" actId="1076"/>
        <pc:sldMkLst>
          <pc:docMk/>
          <pc:sldMk cId="288902536" sldId="256"/>
        </pc:sldMkLst>
        <pc:spChg chg="mod">
          <ac:chgData name="钱 霖奕" userId="d928a817aa094823" providerId="LiveId" clId="{BCE75D40-0FA4-4F69-95E2-004043ED6448}" dt="2022-07-06T02:43:57.498" v="2388"/>
          <ac:spMkLst>
            <pc:docMk/>
            <pc:sldMk cId="288902536" sldId="256"/>
            <ac:spMk id="2" creationId="{338041B3-80CF-4B2F-9A71-6C0BA0219CEB}"/>
          </ac:spMkLst>
        </pc:spChg>
        <pc:spChg chg="mod">
          <ac:chgData name="钱 霖奕" userId="d928a817aa094823" providerId="LiveId" clId="{BCE75D40-0FA4-4F69-95E2-004043ED6448}" dt="2022-07-08T09:52:05.975" v="9264" actId="1076"/>
          <ac:spMkLst>
            <pc:docMk/>
            <pc:sldMk cId="288902536" sldId="256"/>
            <ac:spMk id="3" creationId="{63C96EF5-6F33-4681-975E-9274AB13D30B}"/>
          </ac:spMkLst>
        </pc:spChg>
      </pc:sldChg>
      <pc:sldChg chg="addSp modSp new del mod">
        <pc:chgData name="钱 霖奕" userId="d928a817aa094823" providerId="LiveId" clId="{BCE75D40-0FA4-4F69-95E2-004043ED6448}" dt="2022-07-07T13:22:59.182" v="6495" actId="47"/>
        <pc:sldMkLst>
          <pc:docMk/>
          <pc:sldMk cId="2503661116" sldId="257"/>
        </pc:sldMkLst>
        <pc:spChg chg="mod">
          <ac:chgData name="钱 霖奕" userId="d928a817aa094823" providerId="LiveId" clId="{BCE75D40-0FA4-4F69-95E2-004043ED6448}" dt="2022-06-28T08:44:05.294" v="1049" actId="20577"/>
          <ac:spMkLst>
            <pc:docMk/>
            <pc:sldMk cId="2503661116" sldId="257"/>
            <ac:spMk id="3" creationId="{090FD4AE-E3BE-4A38-9541-3207BFB39CFD}"/>
          </ac:spMkLst>
        </pc:spChg>
        <pc:picChg chg="add mod">
          <ac:chgData name="钱 霖奕" userId="d928a817aa094823" providerId="LiveId" clId="{BCE75D40-0FA4-4F69-95E2-004043ED6448}" dt="2022-06-28T08:01:18.625" v="67" actId="1076"/>
          <ac:picMkLst>
            <pc:docMk/>
            <pc:sldMk cId="2503661116" sldId="257"/>
            <ac:picMk id="5" creationId="{6F465655-5A20-4B55-BE73-1B15FF72DB64}"/>
          </ac:picMkLst>
        </pc:picChg>
      </pc:sldChg>
      <pc:sldChg chg="modSp new mod ord">
        <pc:chgData name="钱 霖奕" userId="d928a817aa094823" providerId="LiveId" clId="{BCE75D40-0FA4-4F69-95E2-004043ED6448}" dt="2022-07-08T07:58:10.298" v="7248" actId="20577"/>
        <pc:sldMkLst>
          <pc:docMk/>
          <pc:sldMk cId="1674021913" sldId="258"/>
        </pc:sldMkLst>
        <pc:spChg chg="mod">
          <ac:chgData name="钱 霖奕" userId="d928a817aa094823" providerId="LiveId" clId="{BCE75D40-0FA4-4F69-95E2-004043ED6448}" dt="2022-07-06T11:41:48.746" v="4440" actId="1076"/>
          <ac:spMkLst>
            <pc:docMk/>
            <pc:sldMk cId="1674021913" sldId="258"/>
            <ac:spMk id="2" creationId="{A063F2D1-CC78-4C78-9AE1-5EC516206FA5}"/>
          </ac:spMkLst>
        </pc:spChg>
        <pc:spChg chg="mod">
          <ac:chgData name="钱 霖奕" userId="d928a817aa094823" providerId="LiveId" clId="{BCE75D40-0FA4-4F69-95E2-004043ED6448}" dt="2022-07-08T07:58:10.298" v="7248" actId="20577"/>
          <ac:spMkLst>
            <pc:docMk/>
            <pc:sldMk cId="1674021913" sldId="258"/>
            <ac:spMk id="3" creationId="{B8056EB2-F23E-4480-A172-80A472AE3A24}"/>
          </ac:spMkLst>
        </pc:spChg>
      </pc:sldChg>
      <pc:sldChg chg="modSp new mod ord">
        <pc:chgData name="钱 霖奕" userId="d928a817aa094823" providerId="LiveId" clId="{BCE75D40-0FA4-4F69-95E2-004043ED6448}" dt="2022-07-08T08:09:03.722" v="7590" actId="20577"/>
        <pc:sldMkLst>
          <pc:docMk/>
          <pc:sldMk cId="154039342" sldId="259"/>
        </pc:sldMkLst>
        <pc:spChg chg="mod">
          <ac:chgData name="钱 霖奕" userId="d928a817aa094823" providerId="LiveId" clId="{BCE75D40-0FA4-4F69-95E2-004043ED6448}" dt="2022-07-06T03:45:45.840" v="2655" actId="20577"/>
          <ac:spMkLst>
            <pc:docMk/>
            <pc:sldMk cId="154039342" sldId="259"/>
            <ac:spMk id="2" creationId="{E29E288C-F5DB-4141-92CB-46D9DC942BB9}"/>
          </ac:spMkLst>
        </pc:spChg>
        <pc:spChg chg="mod">
          <ac:chgData name="钱 霖奕" userId="d928a817aa094823" providerId="LiveId" clId="{BCE75D40-0FA4-4F69-95E2-004043ED6448}" dt="2022-07-08T08:09:03.722" v="7590" actId="20577"/>
          <ac:spMkLst>
            <pc:docMk/>
            <pc:sldMk cId="154039342" sldId="259"/>
            <ac:spMk id="3" creationId="{F2560814-3EDB-4CEE-9F78-7045A894407C}"/>
          </ac:spMkLst>
        </pc:spChg>
      </pc:sldChg>
      <pc:sldChg chg="modSp new del mod">
        <pc:chgData name="钱 霖奕" userId="d928a817aa094823" providerId="LiveId" clId="{BCE75D40-0FA4-4F69-95E2-004043ED6448}" dt="2022-07-07T13:22:58.107" v="6494" actId="47"/>
        <pc:sldMkLst>
          <pc:docMk/>
          <pc:sldMk cId="2188390213" sldId="260"/>
        </pc:sldMkLst>
        <pc:spChg chg="mod">
          <ac:chgData name="钱 霖奕" userId="d928a817aa094823" providerId="LiveId" clId="{BCE75D40-0FA4-4F69-95E2-004043ED6448}" dt="2022-06-28T09:34:27.937" v="1306" actId="20577"/>
          <ac:spMkLst>
            <pc:docMk/>
            <pc:sldMk cId="2188390213" sldId="260"/>
            <ac:spMk id="2" creationId="{A4DDBB12-73ED-4C76-86AE-16FC5EFA3A51}"/>
          </ac:spMkLst>
        </pc:spChg>
      </pc:sldChg>
      <pc:sldChg chg="addSp modSp new del mod">
        <pc:chgData name="钱 霖奕" userId="d928a817aa094823" providerId="LiveId" clId="{BCE75D40-0FA4-4F69-95E2-004043ED6448}" dt="2022-07-07T13:22:57.128" v="6493" actId="47"/>
        <pc:sldMkLst>
          <pc:docMk/>
          <pc:sldMk cId="2793668879" sldId="261"/>
        </pc:sldMkLst>
        <pc:spChg chg="mod">
          <ac:chgData name="钱 霖奕" userId="d928a817aa094823" providerId="LiveId" clId="{BCE75D40-0FA4-4F69-95E2-004043ED6448}" dt="2022-06-28T08:51:14.475" v="1269" actId="20577"/>
          <ac:spMkLst>
            <pc:docMk/>
            <pc:sldMk cId="2793668879" sldId="261"/>
            <ac:spMk id="3" creationId="{70D90F04-BC44-4C0A-A8DA-1955EA1318D0}"/>
          </ac:spMkLst>
        </pc:spChg>
        <pc:picChg chg="add mod">
          <ac:chgData name="钱 霖奕" userId="d928a817aa094823" providerId="LiveId" clId="{BCE75D40-0FA4-4F69-95E2-004043ED6448}" dt="2022-06-28T08:37:45.442" v="883" actId="1076"/>
          <ac:picMkLst>
            <pc:docMk/>
            <pc:sldMk cId="2793668879" sldId="261"/>
            <ac:picMk id="5" creationId="{6072DA08-837D-4963-8167-1824D980F57C}"/>
          </ac:picMkLst>
        </pc:picChg>
      </pc:sldChg>
      <pc:sldChg chg="addSp modSp new del mod">
        <pc:chgData name="钱 霖奕" userId="d928a817aa094823" providerId="LiveId" clId="{BCE75D40-0FA4-4F69-95E2-004043ED6448}" dt="2022-07-07T13:22:56.389" v="6492" actId="47"/>
        <pc:sldMkLst>
          <pc:docMk/>
          <pc:sldMk cId="3384268678" sldId="262"/>
        </pc:sldMkLst>
        <pc:spChg chg="mod">
          <ac:chgData name="钱 霖奕" userId="d928a817aa094823" providerId="LiveId" clId="{BCE75D40-0FA4-4F69-95E2-004043ED6448}" dt="2022-06-28T09:50:25.468" v="1992" actId="242"/>
          <ac:spMkLst>
            <pc:docMk/>
            <pc:sldMk cId="3384268678" sldId="262"/>
            <ac:spMk id="2" creationId="{AA26AD6A-3B68-47BB-81E5-302EB3F1AF38}"/>
          </ac:spMkLst>
        </pc:spChg>
        <pc:spChg chg="mod">
          <ac:chgData name="钱 霖奕" userId="d928a817aa094823" providerId="LiveId" clId="{BCE75D40-0FA4-4F69-95E2-004043ED6448}" dt="2022-06-28T09:51:29.537" v="2006" actId="20577"/>
          <ac:spMkLst>
            <pc:docMk/>
            <pc:sldMk cId="3384268678" sldId="262"/>
            <ac:spMk id="3" creationId="{7A2027A0-F81B-47E4-A485-51BEDAD8A2FF}"/>
          </ac:spMkLst>
        </pc:spChg>
        <pc:picChg chg="add mod">
          <ac:chgData name="钱 霖奕" userId="d928a817aa094823" providerId="LiveId" clId="{BCE75D40-0FA4-4F69-95E2-004043ED6448}" dt="2022-06-28T09:50:32.506" v="1994" actId="1076"/>
          <ac:picMkLst>
            <pc:docMk/>
            <pc:sldMk cId="3384268678" sldId="262"/>
            <ac:picMk id="5" creationId="{239C814E-DC8E-40F5-8FEF-CD4FAF6C0819}"/>
          </ac:picMkLst>
        </pc:picChg>
      </pc:sldChg>
      <pc:sldChg chg="modSp add del mod">
        <pc:chgData name="钱 霖奕" userId="d928a817aa094823" providerId="LiveId" clId="{BCE75D40-0FA4-4F69-95E2-004043ED6448}" dt="2022-07-07T13:22:55.514" v="6491" actId="47"/>
        <pc:sldMkLst>
          <pc:docMk/>
          <pc:sldMk cId="2068122582" sldId="263"/>
        </pc:sldMkLst>
        <pc:spChg chg="mod">
          <ac:chgData name="钱 霖奕" userId="d928a817aa094823" providerId="LiveId" clId="{BCE75D40-0FA4-4F69-95E2-004043ED6448}" dt="2022-06-28T10:04:53.193" v="2086" actId="1076"/>
          <ac:spMkLst>
            <pc:docMk/>
            <pc:sldMk cId="2068122582" sldId="263"/>
            <ac:spMk id="2" creationId="{338041B3-80CF-4B2F-9A71-6C0BA0219CEB}"/>
          </ac:spMkLst>
        </pc:spChg>
      </pc:sldChg>
      <pc:sldChg chg="addSp modSp new del mod">
        <pc:chgData name="钱 霖奕" userId="d928a817aa094823" providerId="LiveId" clId="{BCE75D40-0FA4-4F69-95E2-004043ED6448}" dt="2022-07-07T13:22:53.693" v="6489" actId="47"/>
        <pc:sldMkLst>
          <pc:docMk/>
          <pc:sldMk cId="3350750907" sldId="264"/>
        </pc:sldMkLst>
        <pc:picChg chg="add mod">
          <ac:chgData name="钱 霖奕" userId="d928a817aa094823" providerId="LiveId" clId="{BCE75D40-0FA4-4F69-95E2-004043ED6448}" dt="2022-06-28T11:07:40.476" v="2377" actId="1076"/>
          <ac:picMkLst>
            <pc:docMk/>
            <pc:sldMk cId="3350750907" sldId="264"/>
            <ac:picMk id="5" creationId="{0CBF7961-AF26-473C-A1D7-B70272887C0D}"/>
          </ac:picMkLst>
        </pc:picChg>
      </pc:sldChg>
      <pc:sldChg chg="modSp add del mod">
        <pc:chgData name="钱 霖奕" userId="d928a817aa094823" providerId="LiveId" clId="{BCE75D40-0FA4-4F69-95E2-004043ED6448}" dt="2022-07-07T13:22:54.356" v="6490" actId="47"/>
        <pc:sldMkLst>
          <pc:docMk/>
          <pc:sldMk cId="2090930909" sldId="265"/>
        </pc:sldMkLst>
        <pc:spChg chg="mod">
          <ac:chgData name="钱 霖奕" userId="d928a817aa094823" providerId="LiveId" clId="{BCE75D40-0FA4-4F69-95E2-004043ED6448}" dt="2022-06-28T10:59:11.157" v="2365" actId="20577"/>
          <ac:spMkLst>
            <pc:docMk/>
            <pc:sldMk cId="2090930909" sldId="265"/>
            <ac:spMk id="3" creationId="{B8056EB2-F23E-4480-A172-80A472AE3A24}"/>
          </ac:spMkLst>
        </pc:spChg>
      </pc:sldChg>
      <pc:sldChg chg="addSp modSp new del mod">
        <pc:chgData name="钱 霖奕" userId="d928a817aa094823" providerId="LiveId" clId="{BCE75D40-0FA4-4F69-95E2-004043ED6448}" dt="2022-07-07T13:22:52.942" v="6488" actId="47"/>
        <pc:sldMkLst>
          <pc:docMk/>
          <pc:sldMk cId="3595831124" sldId="266"/>
        </pc:sldMkLst>
        <pc:picChg chg="add mod">
          <ac:chgData name="钱 霖奕" userId="d928a817aa094823" providerId="LiveId" clId="{BCE75D40-0FA4-4F69-95E2-004043ED6448}" dt="2022-06-28T11:07:27.490" v="2376" actId="1076"/>
          <ac:picMkLst>
            <pc:docMk/>
            <pc:sldMk cId="3595831124" sldId="266"/>
            <ac:picMk id="5" creationId="{A2A2EF68-BFEE-4E7A-8788-BE8D6FCCBC36}"/>
          </ac:picMkLst>
        </pc:picChg>
      </pc:sldChg>
      <pc:sldChg chg="add del">
        <pc:chgData name="钱 霖奕" userId="d928a817aa094823" providerId="LiveId" clId="{BCE75D40-0FA4-4F69-95E2-004043ED6448}" dt="2022-06-28T11:06:49.192" v="2370"/>
        <pc:sldMkLst>
          <pc:docMk/>
          <pc:sldMk cId="1402622848" sldId="267"/>
        </pc:sldMkLst>
      </pc:sldChg>
      <pc:sldChg chg="addSp modSp new del mod">
        <pc:chgData name="钱 霖奕" userId="d928a817aa094823" providerId="LiveId" clId="{BCE75D40-0FA4-4F69-95E2-004043ED6448}" dt="2022-07-07T13:22:51.980" v="6487" actId="47"/>
        <pc:sldMkLst>
          <pc:docMk/>
          <pc:sldMk cId="3575660294" sldId="267"/>
        </pc:sldMkLst>
        <pc:picChg chg="add mod">
          <ac:chgData name="钱 霖奕" userId="d928a817aa094823" providerId="LiveId" clId="{BCE75D40-0FA4-4F69-95E2-004043ED6448}" dt="2022-06-28T11:09:09.942" v="2383" actId="1076"/>
          <ac:picMkLst>
            <pc:docMk/>
            <pc:sldMk cId="3575660294" sldId="267"/>
            <ac:picMk id="5" creationId="{AF6FB4D4-6792-4FB6-A82F-AA58A9B4CE85}"/>
          </ac:picMkLst>
        </pc:picChg>
      </pc:sldChg>
      <pc:sldChg chg="add del">
        <pc:chgData name="钱 霖奕" userId="d928a817aa094823" providerId="LiveId" clId="{BCE75D40-0FA4-4F69-95E2-004043ED6448}" dt="2022-06-28T11:06:50.883" v="2372"/>
        <pc:sldMkLst>
          <pc:docMk/>
          <pc:sldMk cId="4133337553" sldId="267"/>
        </pc:sldMkLst>
      </pc:sldChg>
      <pc:sldChg chg="addSp modSp new mod ord">
        <pc:chgData name="钱 霖奕" userId="d928a817aa094823" providerId="LiveId" clId="{BCE75D40-0FA4-4F69-95E2-004043ED6448}" dt="2022-07-08T08:07:35.538" v="7582"/>
        <pc:sldMkLst>
          <pc:docMk/>
          <pc:sldMk cId="2380583394" sldId="268"/>
        </pc:sldMkLst>
        <pc:spChg chg="mod">
          <ac:chgData name="钱 霖奕" userId="d928a817aa094823" providerId="LiveId" clId="{BCE75D40-0FA4-4F69-95E2-004043ED6448}" dt="2022-07-06T04:03:21.608" v="2881" actId="1076"/>
          <ac:spMkLst>
            <pc:docMk/>
            <pc:sldMk cId="2380583394" sldId="268"/>
            <ac:spMk id="2" creationId="{8DA98F75-7003-44C5-8368-9EF3176D0350}"/>
          </ac:spMkLst>
        </pc:spChg>
        <pc:spChg chg="mod">
          <ac:chgData name="钱 霖奕" userId="d928a817aa094823" providerId="LiveId" clId="{BCE75D40-0FA4-4F69-95E2-004043ED6448}" dt="2022-07-06T04:03:33.362" v="2884" actId="1076"/>
          <ac:spMkLst>
            <pc:docMk/>
            <pc:sldMk cId="2380583394" sldId="268"/>
            <ac:spMk id="3" creationId="{15117623-E789-44E2-8B31-50556FEAC06F}"/>
          </ac:spMkLst>
        </pc:spChg>
        <pc:picChg chg="add mod">
          <ac:chgData name="钱 霖奕" userId="d928a817aa094823" providerId="LiveId" clId="{BCE75D40-0FA4-4F69-95E2-004043ED6448}" dt="2022-07-06T04:03:35.737" v="2885" actId="1076"/>
          <ac:picMkLst>
            <pc:docMk/>
            <pc:sldMk cId="2380583394" sldId="268"/>
            <ac:picMk id="1026" creationId="{00CC3666-9239-4DE3-9AC8-0BA0E77888C8}"/>
          </ac:picMkLst>
        </pc:picChg>
      </pc:sldChg>
      <pc:sldChg chg="addSp modSp new mod ord">
        <pc:chgData name="钱 霖奕" userId="d928a817aa094823" providerId="LiveId" clId="{BCE75D40-0FA4-4F69-95E2-004043ED6448}" dt="2022-07-08T08:07:43.612" v="7584"/>
        <pc:sldMkLst>
          <pc:docMk/>
          <pc:sldMk cId="3584903170" sldId="269"/>
        </pc:sldMkLst>
        <pc:spChg chg="mod">
          <ac:chgData name="钱 霖奕" userId="d928a817aa094823" providerId="LiveId" clId="{BCE75D40-0FA4-4F69-95E2-004043ED6448}" dt="2022-07-06T07:54:22.474" v="3114" actId="20577"/>
          <ac:spMkLst>
            <pc:docMk/>
            <pc:sldMk cId="3584903170" sldId="269"/>
            <ac:spMk id="2" creationId="{42EC00ED-A52B-41CD-BD3D-69C54ECD2C11}"/>
          </ac:spMkLst>
        </pc:spChg>
        <pc:spChg chg="mod">
          <ac:chgData name="钱 霖奕" userId="d928a817aa094823" providerId="LiveId" clId="{BCE75D40-0FA4-4F69-95E2-004043ED6448}" dt="2022-07-06T08:03:52.533" v="3468" actId="20577"/>
          <ac:spMkLst>
            <pc:docMk/>
            <pc:sldMk cId="3584903170" sldId="269"/>
            <ac:spMk id="3" creationId="{65F85594-1BCD-4E2C-BAE7-8357633B3C8E}"/>
          </ac:spMkLst>
        </pc:spChg>
        <pc:cxnChg chg="add mod">
          <ac:chgData name="钱 霖奕" userId="d928a817aa094823" providerId="LiveId" clId="{BCE75D40-0FA4-4F69-95E2-004043ED6448}" dt="2022-07-06T07:56:53.419" v="3119" actId="208"/>
          <ac:cxnSpMkLst>
            <pc:docMk/>
            <pc:sldMk cId="3584903170" sldId="269"/>
            <ac:cxnSpMk id="5" creationId="{C2BDA354-CABC-467D-B203-0A6F8C7C1FB0}"/>
          </ac:cxnSpMkLst>
        </pc:cxnChg>
      </pc:sldChg>
      <pc:sldChg chg="modSp new mod">
        <pc:chgData name="钱 霖奕" userId="d928a817aa094823" providerId="LiveId" clId="{BCE75D40-0FA4-4F69-95E2-004043ED6448}" dt="2022-07-08T09:51:22.323" v="9210" actId="1076"/>
        <pc:sldMkLst>
          <pc:docMk/>
          <pc:sldMk cId="246571414" sldId="270"/>
        </pc:sldMkLst>
        <pc:spChg chg="mod">
          <ac:chgData name="钱 霖奕" userId="d928a817aa094823" providerId="LiveId" clId="{BCE75D40-0FA4-4F69-95E2-004043ED6448}" dt="2022-07-08T08:16:57.146" v="7641" actId="14100"/>
          <ac:spMkLst>
            <pc:docMk/>
            <pc:sldMk cId="246571414" sldId="270"/>
            <ac:spMk id="2" creationId="{88E16A0C-FE2D-4635-9D4A-8748E4D16325}"/>
          </ac:spMkLst>
        </pc:spChg>
        <pc:spChg chg="mod">
          <ac:chgData name="钱 霖奕" userId="d928a817aa094823" providerId="LiveId" clId="{BCE75D40-0FA4-4F69-95E2-004043ED6448}" dt="2022-07-08T09:51:22.323" v="9210" actId="1076"/>
          <ac:spMkLst>
            <pc:docMk/>
            <pc:sldMk cId="246571414" sldId="270"/>
            <ac:spMk id="3" creationId="{A4AD4033-08E5-4641-A691-CA0C49D07DC3}"/>
          </ac:spMkLst>
        </pc:spChg>
      </pc:sldChg>
      <pc:sldChg chg="modSp new del mod">
        <pc:chgData name="钱 霖奕" userId="d928a817aa094823" providerId="LiveId" clId="{BCE75D40-0FA4-4F69-95E2-004043ED6448}" dt="2022-07-07T01:55:52.982" v="4653" actId="47"/>
        <pc:sldMkLst>
          <pc:docMk/>
          <pc:sldMk cId="1628811152" sldId="271"/>
        </pc:sldMkLst>
        <pc:spChg chg="mod">
          <ac:chgData name="钱 霖奕" userId="d928a817aa094823" providerId="LiveId" clId="{BCE75D40-0FA4-4F69-95E2-004043ED6448}" dt="2022-07-07T01:55:46.583" v="4651" actId="1076"/>
          <ac:spMkLst>
            <pc:docMk/>
            <pc:sldMk cId="1628811152" sldId="271"/>
            <ac:spMk id="2" creationId="{1C42D9CF-1658-488D-86D7-A943D283F972}"/>
          </ac:spMkLst>
        </pc:spChg>
      </pc:sldChg>
      <pc:sldChg chg="addSp modSp add mod ord">
        <pc:chgData name="钱 霖奕" userId="d928a817aa094823" providerId="LiveId" clId="{BCE75D40-0FA4-4F69-95E2-004043ED6448}" dt="2022-07-08T08:08:50.359" v="7588"/>
        <pc:sldMkLst>
          <pc:docMk/>
          <pc:sldMk cId="2792735799" sldId="272"/>
        </pc:sldMkLst>
        <pc:spChg chg="mod">
          <ac:chgData name="钱 霖奕" userId="d928a817aa094823" providerId="LiveId" clId="{BCE75D40-0FA4-4F69-95E2-004043ED6448}" dt="2022-07-07T02:20:28.898" v="5019" actId="20577"/>
          <ac:spMkLst>
            <pc:docMk/>
            <pc:sldMk cId="2792735799" sldId="272"/>
            <ac:spMk id="3" creationId="{F2560814-3EDB-4CEE-9F78-7045A894407C}"/>
          </ac:spMkLst>
        </pc:spChg>
        <pc:picChg chg="add mod">
          <ac:chgData name="钱 霖奕" userId="d928a817aa094823" providerId="LiveId" clId="{BCE75D40-0FA4-4F69-95E2-004043ED6448}" dt="2022-07-07T02:18:21.542" v="4961" actId="1076"/>
          <ac:picMkLst>
            <pc:docMk/>
            <pc:sldMk cId="2792735799" sldId="272"/>
            <ac:picMk id="5" creationId="{6CFBD966-70F2-42D1-8231-FD2EBC8DDFBF}"/>
          </ac:picMkLst>
        </pc:picChg>
      </pc:sldChg>
      <pc:sldChg chg="addSp delSp modSp add mod">
        <pc:chgData name="钱 霖奕" userId="d928a817aa094823" providerId="LiveId" clId="{BCE75D40-0FA4-4F69-95E2-004043ED6448}" dt="2022-07-07T02:54:10.156" v="5420" actId="1076"/>
        <pc:sldMkLst>
          <pc:docMk/>
          <pc:sldMk cId="3245507268" sldId="273"/>
        </pc:sldMkLst>
        <pc:spChg chg="mod">
          <ac:chgData name="钱 霖奕" userId="d928a817aa094823" providerId="LiveId" clId="{BCE75D40-0FA4-4F69-95E2-004043ED6448}" dt="2022-07-07T02:54:06.944" v="5419" actId="14100"/>
          <ac:spMkLst>
            <pc:docMk/>
            <pc:sldMk cId="3245507268" sldId="273"/>
            <ac:spMk id="3" creationId="{F2560814-3EDB-4CEE-9F78-7045A894407C}"/>
          </ac:spMkLst>
        </pc:spChg>
        <pc:spChg chg="add del">
          <ac:chgData name="钱 霖奕" userId="d928a817aa094823" providerId="LiveId" clId="{BCE75D40-0FA4-4F69-95E2-004043ED6448}" dt="2022-07-07T02:37:23.791" v="5197" actId="478"/>
          <ac:spMkLst>
            <pc:docMk/>
            <pc:sldMk cId="3245507268" sldId="273"/>
            <ac:spMk id="7" creationId="{777A8F55-5D25-493B-8200-E74EB2FF8C38}"/>
          </ac:spMkLst>
        </pc:spChg>
        <pc:spChg chg="add del">
          <ac:chgData name="钱 霖奕" userId="d928a817aa094823" providerId="LiveId" clId="{BCE75D40-0FA4-4F69-95E2-004043ED6448}" dt="2022-07-07T02:37:21.213" v="5196" actId="22"/>
          <ac:spMkLst>
            <pc:docMk/>
            <pc:sldMk cId="3245507268" sldId="273"/>
            <ac:spMk id="9" creationId="{24C47C1C-78F4-4A8B-B21B-38EDC349BFB0}"/>
          </ac:spMkLst>
        </pc:spChg>
        <pc:picChg chg="add mod">
          <ac:chgData name="钱 霖奕" userId="d928a817aa094823" providerId="LiveId" clId="{BCE75D40-0FA4-4F69-95E2-004043ED6448}" dt="2022-07-07T02:54:10.156" v="5420" actId="1076"/>
          <ac:picMkLst>
            <pc:docMk/>
            <pc:sldMk cId="3245507268" sldId="273"/>
            <ac:picMk id="5" creationId="{D09652E3-3AAE-43F0-9240-12E34B3D18A7}"/>
          </ac:picMkLst>
        </pc:picChg>
      </pc:sldChg>
      <pc:sldChg chg="addSp delSp modSp add mod ord">
        <pc:chgData name="钱 霖奕" userId="d928a817aa094823" providerId="LiveId" clId="{BCE75D40-0FA4-4F69-95E2-004043ED6448}" dt="2022-07-08T08:08:04.507" v="7586"/>
        <pc:sldMkLst>
          <pc:docMk/>
          <pc:sldMk cId="3489146369" sldId="274"/>
        </pc:sldMkLst>
        <pc:spChg chg="mod">
          <ac:chgData name="钱 霖奕" userId="d928a817aa094823" providerId="LiveId" clId="{BCE75D40-0FA4-4F69-95E2-004043ED6448}" dt="2022-07-07T02:54:46.186" v="5428" actId="1076"/>
          <ac:spMkLst>
            <pc:docMk/>
            <pc:sldMk cId="3489146369" sldId="274"/>
            <ac:spMk id="2" creationId="{E29E288C-F5DB-4141-92CB-46D9DC942BB9}"/>
          </ac:spMkLst>
        </pc:spChg>
        <pc:spChg chg="mod">
          <ac:chgData name="钱 霖奕" userId="d928a817aa094823" providerId="LiveId" clId="{BCE75D40-0FA4-4F69-95E2-004043ED6448}" dt="2022-07-07T02:54:49.434" v="5429" actId="1076"/>
          <ac:spMkLst>
            <pc:docMk/>
            <pc:sldMk cId="3489146369" sldId="274"/>
            <ac:spMk id="3" creationId="{F2560814-3EDB-4CEE-9F78-7045A894407C}"/>
          </ac:spMkLst>
        </pc:spChg>
        <pc:picChg chg="del mod">
          <ac:chgData name="钱 霖奕" userId="d928a817aa094823" providerId="LiveId" clId="{BCE75D40-0FA4-4F69-95E2-004043ED6448}" dt="2022-07-07T02:53:48.882" v="5408" actId="478"/>
          <ac:picMkLst>
            <pc:docMk/>
            <pc:sldMk cId="3489146369" sldId="274"/>
            <ac:picMk id="5" creationId="{D09652E3-3AAE-43F0-9240-12E34B3D18A7}"/>
          </ac:picMkLst>
        </pc:picChg>
        <pc:picChg chg="add mod">
          <ac:chgData name="钱 霖奕" userId="d928a817aa094823" providerId="LiveId" clId="{BCE75D40-0FA4-4F69-95E2-004043ED6448}" dt="2022-07-07T02:54:51.744" v="5430" actId="1076"/>
          <ac:picMkLst>
            <pc:docMk/>
            <pc:sldMk cId="3489146369" sldId="274"/>
            <ac:picMk id="6" creationId="{3F273260-6BA0-4A5D-B18A-8527232D5269}"/>
          </ac:picMkLst>
        </pc:picChg>
      </pc:sldChg>
      <pc:sldChg chg="addSp modSp new mod">
        <pc:chgData name="钱 霖奕" userId="d928a817aa094823" providerId="LiveId" clId="{BCE75D40-0FA4-4F69-95E2-004043ED6448}" dt="2022-07-08T09:53:01.745" v="9273" actId="20577"/>
        <pc:sldMkLst>
          <pc:docMk/>
          <pc:sldMk cId="417373850" sldId="275"/>
        </pc:sldMkLst>
        <pc:spChg chg="mod">
          <ac:chgData name="钱 霖奕" userId="d928a817aa094823" providerId="LiveId" clId="{BCE75D40-0FA4-4F69-95E2-004043ED6448}" dt="2022-07-07T03:27:16.415" v="5485" actId="14100"/>
          <ac:spMkLst>
            <pc:docMk/>
            <pc:sldMk cId="417373850" sldId="275"/>
            <ac:spMk id="2" creationId="{AE6FA938-5D24-4447-BBDB-E48246D8BE55}"/>
          </ac:spMkLst>
        </pc:spChg>
        <pc:spChg chg="mod">
          <ac:chgData name="钱 霖奕" userId="d928a817aa094823" providerId="LiveId" clId="{BCE75D40-0FA4-4F69-95E2-004043ED6448}" dt="2022-07-08T09:53:01.745" v="9273" actId="20577"/>
          <ac:spMkLst>
            <pc:docMk/>
            <pc:sldMk cId="417373850" sldId="275"/>
            <ac:spMk id="3" creationId="{15A75AA8-4541-4BF7-8213-1297A6E1E056}"/>
          </ac:spMkLst>
        </pc:spChg>
        <pc:spChg chg="add mod">
          <ac:chgData name="钱 霖奕" userId="d928a817aa094823" providerId="LiveId" clId="{BCE75D40-0FA4-4F69-95E2-004043ED6448}" dt="2022-07-08T08:16:09.880" v="7614" actId="1076"/>
          <ac:spMkLst>
            <pc:docMk/>
            <pc:sldMk cId="417373850" sldId="275"/>
            <ac:spMk id="6" creationId="{F24CAE4D-9DD4-4CC0-B028-4BEF49703101}"/>
          </ac:spMkLst>
        </pc:spChg>
        <pc:picChg chg="add mod">
          <ac:chgData name="钱 霖奕" userId="d928a817aa094823" providerId="LiveId" clId="{BCE75D40-0FA4-4F69-95E2-004043ED6448}" dt="2022-07-07T03:30:45.234" v="5541" actId="1076"/>
          <ac:picMkLst>
            <pc:docMk/>
            <pc:sldMk cId="417373850" sldId="275"/>
            <ac:picMk id="5" creationId="{6DD15536-4BAF-4801-94F7-B2B88B4CFCE9}"/>
          </ac:picMkLst>
        </pc:picChg>
      </pc:sldChg>
      <pc:sldChg chg="addSp delSp modSp add mod">
        <pc:chgData name="钱 霖奕" userId="d928a817aa094823" providerId="LiveId" clId="{BCE75D40-0FA4-4F69-95E2-004043ED6448}" dt="2022-07-08T09:53:08.437" v="9276" actId="20577"/>
        <pc:sldMkLst>
          <pc:docMk/>
          <pc:sldMk cId="357946509" sldId="276"/>
        </pc:sldMkLst>
        <pc:spChg chg="mod">
          <ac:chgData name="钱 霖奕" userId="d928a817aa094823" providerId="LiveId" clId="{BCE75D40-0FA4-4F69-95E2-004043ED6448}" dt="2022-07-08T09:53:08.437" v="9276" actId="20577"/>
          <ac:spMkLst>
            <pc:docMk/>
            <pc:sldMk cId="357946509" sldId="276"/>
            <ac:spMk id="3" creationId="{15A75AA8-4541-4BF7-8213-1297A6E1E056}"/>
          </ac:spMkLst>
        </pc:spChg>
        <pc:spChg chg="mod">
          <ac:chgData name="钱 霖奕" userId="d928a817aa094823" providerId="LiveId" clId="{BCE75D40-0FA4-4F69-95E2-004043ED6448}" dt="2022-07-07T03:44:36.127" v="5621" actId="1076"/>
          <ac:spMkLst>
            <pc:docMk/>
            <pc:sldMk cId="357946509" sldId="276"/>
            <ac:spMk id="6" creationId="{F24CAE4D-9DD4-4CC0-B028-4BEF49703101}"/>
          </ac:spMkLst>
        </pc:spChg>
        <pc:picChg chg="del mod">
          <ac:chgData name="钱 霖奕" userId="d928a817aa094823" providerId="LiveId" clId="{BCE75D40-0FA4-4F69-95E2-004043ED6448}" dt="2022-07-07T03:35:39.602" v="5617" actId="478"/>
          <ac:picMkLst>
            <pc:docMk/>
            <pc:sldMk cId="357946509" sldId="276"/>
            <ac:picMk id="5" creationId="{6DD15536-4BAF-4801-94F7-B2B88B4CFCE9}"/>
          </ac:picMkLst>
        </pc:picChg>
        <pc:picChg chg="add mod">
          <ac:chgData name="钱 霖奕" userId="d928a817aa094823" providerId="LiveId" clId="{BCE75D40-0FA4-4F69-95E2-004043ED6448}" dt="2022-07-07T03:35:44.283" v="5620" actId="1076"/>
          <ac:picMkLst>
            <pc:docMk/>
            <pc:sldMk cId="357946509" sldId="276"/>
            <ac:picMk id="7" creationId="{F93948D6-8A7A-4107-9A8B-BA3AA876146F}"/>
          </ac:picMkLst>
        </pc:picChg>
      </pc:sldChg>
      <pc:sldChg chg="addSp delSp modSp add mod">
        <pc:chgData name="钱 霖奕" userId="d928a817aa094823" providerId="LiveId" clId="{BCE75D40-0FA4-4F69-95E2-004043ED6448}" dt="2022-07-08T09:53:13.986" v="9279" actId="20577"/>
        <pc:sldMkLst>
          <pc:docMk/>
          <pc:sldMk cId="3694757222" sldId="277"/>
        </pc:sldMkLst>
        <pc:spChg chg="mod">
          <ac:chgData name="钱 霖奕" userId="d928a817aa094823" providerId="LiveId" clId="{BCE75D40-0FA4-4F69-95E2-004043ED6448}" dt="2022-07-08T09:53:13.986" v="9279" actId="20577"/>
          <ac:spMkLst>
            <pc:docMk/>
            <pc:sldMk cId="3694757222" sldId="277"/>
            <ac:spMk id="3" creationId="{15A75AA8-4541-4BF7-8213-1297A6E1E056}"/>
          </ac:spMkLst>
        </pc:spChg>
        <pc:spChg chg="mod">
          <ac:chgData name="钱 霖奕" userId="d928a817aa094823" providerId="LiveId" clId="{BCE75D40-0FA4-4F69-95E2-004043ED6448}" dt="2022-07-07T03:50:09.634" v="5754" actId="1076"/>
          <ac:spMkLst>
            <pc:docMk/>
            <pc:sldMk cId="3694757222" sldId="277"/>
            <ac:spMk id="6" creationId="{F24CAE4D-9DD4-4CC0-B028-4BEF49703101}"/>
          </ac:spMkLst>
        </pc:spChg>
        <pc:picChg chg="add mod">
          <ac:chgData name="钱 霖奕" userId="d928a817aa094823" providerId="LiveId" clId="{BCE75D40-0FA4-4F69-95E2-004043ED6448}" dt="2022-07-07T03:46:54.573" v="5682" actId="1076"/>
          <ac:picMkLst>
            <pc:docMk/>
            <pc:sldMk cId="3694757222" sldId="277"/>
            <ac:picMk id="5" creationId="{62B64BEE-37A7-4864-8BC6-0BFC7E28F97E}"/>
          </ac:picMkLst>
        </pc:picChg>
        <pc:picChg chg="del">
          <ac:chgData name="钱 霖奕" userId="d928a817aa094823" providerId="LiveId" clId="{BCE75D40-0FA4-4F69-95E2-004043ED6448}" dt="2022-07-07T03:46:21.716" v="5678" actId="478"/>
          <ac:picMkLst>
            <pc:docMk/>
            <pc:sldMk cId="3694757222" sldId="277"/>
            <ac:picMk id="7" creationId="{F93948D6-8A7A-4107-9A8B-BA3AA876146F}"/>
          </ac:picMkLst>
        </pc:picChg>
      </pc:sldChg>
      <pc:sldChg chg="addSp delSp modSp add mod">
        <pc:chgData name="钱 霖奕" userId="d928a817aa094823" providerId="LiveId" clId="{BCE75D40-0FA4-4F69-95E2-004043ED6448}" dt="2022-07-08T09:53:17.299" v="9282" actId="20577"/>
        <pc:sldMkLst>
          <pc:docMk/>
          <pc:sldMk cId="626763064" sldId="278"/>
        </pc:sldMkLst>
        <pc:spChg chg="mod">
          <ac:chgData name="钱 霖奕" userId="d928a817aa094823" providerId="LiveId" clId="{BCE75D40-0FA4-4F69-95E2-004043ED6448}" dt="2022-07-08T09:53:17.299" v="9282" actId="20577"/>
          <ac:spMkLst>
            <pc:docMk/>
            <pc:sldMk cId="626763064" sldId="278"/>
            <ac:spMk id="3" creationId="{15A75AA8-4541-4BF7-8213-1297A6E1E056}"/>
          </ac:spMkLst>
        </pc:spChg>
        <pc:picChg chg="del">
          <ac:chgData name="钱 霖奕" userId="d928a817aa094823" providerId="LiveId" clId="{BCE75D40-0FA4-4F69-95E2-004043ED6448}" dt="2022-07-07T04:28:04.155" v="5833" actId="478"/>
          <ac:picMkLst>
            <pc:docMk/>
            <pc:sldMk cId="626763064" sldId="278"/>
            <ac:picMk id="5" creationId="{62B64BEE-37A7-4864-8BC6-0BFC7E28F97E}"/>
          </ac:picMkLst>
        </pc:picChg>
        <pc:picChg chg="add mod">
          <ac:chgData name="钱 霖奕" userId="d928a817aa094823" providerId="LiveId" clId="{BCE75D40-0FA4-4F69-95E2-004043ED6448}" dt="2022-07-07T04:28:12.264" v="5836" actId="1076"/>
          <ac:picMkLst>
            <pc:docMk/>
            <pc:sldMk cId="626763064" sldId="278"/>
            <ac:picMk id="7" creationId="{662F59B8-07F7-484B-83EC-947372318D1F}"/>
          </ac:picMkLst>
        </pc:picChg>
      </pc:sldChg>
      <pc:sldChg chg="modSp new mod">
        <pc:chgData name="钱 霖奕" userId="d928a817aa094823" providerId="LiveId" clId="{BCE75D40-0FA4-4F69-95E2-004043ED6448}" dt="2022-07-08T09:17:16.871" v="8043" actId="20577"/>
        <pc:sldMkLst>
          <pc:docMk/>
          <pc:sldMk cId="2427711210" sldId="279"/>
        </pc:sldMkLst>
        <pc:spChg chg="mod">
          <ac:chgData name="钱 霖奕" userId="d928a817aa094823" providerId="LiveId" clId="{BCE75D40-0FA4-4F69-95E2-004043ED6448}" dt="2022-07-08T08:19:18.274" v="7670" actId="20577"/>
          <ac:spMkLst>
            <pc:docMk/>
            <pc:sldMk cId="2427711210" sldId="279"/>
            <ac:spMk id="2" creationId="{8B62A1BD-D977-4E19-866C-A082444931C7}"/>
          </ac:spMkLst>
        </pc:spChg>
        <pc:spChg chg="mod">
          <ac:chgData name="钱 霖奕" userId="d928a817aa094823" providerId="LiveId" clId="{BCE75D40-0FA4-4F69-95E2-004043ED6448}" dt="2022-07-08T09:17:16.871" v="8043" actId="20577"/>
          <ac:spMkLst>
            <pc:docMk/>
            <pc:sldMk cId="2427711210" sldId="279"/>
            <ac:spMk id="3" creationId="{8C6507D9-E3AE-4237-A79A-42078EC3C981}"/>
          </ac:spMkLst>
        </pc:spChg>
      </pc:sldChg>
      <pc:sldChg chg="modSp add del mod">
        <pc:chgData name="钱 霖奕" userId="d928a817aa094823" providerId="LiveId" clId="{BCE75D40-0FA4-4F69-95E2-004043ED6448}" dt="2022-07-07T12:55:53.273" v="6425" actId="47"/>
        <pc:sldMkLst>
          <pc:docMk/>
          <pc:sldMk cId="3532233124" sldId="280"/>
        </pc:sldMkLst>
        <pc:spChg chg="mod">
          <ac:chgData name="钱 霖奕" userId="d928a817aa094823" providerId="LiveId" clId="{BCE75D40-0FA4-4F69-95E2-004043ED6448}" dt="2022-07-07T12:55:46.467" v="6422" actId="20577"/>
          <ac:spMkLst>
            <pc:docMk/>
            <pc:sldMk cId="3532233124" sldId="280"/>
            <ac:spMk id="3" creationId="{8C6507D9-E3AE-4237-A79A-42078EC3C981}"/>
          </ac:spMkLst>
        </pc:spChg>
      </pc:sldChg>
      <pc:sldChg chg="modSp add mod">
        <pc:chgData name="钱 霖奕" userId="d928a817aa094823" providerId="LiveId" clId="{BCE75D40-0FA4-4F69-95E2-004043ED6448}" dt="2022-07-08T09:15:42.578" v="7992" actId="1076"/>
        <pc:sldMkLst>
          <pc:docMk/>
          <pc:sldMk cId="1191029185" sldId="281"/>
        </pc:sldMkLst>
        <pc:spChg chg="mod">
          <ac:chgData name="钱 霖奕" userId="d928a817aa094823" providerId="LiveId" clId="{BCE75D40-0FA4-4F69-95E2-004043ED6448}" dt="2022-07-08T09:12:38.653" v="7784" actId="20577"/>
          <ac:spMkLst>
            <pc:docMk/>
            <pc:sldMk cId="1191029185" sldId="281"/>
            <ac:spMk id="2" creationId="{8B62A1BD-D977-4E19-866C-A082444931C7}"/>
          </ac:spMkLst>
        </pc:spChg>
        <pc:spChg chg="mod">
          <ac:chgData name="钱 霖奕" userId="d928a817aa094823" providerId="LiveId" clId="{BCE75D40-0FA4-4F69-95E2-004043ED6448}" dt="2022-07-08T09:15:42.578" v="7992" actId="1076"/>
          <ac:spMkLst>
            <pc:docMk/>
            <pc:sldMk cId="1191029185" sldId="281"/>
            <ac:spMk id="3" creationId="{8C6507D9-E3AE-4237-A79A-42078EC3C981}"/>
          </ac:spMkLst>
        </pc:spChg>
      </pc:sldChg>
      <pc:sldChg chg="addSp modSp new mod">
        <pc:chgData name="钱 霖奕" userId="d928a817aa094823" providerId="LiveId" clId="{BCE75D40-0FA4-4F69-95E2-004043ED6448}" dt="2022-07-08T09:38:44.437" v="8805" actId="20577"/>
        <pc:sldMkLst>
          <pc:docMk/>
          <pc:sldMk cId="3124465579" sldId="282"/>
        </pc:sldMkLst>
        <pc:spChg chg="mod">
          <ac:chgData name="钱 霖奕" userId="d928a817aa094823" providerId="LiveId" clId="{BCE75D40-0FA4-4F69-95E2-004043ED6448}" dt="2022-07-08T09:28:47.130" v="8494" actId="1076"/>
          <ac:spMkLst>
            <pc:docMk/>
            <pc:sldMk cId="3124465579" sldId="282"/>
            <ac:spMk id="2" creationId="{998D79AD-1CA8-4C24-991F-DC2E27E8EB4E}"/>
          </ac:spMkLst>
        </pc:spChg>
        <pc:spChg chg="mod">
          <ac:chgData name="钱 霖奕" userId="d928a817aa094823" providerId="LiveId" clId="{BCE75D40-0FA4-4F69-95E2-004043ED6448}" dt="2022-07-08T09:29:48.116" v="8513" actId="113"/>
          <ac:spMkLst>
            <pc:docMk/>
            <pc:sldMk cId="3124465579" sldId="282"/>
            <ac:spMk id="3" creationId="{E581A563-A084-4790-870D-F10F7610604F}"/>
          </ac:spMkLst>
        </pc:spChg>
        <pc:spChg chg="add mod">
          <ac:chgData name="钱 霖奕" userId="d928a817aa094823" providerId="LiveId" clId="{BCE75D40-0FA4-4F69-95E2-004043ED6448}" dt="2022-07-08T09:38:44.437" v="8805" actId="20577"/>
          <ac:spMkLst>
            <pc:docMk/>
            <pc:sldMk cId="3124465579" sldId="282"/>
            <ac:spMk id="4" creationId="{8BFCEEAA-ED21-4770-88E3-B9C69006F56C}"/>
          </ac:spMkLst>
        </pc:spChg>
        <pc:picChg chg="add mod">
          <ac:chgData name="钱 霖奕" userId="d928a817aa094823" providerId="LiveId" clId="{BCE75D40-0FA4-4F69-95E2-004043ED6448}" dt="2022-07-08T09:29:32.060" v="8510" actId="1076"/>
          <ac:picMkLst>
            <pc:docMk/>
            <pc:sldMk cId="3124465579" sldId="282"/>
            <ac:picMk id="5" creationId="{36F48F20-63A1-42E7-835A-B43AB8DC4EBB}"/>
          </ac:picMkLst>
        </pc:picChg>
      </pc:sldChg>
      <pc:sldChg chg="addSp delSp modSp add mod">
        <pc:chgData name="钱 霖奕" userId="d928a817aa094823" providerId="LiveId" clId="{BCE75D40-0FA4-4F69-95E2-004043ED6448}" dt="2022-07-08T09:49:12.695" v="9138" actId="14100"/>
        <pc:sldMkLst>
          <pc:docMk/>
          <pc:sldMk cId="4037536631" sldId="283"/>
        </pc:sldMkLst>
        <pc:spChg chg="mod">
          <ac:chgData name="钱 霖奕" userId="d928a817aa094823" providerId="LiveId" clId="{BCE75D40-0FA4-4F69-95E2-004043ED6448}" dt="2022-07-08T09:39:33.006" v="8836" actId="1076"/>
          <ac:spMkLst>
            <pc:docMk/>
            <pc:sldMk cId="4037536631" sldId="283"/>
            <ac:spMk id="2" creationId="{998D79AD-1CA8-4C24-991F-DC2E27E8EB4E}"/>
          </ac:spMkLst>
        </pc:spChg>
        <pc:spChg chg="mod">
          <ac:chgData name="钱 霖奕" userId="d928a817aa094823" providerId="LiveId" clId="{BCE75D40-0FA4-4F69-95E2-004043ED6448}" dt="2022-07-08T09:39:45.050" v="8850" actId="14100"/>
          <ac:spMkLst>
            <pc:docMk/>
            <pc:sldMk cId="4037536631" sldId="283"/>
            <ac:spMk id="3" creationId="{E581A563-A084-4790-870D-F10F7610604F}"/>
          </ac:spMkLst>
        </pc:spChg>
        <pc:spChg chg="add mod">
          <ac:chgData name="钱 霖奕" userId="d928a817aa094823" providerId="LiveId" clId="{BCE75D40-0FA4-4F69-95E2-004043ED6448}" dt="2022-07-08T09:49:12.695" v="9138" actId="14100"/>
          <ac:spMkLst>
            <pc:docMk/>
            <pc:sldMk cId="4037536631" sldId="283"/>
            <ac:spMk id="4" creationId="{970BFBCF-046B-4204-9C57-304F59770FC1}"/>
          </ac:spMkLst>
        </pc:spChg>
        <pc:picChg chg="del">
          <ac:chgData name="钱 霖奕" userId="d928a817aa094823" providerId="LiveId" clId="{BCE75D40-0FA4-4F69-95E2-004043ED6448}" dt="2022-07-07T13:19:26.339" v="6484" actId="478"/>
          <ac:picMkLst>
            <pc:docMk/>
            <pc:sldMk cId="4037536631" sldId="283"/>
            <ac:picMk id="5" creationId="{36F48F20-63A1-42E7-835A-B43AB8DC4EBB}"/>
          </ac:picMkLst>
        </pc:picChg>
        <pc:picChg chg="add mod modCrop">
          <ac:chgData name="钱 霖奕" userId="d928a817aa094823" providerId="LiveId" clId="{BCE75D40-0FA4-4F69-95E2-004043ED6448}" dt="2022-07-08T09:44:22.590" v="9128" actId="1076"/>
          <ac:picMkLst>
            <pc:docMk/>
            <pc:sldMk cId="4037536631" sldId="283"/>
            <ac:picMk id="6" creationId="{1B32F714-117C-4B9A-A64F-C471781C7846}"/>
          </ac:picMkLst>
        </pc:picChg>
        <pc:picChg chg="add mod modCrop">
          <ac:chgData name="钱 霖奕" userId="d928a817aa094823" providerId="LiveId" clId="{BCE75D40-0FA4-4F69-95E2-004043ED6448}" dt="2022-07-08T09:45:10.008" v="9136" actId="14100"/>
          <ac:picMkLst>
            <pc:docMk/>
            <pc:sldMk cId="4037536631" sldId="283"/>
            <ac:picMk id="7" creationId="{CCCA65F2-B3D9-42F3-A1CC-B873C376DFB7}"/>
          </ac:picMkLst>
        </pc:picChg>
      </pc:sldChg>
      <pc:sldChg chg="addSp modSp new mod ord">
        <pc:chgData name="钱 霖奕" userId="d928a817aa094823" providerId="LiveId" clId="{BCE75D40-0FA4-4F69-95E2-004043ED6448}" dt="2022-07-08T10:00:22.511" v="9576" actId="20577"/>
        <pc:sldMkLst>
          <pc:docMk/>
          <pc:sldMk cId="2359811240" sldId="284"/>
        </pc:sldMkLst>
        <pc:spChg chg="mod">
          <ac:chgData name="钱 霖奕" userId="d928a817aa094823" providerId="LiveId" clId="{BCE75D40-0FA4-4F69-95E2-004043ED6448}" dt="2022-07-08T09:50:25.890" v="9176" actId="1076"/>
          <ac:spMkLst>
            <pc:docMk/>
            <pc:sldMk cId="2359811240" sldId="284"/>
            <ac:spMk id="2" creationId="{74557252-6A5B-40F6-ADC3-0DF3A55A5929}"/>
          </ac:spMkLst>
        </pc:spChg>
        <pc:spChg chg="mod">
          <ac:chgData name="钱 霖奕" userId="d928a817aa094823" providerId="LiveId" clId="{BCE75D40-0FA4-4F69-95E2-004043ED6448}" dt="2022-07-08T09:50:28.347" v="9177" actId="1076"/>
          <ac:spMkLst>
            <pc:docMk/>
            <pc:sldMk cId="2359811240" sldId="284"/>
            <ac:spMk id="3" creationId="{EE3A9833-1372-43C5-9D4E-4B8B10FC3DC2}"/>
          </ac:spMkLst>
        </pc:spChg>
        <pc:spChg chg="add mod">
          <ac:chgData name="钱 霖奕" userId="d928a817aa094823" providerId="LiveId" clId="{BCE75D40-0FA4-4F69-95E2-004043ED6448}" dt="2022-07-08T10:00:22.511" v="9576" actId="20577"/>
          <ac:spMkLst>
            <pc:docMk/>
            <pc:sldMk cId="2359811240" sldId="284"/>
            <ac:spMk id="4" creationId="{593F7A57-C89F-4E21-B9F2-CCC3AAF82697}"/>
          </ac:spMkLst>
        </pc:spChg>
        <pc:picChg chg="add mod">
          <ac:chgData name="钱 霖奕" userId="d928a817aa094823" providerId="LiveId" clId="{BCE75D40-0FA4-4F69-95E2-004043ED6448}" dt="2022-07-08T09:54:15.652" v="9284" actId="1076"/>
          <ac:picMkLst>
            <pc:docMk/>
            <pc:sldMk cId="2359811240" sldId="284"/>
            <ac:picMk id="5" creationId="{9090E1F2-AB7B-4AF4-985C-D924EAF96F83}"/>
          </ac:picMkLst>
        </pc:picChg>
      </pc:sldChg>
      <pc:sldChg chg="addSp delSp modSp add mod ord">
        <pc:chgData name="钱 霖奕" userId="d928a817aa094823" providerId="LiveId" clId="{BCE75D40-0FA4-4F69-95E2-004043ED6448}" dt="2022-07-08T10:25:29.578" v="10165" actId="20577"/>
        <pc:sldMkLst>
          <pc:docMk/>
          <pc:sldMk cId="89274997" sldId="285"/>
        </pc:sldMkLst>
        <pc:spChg chg="mod">
          <ac:chgData name="钱 霖奕" userId="d928a817aa094823" providerId="LiveId" clId="{BCE75D40-0FA4-4F69-95E2-004043ED6448}" dt="2022-07-08T10:03:07.343" v="9606" actId="1076"/>
          <ac:spMkLst>
            <pc:docMk/>
            <pc:sldMk cId="89274997" sldId="285"/>
            <ac:spMk id="2" creationId="{74557252-6A5B-40F6-ADC3-0DF3A55A5929}"/>
          </ac:spMkLst>
        </pc:spChg>
        <pc:spChg chg="mod">
          <ac:chgData name="钱 霖奕" userId="d928a817aa094823" providerId="LiveId" clId="{BCE75D40-0FA4-4F69-95E2-004043ED6448}" dt="2022-07-08T10:03:11.261" v="9607" actId="1076"/>
          <ac:spMkLst>
            <pc:docMk/>
            <pc:sldMk cId="89274997" sldId="285"/>
            <ac:spMk id="3" creationId="{EE3A9833-1372-43C5-9D4E-4B8B10FC3DC2}"/>
          </ac:spMkLst>
        </pc:spChg>
        <pc:spChg chg="add mod">
          <ac:chgData name="钱 霖奕" userId="d928a817aa094823" providerId="LiveId" clId="{BCE75D40-0FA4-4F69-95E2-004043ED6448}" dt="2022-07-08T10:25:29.578" v="10165" actId="20577"/>
          <ac:spMkLst>
            <pc:docMk/>
            <pc:sldMk cId="89274997" sldId="285"/>
            <ac:spMk id="4" creationId="{7976E654-CB8C-40DE-8CAE-3FFB421BC080}"/>
          </ac:spMkLst>
        </pc:spChg>
        <pc:picChg chg="del">
          <ac:chgData name="钱 霖奕" userId="d928a817aa094823" providerId="LiveId" clId="{BCE75D40-0FA4-4F69-95E2-004043ED6448}" dt="2022-07-07T14:17:28.146" v="6545" actId="478"/>
          <ac:picMkLst>
            <pc:docMk/>
            <pc:sldMk cId="89274997" sldId="285"/>
            <ac:picMk id="5" creationId="{9090E1F2-AB7B-4AF4-985C-D924EAF96F83}"/>
          </ac:picMkLst>
        </pc:picChg>
        <pc:picChg chg="add mod">
          <ac:chgData name="钱 霖奕" userId="d928a817aa094823" providerId="LiveId" clId="{BCE75D40-0FA4-4F69-95E2-004043ED6448}" dt="2022-07-08T10:25:14.062" v="10163" actId="1076"/>
          <ac:picMkLst>
            <pc:docMk/>
            <pc:sldMk cId="89274997" sldId="285"/>
            <ac:picMk id="6" creationId="{38B5097F-ADB0-4E29-9F9C-187FBF4EDEA0}"/>
          </ac:picMkLst>
        </pc:picChg>
      </pc:sldChg>
      <pc:sldChg chg="addSp delSp modSp add mod ord">
        <pc:chgData name="钱 霖奕" userId="d928a817aa094823" providerId="LiveId" clId="{BCE75D40-0FA4-4F69-95E2-004043ED6448}" dt="2022-07-08T10:35:21.252" v="10631" actId="1076"/>
        <pc:sldMkLst>
          <pc:docMk/>
          <pc:sldMk cId="481327623" sldId="286"/>
        </pc:sldMkLst>
        <pc:spChg chg="mod">
          <ac:chgData name="钱 霖奕" userId="d928a817aa094823" providerId="LiveId" clId="{BCE75D40-0FA4-4F69-95E2-004043ED6448}" dt="2022-07-08T10:26:31.089" v="10180" actId="1076"/>
          <ac:spMkLst>
            <pc:docMk/>
            <pc:sldMk cId="481327623" sldId="286"/>
            <ac:spMk id="2" creationId="{74557252-6A5B-40F6-ADC3-0DF3A55A5929}"/>
          </ac:spMkLst>
        </pc:spChg>
        <pc:spChg chg="mod">
          <ac:chgData name="钱 霖奕" userId="d928a817aa094823" providerId="LiveId" clId="{BCE75D40-0FA4-4F69-95E2-004043ED6448}" dt="2022-07-08T10:26:33.231" v="10181" actId="1076"/>
          <ac:spMkLst>
            <pc:docMk/>
            <pc:sldMk cId="481327623" sldId="286"/>
            <ac:spMk id="3" creationId="{EE3A9833-1372-43C5-9D4E-4B8B10FC3DC2}"/>
          </ac:spMkLst>
        </pc:spChg>
        <pc:spChg chg="add mod">
          <ac:chgData name="钱 霖奕" userId="d928a817aa094823" providerId="LiveId" clId="{BCE75D40-0FA4-4F69-95E2-004043ED6448}" dt="2022-07-08T10:35:21.252" v="10631" actId="1076"/>
          <ac:spMkLst>
            <pc:docMk/>
            <pc:sldMk cId="481327623" sldId="286"/>
            <ac:spMk id="7" creationId="{37385557-E787-4FAF-B200-4B7222964A1F}"/>
          </ac:spMkLst>
        </pc:spChg>
        <pc:picChg chg="add mod">
          <ac:chgData name="钱 霖奕" userId="d928a817aa094823" providerId="LiveId" clId="{BCE75D40-0FA4-4F69-95E2-004043ED6448}" dt="2022-07-08T10:27:27.498" v="10183" actId="1076"/>
          <ac:picMkLst>
            <pc:docMk/>
            <pc:sldMk cId="481327623" sldId="286"/>
            <ac:picMk id="5" creationId="{C5097911-F9FF-4CDA-B782-946A444305CF}"/>
          </ac:picMkLst>
        </pc:picChg>
        <pc:picChg chg="del">
          <ac:chgData name="钱 霖奕" userId="d928a817aa094823" providerId="LiveId" clId="{BCE75D40-0FA4-4F69-95E2-004043ED6448}" dt="2022-07-08T02:34:00.294" v="6566" actId="478"/>
          <ac:picMkLst>
            <pc:docMk/>
            <pc:sldMk cId="481327623" sldId="286"/>
            <ac:picMk id="6" creationId="{38B5097F-ADB0-4E29-9F9C-187FBF4EDEA0}"/>
          </ac:picMkLst>
        </pc:picChg>
      </pc:sldChg>
      <pc:sldChg chg="addSp delSp modSp add del mod">
        <pc:chgData name="钱 霖奕" userId="d928a817aa094823" providerId="LiveId" clId="{BCE75D40-0FA4-4F69-95E2-004043ED6448}" dt="2022-07-08T10:38:26.491" v="10853" actId="47"/>
        <pc:sldMkLst>
          <pc:docMk/>
          <pc:sldMk cId="478693021" sldId="287"/>
        </pc:sldMkLst>
        <pc:picChg chg="del">
          <ac:chgData name="钱 霖奕" userId="d928a817aa094823" providerId="LiveId" clId="{BCE75D40-0FA4-4F69-95E2-004043ED6448}" dt="2022-07-08T02:39:05.890" v="6570" actId="478"/>
          <ac:picMkLst>
            <pc:docMk/>
            <pc:sldMk cId="478693021" sldId="287"/>
            <ac:picMk id="5" creationId="{C5097911-F9FF-4CDA-B782-946A444305CF}"/>
          </ac:picMkLst>
        </pc:picChg>
        <pc:picChg chg="add del mod">
          <ac:chgData name="钱 霖奕" userId="d928a817aa094823" providerId="LiveId" clId="{BCE75D40-0FA4-4F69-95E2-004043ED6448}" dt="2022-07-08T04:10:09.205" v="6676" actId="478"/>
          <ac:picMkLst>
            <pc:docMk/>
            <pc:sldMk cId="478693021" sldId="287"/>
            <ac:picMk id="6" creationId="{79DD5F5C-16AE-45F5-895B-8721BF4DD461}"/>
          </ac:picMkLst>
        </pc:picChg>
        <pc:picChg chg="add mod">
          <ac:chgData name="钱 霖奕" userId="d928a817aa094823" providerId="LiveId" clId="{BCE75D40-0FA4-4F69-95E2-004043ED6448}" dt="2022-07-08T04:10:11.912" v="6677" actId="1076"/>
          <ac:picMkLst>
            <pc:docMk/>
            <pc:sldMk cId="478693021" sldId="287"/>
            <ac:picMk id="7" creationId="{1DAD8F2C-F566-40E5-B442-7ACA184EF3AB}"/>
          </ac:picMkLst>
        </pc:picChg>
      </pc:sldChg>
      <pc:sldChg chg="addSp delSp modSp add mod">
        <pc:chgData name="钱 霖奕" userId="d928a817aa094823" providerId="LiveId" clId="{BCE75D40-0FA4-4F69-95E2-004043ED6448}" dt="2022-07-08T10:45:54.287" v="11163" actId="14100"/>
        <pc:sldMkLst>
          <pc:docMk/>
          <pc:sldMk cId="2630248056" sldId="288"/>
        </pc:sldMkLst>
        <pc:spChg chg="mod">
          <ac:chgData name="钱 霖奕" userId="d928a817aa094823" providerId="LiveId" clId="{BCE75D40-0FA4-4F69-95E2-004043ED6448}" dt="2022-07-08T10:39:24.735" v="10871" actId="1076"/>
          <ac:spMkLst>
            <pc:docMk/>
            <pc:sldMk cId="2630248056" sldId="288"/>
            <ac:spMk id="2" creationId="{74557252-6A5B-40F6-ADC3-0DF3A55A5929}"/>
          </ac:spMkLst>
        </pc:spChg>
        <pc:spChg chg="mod">
          <ac:chgData name="钱 霖奕" userId="d928a817aa094823" providerId="LiveId" clId="{BCE75D40-0FA4-4F69-95E2-004043ED6448}" dt="2022-07-08T10:39:26.733" v="10872" actId="1076"/>
          <ac:spMkLst>
            <pc:docMk/>
            <pc:sldMk cId="2630248056" sldId="288"/>
            <ac:spMk id="3" creationId="{EE3A9833-1372-43C5-9D4E-4B8B10FC3DC2}"/>
          </ac:spMkLst>
        </pc:spChg>
        <pc:spChg chg="add mod">
          <ac:chgData name="钱 霖奕" userId="d928a817aa094823" providerId="LiveId" clId="{BCE75D40-0FA4-4F69-95E2-004043ED6448}" dt="2022-07-08T10:45:40.757" v="11162" actId="1076"/>
          <ac:spMkLst>
            <pc:docMk/>
            <pc:sldMk cId="2630248056" sldId="288"/>
            <ac:spMk id="4" creationId="{C7DB3E53-1FBE-4FFF-8870-55380AD36025}"/>
          </ac:spMkLst>
        </pc:spChg>
        <pc:picChg chg="mod">
          <ac:chgData name="钱 霖奕" userId="d928a817aa094823" providerId="LiveId" clId="{BCE75D40-0FA4-4F69-95E2-004043ED6448}" dt="2022-07-08T10:45:54.287" v="11163" actId="14100"/>
          <ac:picMkLst>
            <pc:docMk/>
            <pc:sldMk cId="2630248056" sldId="288"/>
            <ac:picMk id="6" creationId="{79DD5F5C-16AE-45F5-895B-8721BF4DD461}"/>
          </ac:picMkLst>
        </pc:picChg>
        <pc:picChg chg="del">
          <ac:chgData name="钱 霖奕" userId="d928a817aa094823" providerId="LiveId" clId="{BCE75D40-0FA4-4F69-95E2-004043ED6448}" dt="2022-07-08T02:43:22.780" v="6594" actId="478"/>
          <ac:picMkLst>
            <pc:docMk/>
            <pc:sldMk cId="2630248056" sldId="288"/>
            <ac:picMk id="7" creationId="{1DAD8F2C-F566-40E5-B442-7ACA184EF3AB}"/>
          </ac:picMkLst>
        </pc:picChg>
      </pc:sldChg>
      <pc:sldChg chg="addSp delSp modSp add mod">
        <pc:chgData name="钱 霖奕" userId="d928a817aa094823" providerId="LiveId" clId="{BCE75D40-0FA4-4F69-95E2-004043ED6448}" dt="2022-07-08T10:50:03.650" v="11557" actId="1076"/>
        <pc:sldMkLst>
          <pc:docMk/>
          <pc:sldMk cId="1351554940" sldId="289"/>
        </pc:sldMkLst>
        <pc:spChg chg="mod">
          <ac:chgData name="钱 霖奕" userId="d928a817aa094823" providerId="LiveId" clId="{BCE75D40-0FA4-4F69-95E2-004043ED6448}" dt="2022-07-08T10:46:06.298" v="11165" actId="1076"/>
          <ac:spMkLst>
            <pc:docMk/>
            <pc:sldMk cId="1351554940" sldId="289"/>
            <ac:spMk id="2" creationId="{74557252-6A5B-40F6-ADC3-0DF3A55A5929}"/>
          </ac:spMkLst>
        </pc:spChg>
        <pc:spChg chg="mod">
          <ac:chgData name="钱 霖奕" userId="d928a817aa094823" providerId="LiveId" clId="{BCE75D40-0FA4-4F69-95E2-004043ED6448}" dt="2022-07-08T10:46:48.527" v="11183" actId="20577"/>
          <ac:spMkLst>
            <pc:docMk/>
            <pc:sldMk cId="1351554940" sldId="289"/>
            <ac:spMk id="3" creationId="{EE3A9833-1372-43C5-9D4E-4B8B10FC3DC2}"/>
          </ac:spMkLst>
        </pc:spChg>
        <pc:spChg chg="add mod">
          <ac:chgData name="钱 霖奕" userId="d928a817aa094823" providerId="LiveId" clId="{BCE75D40-0FA4-4F69-95E2-004043ED6448}" dt="2022-07-08T10:50:03.650" v="11557" actId="1076"/>
          <ac:spMkLst>
            <pc:docMk/>
            <pc:sldMk cId="1351554940" sldId="289"/>
            <ac:spMk id="7" creationId="{C8ADFED5-2BFC-42BA-93EC-4F71D49802B1}"/>
          </ac:spMkLst>
        </pc:spChg>
        <pc:picChg chg="add mod">
          <ac:chgData name="钱 霖奕" userId="d928a817aa094823" providerId="LiveId" clId="{BCE75D40-0FA4-4F69-95E2-004043ED6448}" dt="2022-07-08T10:49:49.486" v="11554" actId="1076"/>
          <ac:picMkLst>
            <pc:docMk/>
            <pc:sldMk cId="1351554940" sldId="289"/>
            <ac:picMk id="5" creationId="{9C74F2AE-0483-432A-BEC1-313AB83C5917}"/>
          </ac:picMkLst>
        </pc:picChg>
        <pc:picChg chg="del">
          <ac:chgData name="钱 霖奕" userId="d928a817aa094823" providerId="LiveId" clId="{BCE75D40-0FA4-4F69-95E2-004043ED6448}" dt="2022-07-08T03:56:47.668" v="6640" actId="478"/>
          <ac:picMkLst>
            <pc:docMk/>
            <pc:sldMk cId="1351554940" sldId="289"/>
            <ac:picMk id="6" creationId="{79DD5F5C-16AE-45F5-895B-8721BF4DD461}"/>
          </ac:picMkLst>
        </pc:picChg>
      </pc:sldChg>
      <pc:sldChg chg="addSp delSp modSp add mod">
        <pc:chgData name="钱 霖奕" userId="d928a817aa094823" providerId="LiveId" clId="{BCE75D40-0FA4-4F69-95E2-004043ED6448}" dt="2022-07-08T10:56:39.935" v="12207" actId="1076"/>
        <pc:sldMkLst>
          <pc:docMk/>
          <pc:sldMk cId="1264376384" sldId="290"/>
        </pc:sldMkLst>
        <pc:spChg chg="mod">
          <ac:chgData name="钱 霖奕" userId="d928a817aa094823" providerId="LiveId" clId="{BCE75D40-0FA4-4F69-95E2-004043ED6448}" dt="2022-07-08T10:56:37.752" v="12206" actId="1076"/>
          <ac:spMkLst>
            <pc:docMk/>
            <pc:sldMk cId="1264376384" sldId="290"/>
            <ac:spMk id="2" creationId="{74557252-6A5B-40F6-ADC3-0DF3A55A5929}"/>
          </ac:spMkLst>
        </pc:spChg>
        <pc:spChg chg="mod">
          <ac:chgData name="钱 霖奕" userId="d928a817aa094823" providerId="LiveId" clId="{BCE75D40-0FA4-4F69-95E2-004043ED6448}" dt="2022-07-08T10:56:39.935" v="12207" actId="1076"/>
          <ac:spMkLst>
            <pc:docMk/>
            <pc:sldMk cId="1264376384" sldId="290"/>
            <ac:spMk id="3" creationId="{EE3A9833-1372-43C5-9D4E-4B8B10FC3DC2}"/>
          </ac:spMkLst>
        </pc:spChg>
        <pc:spChg chg="add mod">
          <ac:chgData name="钱 霖奕" userId="d928a817aa094823" providerId="LiveId" clId="{BCE75D40-0FA4-4F69-95E2-004043ED6448}" dt="2022-07-08T10:56:21.271" v="12205" actId="20577"/>
          <ac:spMkLst>
            <pc:docMk/>
            <pc:sldMk cId="1264376384" sldId="290"/>
            <ac:spMk id="7" creationId="{D9BA4E35-69FE-4CC5-8F97-872B1BE010E9}"/>
          </ac:spMkLst>
        </pc:spChg>
        <pc:picChg chg="del">
          <ac:chgData name="钱 霖奕" userId="d928a817aa094823" providerId="LiveId" clId="{BCE75D40-0FA4-4F69-95E2-004043ED6448}" dt="2022-07-08T04:11:44.754" v="6678" actId="478"/>
          <ac:picMkLst>
            <pc:docMk/>
            <pc:sldMk cId="1264376384" sldId="290"/>
            <ac:picMk id="5" creationId="{9C74F2AE-0483-432A-BEC1-313AB83C5917}"/>
          </ac:picMkLst>
        </pc:picChg>
        <pc:picChg chg="add mod">
          <ac:chgData name="钱 霖奕" userId="d928a817aa094823" providerId="LiveId" clId="{BCE75D40-0FA4-4F69-95E2-004043ED6448}" dt="2022-07-08T10:55:59.594" v="12201" actId="1076"/>
          <ac:picMkLst>
            <pc:docMk/>
            <pc:sldMk cId="1264376384" sldId="290"/>
            <ac:picMk id="6" creationId="{B7FE8DF6-D61D-4B38-8557-6C82D210D4E1}"/>
          </ac:picMkLst>
        </pc:picChg>
      </pc:sldChg>
      <pc:sldChg chg="delSp modSp add mod">
        <pc:chgData name="钱 霖奕" userId="d928a817aa094823" providerId="LiveId" clId="{BCE75D40-0FA4-4F69-95E2-004043ED6448}" dt="2022-07-08T10:56:58.003" v="12215" actId="20577"/>
        <pc:sldMkLst>
          <pc:docMk/>
          <pc:sldMk cId="437246513" sldId="291"/>
        </pc:sldMkLst>
        <pc:spChg chg="mod">
          <ac:chgData name="钱 霖奕" userId="d928a817aa094823" providerId="LiveId" clId="{BCE75D40-0FA4-4F69-95E2-004043ED6448}" dt="2022-07-08T10:56:47.699" v="12210" actId="1076"/>
          <ac:spMkLst>
            <pc:docMk/>
            <pc:sldMk cId="437246513" sldId="291"/>
            <ac:spMk id="2" creationId="{74557252-6A5B-40F6-ADC3-0DF3A55A5929}"/>
          </ac:spMkLst>
        </pc:spChg>
        <pc:spChg chg="mod">
          <ac:chgData name="钱 霖奕" userId="d928a817aa094823" providerId="LiveId" clId="{BCE75D40-0FA4-4F69-95E2-004043ED6448}" dt="2022-07-08T10:56:58.003" v="12215" actId="20577"/>
          <ac:spMkLst>
            <pc:docMk/>
            <pc:sldMk cId="437246513" sldId="291"/>
            <ac:spMk id="3" creationId="{EE3A9833-1372-43C5-9D4E-4B8B10FC3DC2}"/>
          </ac:spMkLst>
        </pc:spChg>
        <pc:picChg chg="del">
          <ac:chgData name="钱 霖奕" userId="d928a817aa094823" providerId="LiveId" clId="{BCE75D40-0FA4-4F69-95E2-004043ED6448}" dt="2022-07-08T04:25:55.225" v="6688" actId="478"/>
          <ac:picMkLst>
            <pc:docMk/>
            <pc:sldMk cId="437246513" sldId="291"/>
            <ac:picMk id="6" creationId="{B7FE8DF6-D61D-4B38-8557-6C82D210D4E1}"/>
          </ac:picMkLst>
        </pc:picChg>
      </pc:sldChg>
      <pc:sldChg chg="modSp new mod">
        <pc:chgData name="钱 霖奕" userId="d928a817aa094823" providerId="LiveId" clId="{BCE75D40-0FA4-4F69-95E2-004043ED6448}" dt="2022-07-08T08:05:51.004" v="7552" actId="1076"/>
        <pc:sldMkLst>
          <pc:docMk/>
          <pc:sldMk cId="3874877178" sldId="292"/>
        </pc:sldMkLst>
        <pc:spChg chg="mod">
          <ac:chgData name="钱 霖奕" userId="d928a817aa094823" providerId="LiveId" clId="{BCE75D40-0FA4-4F69-95E2-004043ED6448}" dt="2022-07-08T07:56:55.614" v="7226" actId="14100"/>
          <ac:spMkLst>
            <pc:docMk/>
            <pc:sldMk cId="3874877178" sldId="292"/>
            <ac:spMk id="2" creationId="{09DE0D78-AEBA-4AF4-A35F-E48BAE9741CC}"/>
          </ac:spMkLst>
        </pc:spChg>
        <pc:spChg chg="mod">
          <ac:chgData name="钱 霖奕" userId="d928a817aa094823" providerId="LiveId" clId="{BCE75D40-0FA4-4F69-95E2-004043ED6448}" dt="2022-07-08T08:05:51.004" v="7552" actId="1076"/>
          <ac:spMkLst>
            <pc:docMk/>
            <pc:sldMk cId="3874877178" sldId="292"/>
            <ac:spMk id="3" creationId="{C6D3E1CB-DC10-42B5-AB44-61060B1239A5}"/>
          </ac:spMkLst>
        </pc:spChg>
      </pc:sldChg>
      <pc:sldChg chg="addSp delSp modSp add mod">
        <pc:chgData name="钱 霖奕" userId="d928a817aa094823" providerId="LiveId" clId="{BCE75D40-0FA4-4F69-95E2-004043ED6448}" dt="2022-07-08T10:38:03.054" v="10852" actId="1076"/>
        <pc:sldMkLst>
          <pc:docMk/>
          <pc:sldMk cId="1525778944" sldId="293"/>
        </pc:sldMkLst>
        <pc:spChg chg="mod">
          <ac:chgData name="钱 霖奕" userId="d928a817aa094823" providerId="LiveId" clId="{BCE75D40-0FA4-4F69-95E2-004043ED6448}" dt="2022-07-08T10:38:01.212" v="10851" actId="1076"/>
          <ac:spMkLst>
            <pc:docMk/>
            <pc:sldMk cId="1525778944" sldId="293"/>
            <ac:spMk id="7" creationId="{37385557-E787-4FAF-B200-4B7222964A1F}"/>
          </ac:spMkLst>
        </pc:spChg>
        <pc:spChg chg="add mod">
          <ac:chgData name="钱 霖奕" userId="d928a817aa094823" providerId="LiveId" clId="{BCE75D40-0FA4-4F69-95E2-004043ED6448}" dt="2022-07-08T10:37:56.126" v="10850" actId="571"/>
          <ac:spMkLst>
            <pc:docMk/>
            <pc:sldMk cId="1525778944" sldId="293"/>
            <ac:spMk id="8" creationId="{C63CDEAE-58D4-4B41-AB4D-87D5A97030C7}"/>
          </ac:spMkLst>
        </pc:spChg>
        <pc:picChg chg="del">
          <ac:chgData name="钱 霖奕" userId="d928a817aa094823" providerId="LiveId" clId="{BCE75D40-0FA4-4F69-95E2-004043ED6448}" dt="2022-07-08T10:33:39.080" v="10510" actId="478"/>
          <ac:picMkLst>
            <pc:docMk/>
            <pc:sldMk cId="1525778944" sldId="293"/>
            <ac:picMk id="5" creationId="{C5097911-F9FF-4CDA-B782-946A444305CF}"/>
          </ac:picMkLst>
        </pc:picChg>
        <pc:picChg chg="add mod">
          <ac:chgData name="钱 霖奕" userId="d928a817aa094823" providerId="LiveId" clId="{BCE75D40-0FA4-4F69-95E2-004043ED6448}" dt="2022-07-08T10:38:03.054" v="10852" actId="1076"/>
          <ac:picMkLst>
            <pc:docMk/>
            <pc:sldMk cId="1525778944" sldId="293"/>
            <ac:picMk id="6" creationId="{F665E423-E506-44E0-97AC-A1D999123AB5}"/>
          </ac:picMkLst>
        </pc:picChg>
      </pc:sldChg>
      <pc:sldMasterChg chg="addSldLayout">
        <pc:chgData name="钱 霖奕" userId="d928a817aa094823" providerId="LiveId" clId="{BCE75D40-0FA4-4F69-95E2-004043ED6448}" dt="2022-06-26T08:59:35.854" v="0" actId="680"/>
        <pc:sldMasterMkLst>
          <pc:docMk/>
          <pc:sldMasterMk cId="4015780569" sldId="2147483648"/>
        </pc:sldMasterMkLst>
        <pc:sldLayoutChg chg="add">
          <pc:chgData name="钱 霖奕" userId="d928a817aa094823" providerId="LiveId" clId="{BCE75D40-0FA4-4F69-95E2-004043ED6448}" dt="2022-06-26T08:59:35.854" v="0" actId="680"/>
          <pc:sldLayoutMkLst>
            <pc:docMk/>
            <pc:sldMasterMk cId="4015780569" sldId="2147483648"/>
            <pc:sldLayoutMk cId="103620667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8EC0E-0E06-419F-9AF3-B07BBBB4D4F6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04E87-B517-4C07-8E32-4FFD41CEB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0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360BD-127A-48DC-9DD1-734782E3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727F8E-1CF9-4481-953F-B56876514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620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78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041B3-80CF-4B2F-9A71-6C0BA0219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用于宫颈癌筛查中异常宫颈细胞检测的新型注意力引导的卷积网络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C96EF5-6F33-4681-975E-9274AB13D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925" y="5870793"/>
            <a:ext cx="9144000" cy="633078"/>
          </a:xfrm>
        </p:spPr>
        <p:txBody>
          <a:bodyPr/>
          <a:lstStyle/>
          <a:p>
            <a:r>
              <a:rPr lang="zh-CN" altLang="en-US" dirty="0"/>
              <a:t>汇报人：王季瑄</a:t>
            </a:r>
          </a:p>
        </p:txBody>
      </p:sp>
    </p:spTree>
    <p:extLst>
      <p:ext uri="{BB962C8B-B14F-4D97-AF65-F5344CB8AC3E}">
        <p14:creationId xmlns:p14="http://schemas.microsoft.com/office/powerpoint/2010/main" val="28890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模型介绍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60814-3EDB-4CEE-9F78-7045A89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4450" y="1228726"/>
            <a:ext cx="2943567" cy="4905374"/>
          </a:xfrm>
        </p:spPr>
        <p:txBody>
          <a:bodyPr/>
          <a:lstStyle/>
          <a:p>
            <a:pPr algn="l"/>
            <a:r>
              <a:rPr lang="en-US" altLang="zh-CN" dirty="0" err="1"/>
              <a:t>AttFPN</a:t>
            </a:r>
            <a:r>
              <a:rPr lang="zh-CN" altLang="en-US" dirty="0"/>
              <a:t>模型</a:t>
            </a:r>
            <a:endParaRPr lang="en-US" altLang="zh-CN" dirty="0"/>
          </a:p>
          <a:p>
            <a:pPr algn="l"/>
            <a:r>
              <a:rPr lang="en-US" altLang="zh-CN" dirty="0" err="1"/>
              <a:t>AttFPN</a:t>
            </a:r>
            <a:r>
              <a:rPr lang="zh-CN" altLang="en-US" dirty="0"/>
              <a:t>结合了注意力模块和多尺度特征融合，网络结构是</a:t>
            </a:r>
            <a:r>
              <a:rPr lang="en-US" altLang="zh-CN" dirty="0"/>
              <a:t>DenseNet-169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zh-CN" altLang="en-US" dirty="0"/>
              <a:t>检测部分，模型对输入进行学习，训练完成后给定一个</a:t>
            </a:r>
            <a:r>
              <a:rPr lang="en-US" altLang="zh-CN" dirty="0"/>
              <a:t>image</a:t>
            </a:r>
            <a:r>
              <a:rPr lang="zh-CN" altLang="en-US" dirty="0"/>
              <a:t>可以检测到异常的宫颈细胞并且得到他们的异常概率；</a:t>
            </a:r>
            <a:endParaRPr lang="en-US" altLang="zh-CN" dirty="0"/>
          </a:p>
          <a:p>
            <a:pPr algn="l"/>
            <a:r>
              <a:rPr lang="zh-CN" altLang="en-US" dirty="0"/>
              <a:t>分类部分，检测到的异常细胞的最大概率为图像的异常概率。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CBEED8-3186-0439-A20A-55A26C96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3" y="1696978"/>
            <a:ext cx="7887383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0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模型介绍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39FF16-BBBB-7567-DA7B-0F7ED589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506445"/>
            <a:ext cx="6781800" cy="3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模型介绍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26E3B-AE19-6390-C678-BEE5019D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89" y="1228725"/>
            <a:ext cx="6121011" cy="5355885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D016D5C5-B4A1-3C0F-30D2-7616C5A60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5244" y="1238250"/>
            <a:ext cx="2943567" cy="4905374"/>
          </a:xfrm>
        </p:spPr>
        <p:txBody>
          <a:bodyPr/>
          <a:lstStyle/>
          <a:p>
            <a:pPr algn="l"/>
            <a:r>
              <a:rPr lang="en-US" altLang="zh-CN" dirty="0" err="1"/>
              <a:t>AttFPN</a:t>
            </a:r>
            <a:r>
              <a:rPr lang="zh-CN" altLang="en-US" dirty="0"/>
              <a:t>模型</a:t>
            </a:r>
            <a:endParaRPr lang="en-US" altLang="zh-CN" dirty="0"/>
          </a:p>
          <a:p>
            <a:pPr algn="l"/>
            <a:r>
              <a:rPr lang="en-US" altLang="zh-CN" dirty="0" err="1"/>
              <a:t>AttFPN</a:t>
            </a:r>
            <a:r>
              <a:rPr lang="zh-CN" altLang="en-US" dirty="0"/>
              <a:t>结合了注意力模块和多尺度特征融合，网络结构是</a:t>
            </a:r>
            <a:r>
              <a:rPr lang="en-US" altLang="zh-CN" dirty="0"/>
              <a:t>DenseNet-169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zh-CN" altLang="en-US" dirty="0"/>
              <a:t>检测部分，模型对输入进行学习，训练完成后给定一个</a:t>
            </a:r>
            <a:r>
              <a:rPr lang="en-US" altLang="zh-CN" dirty="0"/>
              <a:t>image</a:t>
            </a:r>
            <a:r>
              <a:rPr lang="zh-CN" altLang="en-US" dirty="0"/>
              <a:t>可以检测到异常的宫颈细胞并且得到他们的异常概率；</a:t>
            </a:r>
            <a:endParaRPr lang="en-US" altLang="zh-CN" dirty="0"/>
          </a:p>
          <a:p>
            <a:pPr algn="l"/>
            <a:r>
              <a:rPr lang="zh-CN" altLang="en-US" dirty="0"/>
              <a:t>分类部分，检测到的异常细胞的最大概率为图像的异常概率。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67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模型介绍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60814-3EDB-4CEE-9F78-7045A89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4450" y="1228726"/>
            <a:ext cx="2943567" cy="4905374"/>
          </a:xfrm>
        </p:spPr>
        <p:txBody>
          <a:bodyPr/>
          <a:lstStyle/>
          <a:p>
            <a:pPr algn="l"/>
            <a:r>
              <a:rPr lang="en-US" altLang="zh-CN" dirty="0"/>
              <a:t>Attention module</a:t>
            </a:r>
          </a:p>
          <a:p>
            <a:pPr algn="l"/>
            <a:r>
              <a:rPr lang="zh-CN" altLang="en-US" dirty="0"/>
              <a:t>低层特征通过</a:t>
            </a:r>
            <a:r>
              <a:rPr lang="en-US" altLang="zh-CN" dirty="0"/>
              <a:t>channel attention</a:t>
            </a:r>
            <a:r>
              <a:rPr lang="zh-CN" altLang="en-US" dirty="0"/>
              <a:t>沿着</a:t>
            </a:r>
            <a:r>
              <a:rPr lang="en-US" altLang="zh-CN" dirty="0"/>
              <a:t>channel</a:t>
            </a:r>
            <a:r>
              <a:rPr lang="zh-CN" altLang="en-US" dirty="0"/>
              <a:t>维度进行重构，将重构的特征送入</a:t>
            </a:r>
            <a:r>
              <a:rPr lang="en-US" altLang="zh-CN" dirty="0"/>
              <a:t>spatial attention</a:t>
            </a:r>
            <a:r>
              <a:rPr lang="zh-CN" altLang="en-US" dirty="0"/>
              <a:t>，再沿着</a:t>
            </a:r>
            <a:r>
              <a:rPr lang="en-US" altLang="zh-CN" dirty="0"/>
              <a:t>spatial</a:t>
            </a:r>
            <a:r>
              <a:rPr lang="zh-CN" altLang="en-US" dirty="0"/>
              <a:t>维度进行重构，最后，重新确定的低层次特征与高层次特征相融合。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72CF6F-B89A-49A0-B3CA-453241F1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3" y="1228727"/>
            <a:ext cx="8171081" cy="42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7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模型介绍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04ECD5-FE2A-C2CE-D99A-22A5DEA1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44" y="1537282"/>
            <a:ext cx="5669456" cy="16912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8EE4E6-2DBD-E692-1EC4-B757F4D2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544" y="3629454"/>
            <a:ext cx="5845426" cy="16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实验设置以及评价标准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60814-3EDB-4CEE-9F78-7045A89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484" y="4889292"/>
            <a:ext cx="4162201" cy="2587832"/>
          </a:xfrm>
        </p:spPr>
        <p:txBody>
          <a:bodyPr/>
          <a:lstStyle/>
          <a:p>
            <a:pPr algn="l"/>
            <a:r>
              <a:rPr lang="en-US" altLang="zh-CN" sz="1800" dirty="0"/>
              <a:t>k</a:t>
            </a:r>
            <a:r>
              <a:rPr lang="zh-CN" altLang="en-US" sz="1800" dirty="0"/>
              <a:t>为已经检测到的异常宫颈细胞的数量；</a:t>
            </a:r>
            <a:endParaRPr lang="en-US" altLang="zh-CN" sz="1800" dirty="0"/>
          </a:p>
          <a:p>
            <a:pPr algn="l"/>
            <a:r>
              <a:rPr lang="en-US" altLang="zh-CN" sz="1800" dirty="0"/>
              <a:t>P(k)</a:t>
            </a:r>
            <a:r>
              <a:rPr lang="zh-CN" altLang="en-US" sz="1800" dirty="0"/>
              <a:t>表示列表中截止 </a:t>
            </a:r>
            <a:r>
              <a:rPr lang="en-US" altLang="zh-CN" sz="1800" dirty="0"/>
              <a:t>k </a:t>
            </a:r>
            <a:r>
              <a:rPr lang="zh-CN" altLang="en-US" sz="1800" dirty="0"/>
              <a:t>处的精度；</a:t>
            </a:r>
            <a:endParaRPr lang="en-US" altLang="zh-CN" sz="1800" dirty="0"/>
          </a:p>
          <a:p>
            <a:pPr algn="l"/>
            <a:r>
              <a:rPr lang="en-US" altLang="zh-CN" sz="1800" dirty="0"/>
              <a:t>r(k)</a:t>
            </a:r>
            <a:r>
              <a:rPr lang="zh-CN" altLang="en-US" sz="1800" dirty="0"/>
              <a:t>表示从</a:t>
            </a:r>
            <a:r>
              <a:rPr lang="en-US" altLang="zh-CN" sz="1800" dirty="0"/>
              <a:t>k - 1 </a:t>
            </a:r>
            <a:r>
              <a:rPr lang="zh-CN" altLang="en-US" sz="1800" dirty="0"/>
              <a:t>到 </a:t>
            </a:r>
            <a:r>
              <a:rPr lang="en-US" altLang="zh-CN" sz="1800" dirty="0"/>
              <a:t>k </a:t>
            </a:r>
            <a:r>
              <a:rPr lang="zh-CN" altLang="en-US" sz="1800" dirty="0"/>
              <a:t>的召回率变化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036F54-0502-8508-D3CE-ED304B2E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4" y="1501042"/>
            <a:ext cx="4783233" cy="3118583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6774774" y="1408395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评估检测性能：</a:t>
            </a:r>
            <a:r>
              <a:rPr lang="en-US" altLang="zh-CN" dirty="0"/>
              <a:t>AP</a:t>
            </a:r>
            <a:r>
              <a:rPr lang="zh-CN" altLang="en-US" dirty="0"/>
              <a:t>、</a:t>
            </a:r>
            <a:r>
              <a:rPr lang="en-US" altLang="zh-CN" dirty="0"/>
              <a:t>FROC</a:t>
            </a:r>
            <a:r>
              <a:rPr lang="zh-CN" altLang="en-US" dirty="0"/>
              <a:t>分析（自由响应接收器工作特性）</a:t>
            </a:r>
            <a:endParaRPr lang="en-US" altLang="zh-CN" dirty="0"/>
          </a:p>
          <a:p>
            <a:pPr algn="l"/>
            <a:r>
              <a:rPr lang="zh-CN" altLang="en-US" dirty="0"/>
              <a:t>评估分类性能：</a:t>
            </a:r>
            <a:r>
              <a:rPr lang="en-US" altLang="zh-CN" dirty="0"/>
              <a:t>AUROC(area under the ROC curve),</a:t>
            </a:r>
            <a:r>
              <a:rPr lang="zh-CN" altLang="en-US" dirty="0"/>
              <a:t>、</a:t>
            </a:r>
            <a:r>
              <a:rPr lang="en-US" altLang="zh-CN" dirty="0"/>
              <a:t>AUPRC (area under the precision recall curve)</a:t>
            </a:r>
            <a:r>
              <a:rPr lang="zh-CN" altLang="en-US" dirty="0"/>
              <a:t>、</a:t>
            </a:r>
            <a:r>
              <a:rPr lang="en-US" altLang="zh-CN" dirty="0"/>
              <a:t>sensitivity</a:t>
            </a:r>
            <a:r>
              <a:rPr lang="zh-CN" altLang="en-US" dirty="0"/>
              <a:t>、</a:t>
            </a:r>
            <a:r>
              <a:rPr lang="en-US" altLang="zh-CN" dirty="0"/>
              <a:t>specificity and accuracy 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D5254B8-F2C0-EF24-C673-2AE7C9C00F61}"/>
              </a:ext>
            </a:extLst>
          </p:cNvPr>
          <p:cNvSpPr txBox="1">
            <a:spLocks/>
          </p:cNvSpPr>
          <p:nvPr/>
        </p:nvSpPr>
        <p:spPr>
          <a:xfrm>
            <a:off x="6774774" y="4301710"/>
            <a:ext cx="4162201" cy="258783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ROC: y</a:t>
            </a:r>
            <a:r>
              <a:rPr lang="zh-CN" altLang="en-US" sz="1800" dirty="0"/>
              <a:t>轴为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，</a:t>
            </a:r>
            <a:r>
              <a:rPr lang="en-US" altLang="zh-CN" sz="1400" dirty="0"/>
              <a:t>x</a:t>
            </a:r>
            <a:r>
              <a:rPr lang="zh-CN" altLang="en-US" sz="1400" dirty="0"/>
              <a:t>轴为</a:t>
            </a:r>
            <a:r>
              <a:rPr lang="en-US" altLang="zh-CN" sz="1400" dirty="0"/>
              <a:t>specificity</a:t>
            </a:r>
          </a:p>
          <a:p>
            <a:pPr algn="l"/>
            <a:r>
              <a:rPr lang="en-US" altLang="zh-CN" sz="1800" dirty="0"/>
              <a:t>FROC: y</a:t>
            </a:r>
            <a:r>
              <a:rPr lang="zh-CN" altLang="en-US" sz="1800" dirty="0"/>
              <a:t>轴为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，</a:t>
            </a:r>
            <a:r>
              <a:rPr lang="en-US" altLang="zh-CN" sz="1400" dirty="0"/>
              <a:t>x</a:t>
            </a:r>
            <a:r>
              <a:rPr lang="zh-CN" altLang="en-US" sz="1400" dirty="0"/>
              <a:t>轴为每张图片上的假阳数</a:t>
            </a:r>
            <a:endParaRPr lang="en-US" altLang="zh-CN" sz="1400" dirty="0"/>
          </a:p>
          <a:p>
            <a:pPr algn="l"/>
            <a:endParaRPr lang="en-US" altLang="zh-CN" sz="1400" dirty="0"/>
          </a:p>
          <a:p>
            <a:pPr algn="l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845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实验设置以及评价标准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255025" y="1596611"/>
            <a:ext cx="4926700" cy="4794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框架：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algn="l"/>
            <a:r>
              <a:rPr lang="zh-CN" altLang="en-US" dirty="0"/>
              <a:t>用梯度下降算法训练了</a:t>
            </a:r>
            <a:r>
              <a:rPr lang="en-US" altLang="zh-CN" dirty="0"/>
              <a:t>128560</a:t>
            </a:r>
            <a:r>
              <a:rPr lang="zh-CN" altLang="en-US" dirty="0"/>
              <a:t>次</a:t>
            </a:r>
            <a:endParaRPr lang="en-US" altLang="zh-CN" dirty="0"/>
          </a:p>
          <a:p>
            <a:pPr algn="l"/>
            <a:r>
              <a:rPr lang="en-US" altLang="zh-CN" dirty="0"/>
              <a:t>Batch size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</a:p>
          <a:p>
            <a:pPr algn="l"/>
            <a:r>
              <a:rPr lang="en-US" altLang="zh-CN" dirty="0"/>
              <a:t>Momentum</a:t>
            </a:r>
            <a:r>
              <a:rPr lang="zh-CN" altLang="en-US" dirty="0"/>
              <a:t>：</a:t>
            </a:r>
            <a:r>
              <a:rPr lang="en-US" altLang="zh-CN" dirty="0"/>
              <a:t>0.9</a:t>
            </a:r>
          </a:p>
          <a:p>
            <a:pPr algn="l"/>
            <a:r>
              <a:rPr lang="en-US" altLang="zh-CN" dirty="0"/>
              <a:t>weight decay</a:t>
            </a:r>
            <a:r>
              <a:rPr lang="zh-CN" altLang="en-US" dirty="0"/>
              <a:t>保持为</a:t>
            </a:r>
            <a:r>
              <a:rPr lang="en-US" altLang="zh-CN" dirty="0"/>
              <a:t>0.0005</a:t>
            </a:r>
          </a:p>
          <a:p>
            <a:pPr algn="l"/>
            <a:r>
              <a:rPr lang="en-US" altLang="zh-CN" dirty="0"/>
              <a:t>Learning rate</a:t>
            </a:r>
            <a:r>
              <a:rPr lang="zh-CN" altLang="en-US" dirty="0"/>
              <a:t>初始为</a:t>
            </a:r>
            <a:r>
              <a:rPr lang="en-US" altLang="zh-CN" dirty="0"/>
              <a:t>0.005</a:t>
            </a:r>
            <a:r>
              <a:rPr lang="zh-CN" altLang="en-US" dirty="0"/>
              <a:t>，之后按</a:t>
            </a:r>
            <a:r>
              <a:rPr lang="en-US" altLang="zh-CN" dirty="0"/>
              <a:t>x</a:t>
            </a:r>
            <a:r>
              <a:rPr lang="zh-CN" altLang="en-US" dirty="0"/>
              <a:t>的值进行调整（</a:t>
            </a:r>
            <a:r>
              <a:rPr lang="en-US" altLang="zh-CN" dirty="0"/>
              <a:t>r</a:t>
            </a:r>
            <a:r>
              <a:rPr lang="zh-CN" altLang="en-US" dirty="0"/>
              <a:t>为学习率衰减因子。为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zh-CN" altLang="en-US" dirty="0"/>
              <a:t>为克服过拟合使用了图像增强，包括随机水平翻转、垂直翻转、旋转、亮度变化和高斯模糊这些。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9668465-7F4B-1E7F-2CBD-6C6B3F3A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62" y="3805801"/>
            <a:ext cx="3840813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实验结果比较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668094" y="1760820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1C1597-17A7-50D1-0E5B-CFA94B40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06" y="1511814"/>
            <a:ext cx="4241960" cy="2241035"/>
          </a:xfrm>
          <a:prstGeom prst="rect">
            <a:avLst/>
          </a:prstGeom>
        </p:spPr>
      </p:pic>
      <p:sp>
        <p:nvSpPr>
          <p:cNvPr id="11" name="副标题 2">
            <a:extLst>
              <a:ext uri="{FF2B5EF4-FFF2-40B4-BE49-F238E27FC236}">
                <a16:creationId xmlns:a16="http://schemas.microsoft.com/office/drawing/2014/main" id="{005F557D-32E0-C904-0107-3111F153A059}"/>
              </a:ext>
            </a:extLst>
          </p:cNvPr>
          <p:cNvSpPr txBox="1">
            <a:spLocks/>
          </p:cNvSpPr>
          <p:nvPr/>
        </p:nvSpPr>
        <p:spPr>
          <a:xfrm>
            <a:off x="6240094" y="1649647"/>
            <a:ext cx="4926700" cy="4794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三种方法在各个网络结构上的检测性能比较</a:t>
            </a:r>
            <a:endParaRPr lang="en-US" altLang="zh-CN" dirty="0"/>
          </a:p>
          <a:p>
            <a:pPr algn="l"/>
            <a:r>
              <a:rPr lang="zh-CN" altLang="en-US" dirty="0"/>
              <a:t>评价标准：</a:t>
            </a:r>
            <a:r>
              <a:rPr lang="en-US" altLang="zh-CN" dirty="0"/>
              <a:t>AP(</a:t>
            </a:r>
            <a:r>
              <a:rPr lang="zh-CN" altLang="en-US" dirty="0"/>
              <a:t>平均精度</a:t>
            </a:r>
            <a:r>
              <a:rPr lang="en-US" altLang="zh-CN" dirty="0"/>
              <a:t>)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总结：注意力模块可以有效地提高异常细胞的检测，因为注意力模块可以有效地重新提取特征。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137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实验结果比较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668094" y="1760820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005F557D-32E0-C904-0107-3111F153A059}"/>
              </a:ext>
            </a:extLst>
          </p:cNvPr>
          <p:cNvSpPr txBox="1">
            <a:spLocks/>
          </p:cNvSpPr>
          <p:nvPr/>
        </p:nvSpPr>
        <p:spPr>
          <a:xfrm>
            <a:off x="6792544" y="1553101"/>
            <a:ext cx="4926700" cy="4794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三种方法在各个网络结构上的检测性能比较</a:t>
            </a:r>
            <a:endParaRPr lang="en-US" altLang="zh-CN" dirty="0"/>
          </a:p>
          <a:p>
            <a:pPr algn="l"/>
            <a:r>
              <a:rPr lang="zh-CN" altLang="en-US" dirty="0"/>
              <a:t>评价标准：</a:t>
            </a:r>
            <a:r>
              <a:rPr lang="en-US" altLang="zh-CN" dirty="0"/>
              <a:t>FROC</a:t>
            </a:r>
            <a:r>
              <a:rPr lang="zh-CN" altLang="en-US" dirty="0"/>
              <a:t>曲线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总结：模型结合了多尺度特征融合和注意力模块，注意力模块知道在哪里需要强调哪里需要抑制并重新提取特征；多尺度特征融合可以检测出各种尺寸的异常细胞。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D0BB7C-88CC-DFB6-FCB9-F15BAD77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9" y="1366998"/>
            <a:ext cx="5989025" cy="51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实验结果比较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668094" y="1760820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005F557D-32E0-C904-0107-3111F153A059}"/>
              </a:ext>
            </a:extLst>
          </p:cNvPr>
          <p:cNvSpPr txBox="1">
            <a:spLocks/>
          </p:cNvSpPr>
          <p:nvPr/>
        </p:nvSpPr>
        <p:spPr>
          <a:xfrm>
            <a:off x="6240094" y="1649647"/>
            <a:ext cx="4926700" cy="4794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err="1"/>
              <a:t>abcd</a:t>
            </a:r>
            <a:r>
              <a:rPr lang="zh-CN" altLang="en-US" dirty="0"/>
              <a:t>分别为真实标注、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R-CNN</a:t>
            </a:r>
            <a:r>
              <a:rPr lang="zh-CN" altLang="en-US" dirty="0"/>
              <a:t>、</a:t>
            </a:r>
            <a:r>
              <a:rPr lang="en-US" altLang="zh-CN" dirty="0"/>
              <a:t> Faster</a:t>
            </a:r>
            <a:r>
              <a:rPr lang="zh-CN" altLang="en-US" dirty="0"/>
              <a:t> </a:t>
            </a:r>
            <a:r>
              <a:rPr lang="en-US" altLang="zh-CN" dirty="0"/>
              <a:t>R-CNN+FPN</a:t>
            </a:r>
            <a:r>
              <a:rPr lang="zh-CN" altLang="en-US" dirty="0"/>
              <a:t>和</a:t>
            </a:r>
            <a:r>
              <a:rPr lang="en-US" altLang="zh-CN" dirty="0" err="1"/>
              <a:t>AttFPN</a:t>
            </a:r>
            <a:r>
              <a:rPr lang="zh-CN" altLang="en-US" dirty="0"/>
              <a:t>的预测结果，白框为真实标注、黄框为错误检测的细胞、红框为真实检测的细胞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1ECC25-3519-EA7A-B5F6-435EF40B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1470475"/>
            <a:ext cx="5471634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16A0C-FE2D-4635-9D4A-8748E4D1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109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D4033-08E5-4641-A691-CA0C49D07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066" y="2356873"/>
            <a:ext cx="4484159" cy="291045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研究背景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研究内容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数据集说明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模型介绍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实验设置以及评价标准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实验结果比较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4657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实验结果比较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668094" y="1760820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005F557D-32E0-C904-0107-3111F153A059}"/>
              </a:ext>
            </a:extLst>
          </p:cNvPr>
          <p:cNvSpPr txBox="1">
            <a:spLocks/>
          </p:cNvSpPr>
          <p:nvPr/>
        </p:nvSpPr>
        <p:spPr>
          <a:xfrm>
            <a:off x="6240094" y="1649647"/>
            <a:ext cx="4926700" cy="4794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图像块级分类性能对比</a:t>
            </a:r>
            <a:endParaRPr lang="en-US" altLang="zh-CN" dirty="0"/>
          </a:p>
          <a:p>
            <a:pPr algn="l"/>
            <a:r>
              <a:rPr lang="zh-CN" altLang="en-US" dirty="0"/>
              <a:t>评价指标：</a:t>
            </a:r>
            <a:endParaRPr lang="en-US" altLang="zh-CN" dirty="0"/>
          </a:p>
          <a:p>
            <a:pPr algn="l"/>
            <a:r>
              <a:rPr lang="en-US" altLang="zh-CN" dirty="0"/>
              <a:t>AUROC</a:t>
            </a:r>
            <a:r>
              <a:rPr lang="zh-CN" altLang="en-US" dirty="0"/>
              <a:t>、</a:t>
            </a:r>
            <a:r>
              <a:rPr lang="en-US" altLang="zh-CN" dirty="0"/>
              <a:t>AUPRC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2FF30-123A-9827-0EE3-07371C73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06" y="1649646"/>
            <a:ext cx="4672194" cy="43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9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实验结果比较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668094" y="1760820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005F557D-32E0-C904-0107-3111F153A059}"/>
              </a:ext>
            </a:extLst>
          </p:cNvPr>
          <p:cNvSpPr txBox="1">
            <a:spLocks/>
          </p:cNvSpPr>
          <p:nvPr/>
        </p:nvSpPr>
        <p:spPr>
          <a:xfrm>
            <a:off x="1169300" y="1475285"/>
            <a:ext cx="4926700" cy="4794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与人类专家进行分类比较</a:t>
            </a:r>
            <a:endParaRPr lang="en-US" altLang="zh-CN" dirty="0"/>
          </a:p>
          <a:p>
            <a:pPr algn="l"/>
            <a:r>
              <a:rPr lang="zh-CN" altLang="en-US" dirty="0"/>
              <a:t>评价指标：</a:t>
            </a:r>
            <a:endParaRPr lang="en-US" altLang="zh-CN" dirty="0"/>
          </a:p>
          <a:p>
            <a:pPr algn="l"/>
            <a:r>
              <a:rPr lang="en-US" altLang="zh-CN" dirty="0"/>
              <a:t>AUROC</a:t>
            </a:r>
            <a:r>
              <a:rPr lang="zh-CN" altLang="en-US" dirty="0"/>
              <a:t>、</a:t>
            </a:r>
            <a:r>
              <a:rPr lang="en-US" altLang="zh-CN" dirty="0"/>
              <a:t>sensitivity</a:t>
            </a:r>
            <a:r>
              <a:rPr lang="zh-CN" altLang="en-US" dirty="0"/>
              <a:t>、</a:t>
            </a:r>
            <a:r>
              <a:rPr lang="en-US" altLang="zh-CN" dirty="0"/>
              <a:t>specificity</a:t>
            </a:r>
            <a:r>
              <a:rPr lang="zh-CN" altLang="en-US" dirty="0"/>
              <a:t>、</a:t>
            </a:r>
            <a:r>
              <a:rPr lang="en-US" altLang="zh-CN" dirty="0"/>
              <a:t>accuracy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sz="1800" dirty="0"/>
              <a:t>这些改进表明此论文提出的模型可以成为一个潜在的助手，帮助病理学家做出更快速和准确的诊断</a:t>
            </a:r>
            <a:endParaRPr lang="en-US" altLang="zh-CN" sz="1800" dirty="0"/>
          </a:p>
          <a:p>
            <a:pPr algn="l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6749C-4D57-F9C6-58A7-E9313C60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88" y="3078990"/>
            <a:ext cx="5414117" cy="25357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78F56E-EC90-2EB3-74B9-D7FC013B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25" y="1475285"/>
            <a:ext cx="4160881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实验结果比较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668094" y="1760820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005F557D-32E0-C904-0107-3111F153A059}"/>
              </a:ext>
            </a:extLst>
          </p:cNvPr>
          <p:cNvSpPr txBox="1">
            <a:spLocks/>
          </p:cNvSpPr>
          <p:nvPr/>
        </p:nvSpPr>
        <p:spPr>
          <a:xfrm>
            <a:off x="6240094" y="1649647"/>
            <a:ext cx="4926700" cy="4794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案例级分类性能对比</a:t>
            </a:r>
            <a:endParaRPr lang="en-US" altLang="zh-CN" dirty="0"/>
          </a:p>
          <a:p>
            <a:pPr algn="l"/>
            <a:r>
              <a:rPr lang="zh-CN" altLang="en-US" dirty="0"/>
              <a:t>网络结构使用的是</a:t>
            </a:r>
            <a:r>
              <a:rPr lang="en-US" altLang="zh-CN" dirty="0"/>
              <a:t>DenseNet-169</a:t>
            </a:r>
            <a:r>
              <a:rPr lang="zh-CN" altLang="en-US" dirty="0"/>
              <a:t>，三种不同方法进行比较</a:t>
            </a:r>
            <a:endParaRPr lang="en-US" altLang="zh-CN" dirty="0"/>
          </a:p>
          <a:p>
            <a:pPr algn="l"/>
            <a:r>
              <a:rPr lang="zh-CN" altLang="en-US" dirty="0"/>
              <a:t>评价指标：</a:t>
            </a:r>
            <a:endParaRPr lang="en-US" altLang="zh-CN" dirty="0"/>
          </a:p>
          <a:p>
            <a:pPr algn="l"/>
            <a:r>
              <a:rPr lang="en-US" altLang="zh-CN" dirty="0"/>
              <a:t>AUROC</a:t>
            </a:r>
            <a:r>
              <a:rPr lang="zh-CN" altLang="en-US" dirty="0"/>
              <a:t>、</a:t>
            </a:r>
            <a:r>
              <a:rPr lang="en-US" altLang="zh-CN" dirty="0"/>
              <a:t>AUPRC</a:t>
            </a:r>
            <a:r>
              <a:rPr lang="zh-CN" altLang="en-US" dirty="0"/>
              <a:t>、</a:t>
            </a:r>
            <a:r>
              <a:rPr lang="en-US" altLang="zh-CN" dirty="0"/>
              <a:t>sensitivity</a:t>
            </a:r>
            <a:r>
              <a:rPr lang="zh-CN" altLang="en-US" dirty="0"/>
              <a:t>、</a:t>
            </a:r>
            <a:r>
              <a:rPr lang="en-US" altLang="zh-CN" dirty="0"/>
              <a:t>specificity</a:t>
            </a:r>
            <a:r>
              <a:rPr lang="zh-CN" altLang="en-US" dirty="0"/>
              <a:t>、</a:t>
            </a:r>
            <a:r>
              <a:rPr lang="en-US" altLang="zh-CN" dirty="0"/>
              <a:t>accuracy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2FF30-123A-9827-0EE3-07371C73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06" y="1649646"/>
            <a:ext cx="4672194" cy="43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5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实验结果比较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668094" y="1760820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005F557D-32E0-C904-0107-3111F153A059}"/>
              </a:ext>
            </a:extLst>
          </p:cNvPr>
          <p:cNvSpPr txBox="1">
            <a:spLocks/>
          </p:cNvSpPr>
          <p:nvPr/>
        </p:nvSpPr>
        <p:spPr>
          <a:xfrm>
            <a:off x="6240094" y="1649647"/>
            <a:ext cx="4926700" cy="4794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案例级分类性能对比</a:t>
            </a:r>
            <a:endParaRPr lang="en-US" altLang="zh-CN" dirty="0"/>
          </a:p>
          <a:p>
            <a:pPr algn="l"/>
            <a:r>
              <a:rPr lang="zh-CN" altLang="en-US" dirty="0"/>
              <a:t>网络结构使用的是</a:t>
            </a:r>
            <a:r>
              <a:rPr lang="en-US" altLang="zh-CN" dirty="0"/>
              <a:t>DenseNet-169</a:t>
            </a:r>
            <a:r>
              <a:rPr lang="zh-CN" altLang="en-US" dirty="0"/>
              <a:t>，三种不同方法进行比较</a:t>
            </a:r>
            <a:endParaRPr lang="en-US" altLang="zh-CN" dirty="0"/>
          </a:p>
          <a:p>
            <a:pPr algn="l"/>
            <a:r>
              <a:rPr lang="zh-CN" altLang="en-US" dirty="0"/>
              <a:t>评价指标：</a:t>
            </a:r>
            <a:endParaRPr lang="en-US" altLang="zh-CN" dirty="0"/>
          </a:p>
          <a:p>
            <a:pPr algn="l"/>
            <a:r>
              <a:rPr lang="en-US" altLang="zh-CN" dirty="0"/>
              <a:t>AUROC</a:t>
            </a:r>
            <a:r>
              <a:rPr lang="zh-CN" altLang="en-US" dirty="0"/>
              <a:t>、</a:t>
            </a:r>
            <a:r>
              <a:rPr lang="en-US" altLang="zh-CN" dirty="0"/>
              <a:t>AUPRC</a:t>
            </a:r>
            <a:r>
              <a:rPr lang="zh-CN" altLang="en-US" dirty="0"/>
              <a:t>、</a:t>
            </a:r>
            <a:r>
              <a:rPr lang="en-US" altLang="zh-CN" dirty="0"/>
              <a:t>sensitivity</a:t>
            </a:r>
            <a:r>
              <a:rPr lang="zh-CN" altLang="en-US" dirty="0"/>
              <a:t>、</a:t>
            </a:r>
            <a:r>
              <a:rPr lang="en-US" altLang="zh-CN" dirty="0"/>
              <a:t>specificity</a:t>
            </a:r>
            <a:r>
              <a:rPr lang="zh-CN" altLang="en-US" dirty="0"/>
              <a:t>、</a:t>
            </a:r>
            <a:r>
              <a:rPr lang="en-US" altLang="zh-CN" dirty="0"/>
              <a:t>accuracy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总结：</a:t>
            </a:r>
            <a:r>
              <a:rPr lang="en-US" altLang="zh-CN" dirty="0" err="1"/>
              <a:t>AttFPN</a:t>
            </a:r>
            <a:r>
              <a:rPr lang="zh-CN" altLang="en-US" dirty="0"/>
              <a:t>所包围的区域是最大的，因此这个方法能够更准确的将异常病例和正常病例进行分类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FA9503-882A-FA28-02CB-69C70699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06" y="1207857"/>
            <a:ext cx="4328535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9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实验结果比较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668094" y="1760820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005F557D-32E0-C904-0107-3111F153A059}"/>
              </a:ext>
            </a:extLst>
          </p:cNvPr>
          <p:cNvSpPr txBox="1">
            <a:spLocks/>
          </p:cNvSpPr>
          <p:nvPr/>
        </p:nvSpPr>
        <p:spPr>
          <a:xfrm>
            <a:off x="6240094" y="1649647"/>
            <a:ext cx="4926700" cy="4794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特征图可视化进行对比</a:t>
            </a:r>
            <a:endParaRPr lang="en-US" altLang="zh-CN" dirty="0"/>
          </a:p>
          <a:p>
            <a:pPr algn="l"/>
            <a:r>
              <a:rPr lang="en-US" altLang="zh-CN" dirty="0"/>
              <a:t>a</a:t>
            </a:r>
            <a:r>
              <a:rPr lang="zh-CN" altLang="en-US" dirty="0"/>
              <a:t>为真实标注</a:t>
            </a:r>
            <a:endParaRPr lang="en-US" altLang="zh-CN" dirty="0"/>
          </a:p>
          <a:p>
            <a:pPr algn="l"/>
            <a:r>
              <a:rPr lang="en-US" altLang="zh-CN" dirty="0" err="1"/>
              <a:t>bcd</a:t>
            </a:r>
            <a:r>
              <a:rPr lang="zh-CN" altLang="en-US" dirty="0"/>
              <a:t>为我们方法的</a:t>
            </a:r>
            <a:r>
              <a:rPr lang="en-US" altLang="zh-CN" dirty="0"/>
              <a:t>N2N3N4</a:t>
            </a:r>
            <a:r>
              <a:rPr lang="zh-CN" altLang="en-US" dirty="0"/>
              <a:t>层特征</a:t>
            </a:r>
            <a:endParaRPr lang="en-US" altLang="zh-CN" dirty="0"/>
          </a:p>
          <a:p>
            <a:pPr algn="l"/>
            <a:r>
              <a:rPr lang="en-US" altLang="zh-CN" dirty="0" err="1"/>
              <a:t>efg</a:t>
            </a:r>
            <a:r>
              <a:rPr lang="zh-CN" altLang="en-US" dirty="0"/>
              <a:t>为网络结构为</a:t>
            </a:r>
            <a:r>
              <a:rPr lang="en-US" altLang="zh-CN" dirty="0"/>
              <a:t>DenseNet-169</a:t>
            </a:r>
            <a:r>
              <a:rPr lang="zh-CN" altLang="en-US" dirty="0"/>
              <a:t>的</a:t>
            </a:r>
            <a:r>
              <a:rPr lang="en-US" altLang="zh-CN" dirty="0"/>
              <a:t>Faster R-CNN</a:t>
            </a:r>
            <a:r>
              <a:rPr lang="zh-CN" altLang="en-US" dirty="0"/>
              <a:t>对应的图像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可以看出注意力模块重新精减中间特征，异常细胞被强调，正常细胞被抑制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2E7136-BB9C-096F-61B6-4273953C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49647"/>
            <a:ext cx="4313294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8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76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80360CB-B32E-D004-A4F2-3F6012DDC96C}"/>
              </a:ext>
            </a:extLst>
          </p:cNvPr>
          <p:cNvSpPr txBox="1">
            <a:spLocks/>
          </p:cNvSpPr>
          <p:nvPr/>
        </p:nvSpPr>
        <p:spPr>
          <a:xfrm>
            <a:off x="1668094" y="1760820"/>
            <a:ext cx="4427906" cy="27050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005F557D-32E0-C904-0107-3111F153A059}"/>
              </a:ext>
            </a:extLst>
          </p:cNvPr>
          <p:cNvSpPr txBox="1">
            <a:spLocks/>
          </p:cNvSpPr>
          <p:nvPr/>
        </p:nvSpPr>
        <p:spPr>
          <a:xfrm>
            <a:off x="904875" y="1571625"/>
            <a:ext cx="10261919" cy="48726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本文介绍了一种名为</a:t>
            </a:r>
            <a:r>
              <a:rPr lang="en-US" altLang="zh-CN" dirty="0" err="1"/>
              <a:t>AttFPN</a:t>
            </a:r>
            <a:r>
              <a:rPr lang="zh-CN" altLang="en-US" dirty="0"/>
              <a:t>的新型深度学习方法，作为宫颈癌筛查中宫颈细胞异常的自动检测模型。该模型以临床知识和注意力机制为指导，包括一个多尺寸的特征融合结构和一个注意力模块。</a:t>
            </a:r>
            <a:br>
              <a:rPr lang="zh-CN" altLang="en-US" dirty="0"/>
            </a:br>
            <a:r>
              <a:rPr lang="zh-CN" altLang="en-US" dirty="0"/>
              <a:t>该方法的表现优于相关的先进的深度学习方法，并与具有</a:t>
            </a:r>
            <a:r>
              <a:rPr lang="en-US" altLang="zh-CN" dirty="0"/>
              <a:t>10</a:t>
            </a:r>
            <a:r>
              <a:rPr lang="zh-CN" altLang="en-US" dirty="0"/>
              <a:t>年经验的病理学家的表现相当。我们的方法可以作为一个可靠的助手，帮助病理学家在宫颈癌筛查中更有效和准确地确定异常的宫颈细胞。此外，它还可以为没有经验的病理学家提供有用的建议，特别是在资源匮乏的地区是很重要的。</a:t>
            </a: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953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3F2D1-CC78-4C78-9AE1-5EC516206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4778"/>
            <a:ext cx="9144000" cy="2387600"/>
          </a:xfrm>
        </p:spPr>
        <p:txBody>
          <a:bodyPr anchor="t"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56EB2-F23E-4480-A172-80A472AE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8578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一些研究已经在探索了自动检测宫颈癌的可能性，论文中举出了如以下提出的三种方法，而这些方法也存在问题，就是那些机器学习方法利用了为特定任务设计的传统手工特征，而这些特征通常不够健壮。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一种宫颈细胞核的自动检测方法，利用周长、面积等几何特征来检测细胞是癌变还是正常。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一种基于多语义标签的区域检测和分类方法，结合形态学信息分析，辅助病理学家对宫颈癌的早期诊断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使用基于提取各种类型图像特征（包括像素强度和小波特征）的</a:t>
            </a:r>
            <a:r>
              <a:rPr lang="en-US" altLang="zh-CN" dirty="0"/>
              <a:t>SVM</a:t>
            </a:r>
            <a:r>
              <a:rPr lang="zh-CN" altLang="en-US" dirty="0"/>
              <a:t>方法检测可疑的宫颈细胞。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0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0D78-AEBA-4AF4-A35F-E48BAE974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0693"/>
          </a:xfrm>
        </p:spPr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3E1CB-DC10-42B5-AB44-61060B12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108" y="2816958"/>
            <a:ext cx="9335784" cy="24003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卷积神经网络（</a:t>
            </a:r>
            <a:r>
              <a:rPr lang="en-US" altLang="zh-CN" dirty="0"/>
              <a:t>CNN</a:t>
            </a:r>
            <a:r>
              <a:rPr lang="zh-CN" altLang="en-US" dirty="0"/>
              <a:t>）等深度学习的内容也被用于医学图像，因为它可以学习输入的分层特征，然而卷积神经网络也有其局限性，</a:t>
            </a:r>
            <a:r>
              <a:rPr lang="en-US" altLang="zh-CN" dirty="0"/>
              <a:t>CNN</a:t>
            </a:r>
            <a:r>
              <a:rPr lang="zh-CN" altLang="en-US" dirty="0"/>
              <a:t>模型的结构一般用于分类，对于细胞、器官或病变区域的定位不太适用。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Faster R-CNN</a:t>
            </a:r>
            <a:r>
              <a:rPr lang="zh-CN" altLang="en-US" dirty="0"/>
              <a:t>解决了定位的问题，它是一种深度学习物体检测方法。由以下三部分构成：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CNN</a:t>
            </a:r>
            <a:r>
              <a:rPr lang="zh-CN" altLang="en-US" dirty="0"/>
              <a:t>主干模块，用于提取有用的特征；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RPN</a:t>
            </a:r>
            <a:r>
              <a:rPr lang="zh-CN" altLang="en-US" dirty="0"/>
              <a:t>区域建议网络模块，用于生成高质量的区域建议（</a:t>
            </a:r>
            <a:r>
              <a:rPr lang="en-US" altLang="zh-CN" dirty="0"/>
              <a:t>ROIs</a:t>
            </a:r>
            <a:r>
              <a:rPr lang="zh-CN" altLang="en-US" dirty="0"/>
              <a:t>）；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Faster R-CNN</a:t>
            </a:r>
            <a:r>
              <a:rPr lang="zh-CN" altLang="en-US" dirty="0"/>
              <a:t>模块用这些高质量的</a:t>
            </a:r>
            <a:r>
              <a:rPr lang="en-US" altLang="zh-CN" dirty="0"/>
              <a:t>ROI</a:t>
            </a:r>
            <a:r>
              <a:rPr lang="zh-CN" altLang="en-US" dirty="0"/>
              <a:t>特征作为输入进行分类和检测的任务。</a:t>
            </a:r>
            <a:endParaRPr lang="en-US" altLang="zh-CN" dirty="0"/>
          </a:p>
          <a:p>
            <a:pPr algn="l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87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0D78-AEBA-4AF4-A35F-E48BAE974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0693"/>
          </a:xfrm>
        </p:spPr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3E1CB-DC10-42B5-AB44-61060B12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108" y="2816958"/>
            <a:ext cx="9335784" cy="24003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Faster R-CNN</a:t>
            </a:r>
            <a:r>
              <a:rPr lang="zh-CN" altLang="en-US" dirty="0"/>
              <a:t>重点在显微镜图像中的细胞检测、超声图像中的胎儿头部检测、牙齿根尖周裂缝中的牙齿检测以及</a:t>
            </a:r>
            <a:r>
              <a:rPr lang="en-US" altLang="zh-CN" dirty="0"/>
              <a:t>MR</a:t>
            </a:r>
            <a:r>
              <a:rPr lang="zh-CN" altLang="en-US" dirty="0"/>
              <a:t>图像中的转移淋巴结检测。目前只有两项研究构建用于宫颈细胞检测的</a:t>
            </a:r>
            <a:r>
              <a:rPr lang="en-US" altLang="zh-CN" dirty="0"/>
              <a:t>Faster R-CNN</a:t>
            </a:r>
            <a:r>
              <a:rPr lang="zh-CN" altLang="en-US" dirty="0"/>
              <a:t>，一个是将检测并将观察到的细胞分类为不同等级的恶性程度，一个是对宫颈脱落细胞进行检测和分类，用于早期诊断。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而用于宫颈细胞检测的</a:t>
            </a:r>
            <a:r>
              <a:rPr lang="en-US" altLang="zh-CN" dirty="0"/>
              <a:t>Faster R-CNN</a:t>
            </a:r>
            <a:r>
              <a:rPr lang="zh-CN" altLang="en-US" dirty="0"/>
              <a:t>也存在两个问题：</a:t>
            </a:r>
            <a:r>
              <a:rPr lang="en-US" altLang="zh-CN" dirty="0"/>
              <a:t>1</a:t>
            </a:r>
            <a:r>
              <a:rPr lang="zh-CN" altLang="en-US" dirty="0"/>
              <a:t>、不能处理细胞的不同尺寸变换；</a:t>
            </a:r>
            <a:r>
              <a:rPr lang="en-US" altLang="zh-CN" dirty="0"/>
              <a:t>2</a:t>
            </a:r>
            <a:r>
              <a:rPr lang="zh-CN" altLang="en-US" dirty="0"/>
              <a:t>、临床知识如宫颈细胞的大小和形状被模型忽略了。</a:t>
            </a:r>
            <a:endParaRPr lang="en-US" altLang="zh-CN" dirty="0"/>
          </a:p>
          <a:p>
            <a:pPr algn="l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15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0D78-AEBA-4AF4-A35F-E48BAE974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0693"/>
          </a:xfrm>
        </p:spPr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3E1CB-DC10-42B5-AB44-61060B12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108" y="2816958"/>
            <a:ext cx="9335784" cy="24003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本研究提出了一种新型的注意力特征金字塔网络（</a:t>
            </a:r>
            <a:r>
              <a:rPr lang="en-US" altLang="zh-CN" dirty="0" err="1"/>
              <a:t>AttFPN</a:t>
            </a:r>
            <a:r>
              <a:rPr lang="en-US" altLang="zh-CN" dirty="0"/>
              <a:t>),</a:t>
            </a:r>
            <a:r>
              <a:rPr lang="zh-CN" altLang="en-US" dirty="0"/>
              <a:t>作用是自动检测和分类</a:t>
            </a:r>
            <a:r>
              <a:rPr lang="en-US" altLang="zh-CN" dirty="0" err="1"/>
              <a:t>Thinprep</a:t>
            </a:r>
            <a:r>
              <a:rPr lang="en-US" altLang="zh-CN" dirty="0"/>
              <a:t> Pap</a:t>
            </a:r>
            <a:r>
              <a:rPr lang="zh-CN" altLang="en-US" dirty="0"/>
              <a:t>图像中非正常宫颈细胞。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创新：</a:t>
            </a:r>
            <a:r>
              <a:rPr lang="en-US" altLang="zh-CN" dirty="0"/>
              <a:t>1</a:t>
            </a:r>
            <a:r>
              <a:rPr lang="zh-CN" altLang="en-US" dirty="0"/>
              <a:t>、开发了注意力模块，与多尺度特征融合更有效地重新提取特征。</a:t>
            </a:r>
            <a:r>
              <a:rPr lang="en-US" altLang="zh-CN" dirty="0"/>
              <a:t>2</a:t>
            </a:r>
            <a:r>
              <a:rPr lang="zh-CN" altLang="en-US" dirty="0"/>
              <a:t>、在区域建议网络中根据真实的宫颈细胞大小分布来设计</a:t>
            </a:r>
            <a:r>
              <a:rPr lang="en-US" altLang="zh-CN" dirty="0"/>
              <a:t>anchor boxes</a:t>
            </a:r>
            <a:r>
              <a:rPr lang="zh-CN" altLang="en-US" dirty="0"/>
              <a:t>（锚框）的尺寸和长宽比</a:t>
            </a:r>
            <a:endParaRPr lang="en-US" altLang="zh-CN" dirty="0"/>
          </a:p>
          <a:p>
            <a:pPr algn="l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91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 anchor="t"/>
          <a:lstStyle/>
          <a:p>
            <a:r>
              <a:rPr lang="zh-CN" altLang="en-US"/>
              <a:t>数据集说明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60814-3EDB-4CEE-9F78-7045A89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780" y="2400438"/>
            <a:ext cx="9260440" cy="2479675"/>
          </a:xfrm>
        </p:spPr>
        <p:txBody>
          <a:bodyPr/>
          <a:lstStyle/>
          <a:p>
            <a:pPr algn="l"/>
            <a:r>
              <a:rPr lang="zh-CN" altLang="en-US" dirty="0"/>
              <a:t>数据集：两个</a:t>
            </a:r>
            <a:r>
              <a:rPr lang="en-US" altLang="zh-CN" dirty="0" err="1"/>
              <a:t>Thinprep</a:t>
            </a:r>
            <a:r>
              <a:rPr lang="en-US" altLang="zh-CN" dirty="0"/>
              <a:t> Pap</a:t>
            </a:r>
            <a:r>
              <a:rPr lang="zh-CN" altLang="en-US" dirty="0"/>
              <a:t>测试切片数据集，共</a:t>
            </a:r>
            <a:r>
              <a:rPr lang="en-US" altLang="zh-CN" dirty="0"/>
              <a:t>325</a:t>
            </a:r>
            <a:r>
              <a:rPr lang="zh-CN" altLang="en-US" dirty="0"/>
              <a:t>例。（</a:t>
            </a:r>
            <a:r>
              <a:rPr lang="en-US" altLang="zh-CN" dirty="0"/>
              <a:t>HMCHH</a:t>
            </a:r>
            <a:r>
              <a:rPr lang="zh-CN" altLang="en-US" dirty="0"/>
              <a:t>数据集和</a:t>
            </a:r>
            <a:r>
              <a:rPr lang="en-US" altLang="zh-CN" dirty="0"/>
              <a:t>HMUCH</a:t>
            </a:r>
            <a:r>
              <a:rPr lang="zh-CN" altLang="en-US" dirty="0"/>
              <a:t>数据集）</a:t>
            </a:r>
            <a:endParaRPr lang="en-US" altLang="zh-CN" dirty="0"/>
          </a:p>
          <a:p>
            <a:pPr algn="l"/>
            <a:r>
              <a:rPr lang="zh-CN" altLang="en-US" dirty="0"/>
              <a:t>来源：分别来自黑龙江省妇幼保健院和哈尔滨医科大学附属肿瘤医院。</a:t>
            </a:r>
            <a:endParaRPr lang="en-US" altLang="zh-CN" dirty="0"/>
          </a:p>
          <a:p>
            <a:pPr algn="l"/>
            <a:r>
              <a:rPr lang="zh-CN" altLang="en-US" dirty="0"/>
              <a:t>数据集内容：</a:t>
            </a:r>
            <a:endParaRPr lang="en-US" altLang="zh-CN" dirty="0"/>
          </a:p>
          <a:p>
            <a:pPr algn="l"/>
            <a:r>
              <a:rPr lang="en-US" altLang="zh-CN" dirty="0"/>
              <a:t>	HMCHH</a:t>
            </a:r>
            <a:r>
              <a:rPr lang="zh-CN" altLang="en-US" dirty="0"/>
              <a:t>数据集</a:t>
            </a:r>
            <a:r>
              <a:rPr lang="en-US" altLang="zh-CN" dirty="0"/>
              <a:t>86</a:t>
            </a:r>
            <a:r>
              <a:rPr lang="zh-CN" altLang="en-US" dirty="0"/>
              <a:t>个正常病例（</a:t>
            </a:r>
            <a:r>
              <a:rPr lang="en-US" altLang="zh-CN" dirty="0"/>
              <a:t>27502</a:t>
            </a:r>
            <a:r>
              <a:rPr lang="zh-CN" altLang="en-US" dirty="0"/>
              <a:t>张图像），</a:t>
            </a:r>
            <a:r>
              <a:rPr lang="en-US" altLang="zh-CN" dirty="0"/>
              <a:t>129</a:t>
            </a:r>
            <a:r>
              <a:rPr lang="zh-CN" altLang="en-US" dirty="0"/>
              <a:t>个异常病例（</a:t>
            </a:r>
            <a:r>
              <a:rPr lang="en-US" altLang="zh-CN" dirty="0"/>
              <a:t>8037</a:t>
            </a:r>
            <a:r>
              <a:rPr lang="zh-CN" altLang="en-US" dirty="0"/>
              <a:t>张图片</a:t>
            </a:r>
            <a:r>
              <a:rPr lang="en-US" altLang="zh-CN" dirty="0"/>
              <a:t>2048*2048</a:t>
            </a:r>
            <a:r>
              <a:rPr lang="zh-CN" altLang="en-US" dirty="0"/>
              <a:t>），用于模型训练；</a:t>
            </a:r>
            <a:endParaRPr lang="en-US" altLang="zh-CN" dirty="0"/>
          </a:p>
          <a:p>
            <a:pPr algn="l"/>
            <a:r>
              <a:rPr lang="en-US" altLang="zh-CN" dirty="0"/>
              <a:t>	HMUCH</a:t>
            </a:r>
            <a:r>
              <a:rPr lang="zh-CN" altLang="en-US" dirty="0"/>
              <a:t>数据集</a:t>
            </a:r>
            <a:r>
              <a:rPr lang="en-US" altLang="zh-CN" dirty="0"/>
              <a:t>64</a:t>
            </a:r>
            <a:r>
              <a:rPr lang="zh-CN" altLang="en-US" dirty="0"/>
              <a:t>个正常病例（</a:t>
            </a:r>
            <a:r>
              <a:rPr lang="en-US" altLang="zh-CN" dirty="0"/>
              <a:t>20202</a:t>
            </a:r>
            <a:r>
              <a:rPr lang="zh-CN" altLang="en-US" dirty="0"/>
              <a:t>张图片），</a:t>
            </a:r>
            <a:r>
              <a:rPr lang="en-US" altLang="zh-CN" dirty="0"/>
              <a:t>46</a:t>
            </a:r>
            <a:r>
              <a:rPr lang="zh-CN" altLang="en-US" dirty="0"/>
              <a:t>个异常病例（</a:t>
            </a:r>
            <a:r>
              <a:rPr lang="en-US" altLang="zh-CN" dirty="0"/>
              <a:t>14811</a:t>
            </a:r>
            <a:r>
              <a:rPr lang="zh-CN" altLang="en-US" dirty="0"/>
              <a:t>张图片），用于外部验证。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03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 anchor="t"/>
          <a:lstStyle/>
          <a:p>
            <a:r>
              <a:rPr lang="zh-CN" altLang="en-US"/>
              <a:t>数据集说明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60814-3EDB-4CEE-9F78-7045A89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780" y="2400438"/>
            <a:ext cx="9260440" cy="2479675"/>
          </a:xfrm>
        </p:spPr>
        <p:txBody>
          <a:bodyPr/>
          <a:lstStyle/>
          <a:p>
            <a:pPr algn="l"/>
            <a:r>
              <a:rPr lang="en-US" altLang="zh-CN" dirty="0"/>
              <a:t>8037</a:t>
            </a:r>
            <a:r>
              <a:rPr lang="zh-CN" altLang="en-US" dirty="0"/>
              <a:t>张图片由</a:t>
            </a:r>
            <a:r>
              <a:rPr lang="en-US" altLang="zh-CN" dirty="0"/>
              <a:t>3</a:t>
            </a:r>
            <a:r>
              <a:rPr lang="zh-CN" altLang="en-US" dirty="0"/>
              <a:t>名专家进行注释，对异常细胞周围绘制边界框。</a:t>
            </a:r>
            <a:endParaRPr lang="en-US" altLang="zh-CN" dirty="0"/>
          </a:p>
          <a:p>
            <a:pPr algn="l"/>
            <a:r>
              <a:rPr lang="zh-CN" altLang="en-US" dirty="0"/>
              <a:t>一位有</a:t>
            </a:r>
            <a:r>
              <a:rPr lang="en-US" altLang="zh-CN" dirty="0"/>
              <a:t>33</a:t>
            </a:r>
            <a:r>
              <a:rPr lang="zh-CN" altLang="en-US" dirty="0"/>
              <a:t>年宫颈细胞学图像阅读经历</a:t>
            </a:r>
            <a:r>
              <a:rPr lang="en-US" altLang="zh-CN" dirty="0"/>
              <a:t>A</a:t>
            </a:r>
            <a:r>
              <a:rPr lang="zh-CN" altLang="en-US" dirty="0"/>
              <a:t>，另外两位也都有着</a:t>
            </a:r>
            <a:r>
              <a:rPr lang="en-US" altLang="zh-CN" dirty="0"/>
              <a:t>10</a:t>
            </a:r>
            <a:r>
              <a:rPr lang="zh-CN" altLang="en-US" dirty="0"/>
              <a:t>年的经验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。标注过程分三步，一幅图像被随机分给</a:t>
            </a:r>
            <a:r>
              <a:rPr lang="en-US" altLang="zh-CN" dirty="0"/>
              <a:t>B</a:t>
            </a:r>
            <a:r>
              <a:rPr lang="zh-CN" altLang="en-US" dirty="0"/>
              <a:t>或者</a:t>
            </a:r>
            <a:r>
              <a:rPr lang="en-US" altLang="zh-CN" dirty="0"/>
              <a:t>C</a:t>
            </a:r>
            <a:r>
              <a:rPr lang="zh-CN" altLang="en-US" dirty="0"/>
              <a:t>进行初步标注，然乎标注后的图像给另外一个专家审查，最后由</a:t>
            </a:r>
            <a:r>
              <a:rPr lang="en-US" altLang="zh-CN" dirty="0"/>
              <a:t>A</a:t>
            </a:r>
            <a:r>
              <a:rPr lang="zh-CN" altLang="en-US" dirty="0"/>
              <a:t>核查确认。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C540E7-1319-9C32-FDF2-0BE66A3B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70" y="4133851"/>
            <a:ext cx="4374259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0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288C-F5DB-4141-92CB-46D9DC94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1655762"/>
          </a:xfrm>
        </p:spPr>
        <p:txBody>
          <a:bodyPr anchor="t"/>
          <a:lstStyle/>
          <a:p>
            <a:r>
              <a:rPr lang="zh-CN" altLang="en-US" dirty="0"/>
              <a:t>模型介绍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60814-3EDB-4CEE-9F78-7045A89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949" y="1600200"/>
            <a:ext cx="3876675" cy="4305300"/>
          </a:xfrm>
        </p:spPr>
        <p:txBody>
          <a:bodyPr/>
          <a:lstStyle/>
          <a:p>
            <a:pPr algn="l"/>
            <a:r>
              <a:rPr lang="zh-CN" altLang="en-US" dirty="0"/>
              <a:t>宫颈癌检测任务分为三个阶段：</a:t>
            </a:r>
            <a:r>
              <a:rPr lang="en-US" altLang="zh-CN" dirty="0"/>
              <a:t>1</a:t>
            </a:r>
            <a:r>
              <a:rPr lang="zh-CN" altLang="en-US" dirty="0"/>
              <a:t>、标注过异常细胞的异常斑块用来训练</a:t>
            </a:r>
            <a:r>
              <a:rPr lang="en-US" altLang="zh-CN" dirty="0" err="1"/>
              <a:t>AttFPN</a:t>
            </a:r>
            <a:r>
              <a:rPr lang="zh-CN" altLang="en-US" dirty="0"/>
              <a:t>模型，重点在于检测特定图像斑块中的异常细胞；</a:t>
            </a:r>
            <a:r>
              <a:rPr lang="en-US" altLang="zh-CN" dirty="0"/>
              <a:t>2</a:t>
            </a:r>
            <a:r>
              <a:rPr lang="zh-CN" altLang="en-US" dirty="0"/>
              <a:t>、使用分类网络，根据检测到的异常细胞以及异常概率预测每个图片的异常概率；</a:t>
            </a:r>
            <a:r>
              <a:rPr lang="en-US" altLang="zh-CN" dirty="0"/>
              <a:t>3</a:t>
            </a:r>
            <a:r>
              <a:rPr lang="zh-CN" altLang="en-US" dirty="0"/>
              <a:t>、总结一个病例中的所有图片的预测结果，预测该病例的最终病例等级分类。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B3138C-C516-976F-7086-B366DFCF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7" y="1226344"/>
            <a:ext cx="4834907" cy="53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3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1622</Words>
  <Application>Microsoft Office PowerPoint</Application>
  <PresentationFormat>宽屏</PresentationFormat>
  <Paragraphs>116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用于宫颈癌筛查中异常宫颈细胞检测的新型注意力引导的卷积网络</vt:lpstr>
      <vt:lpstr>目录</vt:lpstr>
      <vt:lpstr>研究背景</vt:lpstr>
      <vt:lpstr>研究背景</vt:lpstr>
      <vt:lpstr>研究背景</vt:lpstr>
      <vt:lpstr>研究内容</vt:lpstr>
      <vt:lpstr>数据集说明</vt:lpstr>
      <vt:lpstr>数据集说明</vt:lpstr>
      <vt:lpstr>模型介绍</vt:lpstr>
      <vt:lpstr>模型介绍</vt:lpstr>
      <vt:lpstr>模型介绍</vt:lpstr>
      <vt:lpstr>模型介绍</vt:lpstr>
      <vt:lpstr>模型介绍</vt:lpstr>
      <vt:lpstr>模型介绍</vt:lpstr>
      <vt:lpstr>实验设置以及评价标准</vt:lpstr>
      <vt:lpstr>实验设置以及评价标准</vt:lpstr>
      <vt:lpstr>实验结果比较</vt:lpstr>
      <vt:lpstr>实验结果比较</vt:lpstr>
      <vt:lpstr>实验结果比较</vt:lpstr>
      <vt:lpstr>实验结果比较</vt:lpstr>
      <vt:lpstr>实验结果比较</vt:lpstr>
      <vt:lpstr>实验结果比较</vt:lpstr>
      <vt:lpstr>实验结果比较</vt:lpstr>
      <vt:lpstr>实验结果比较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基于概率建模的</dc:title>
  <dc:creator>钱 霖奕</dc:creator>
  <cp:lastModifiedBy>瑄 王</cp:lastModifiedBy>
  <cp:revision>42</cp:revision>
  <dcterms:created xsi:type="dcterms:W3CDTF">2022-06-26T08:59:34Z</dcterms:created>
  <dcterms:modified xsi:type="dcterms:W3CDTF">2022-08-16T10:33:29Z</dcterms:modified>
</cp:coreProperties>
</file>