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32"/>
  </p:notesMasterIdLst>
  <p:sldIdLst>
    <p:sldId id="256" r:id="rId2"/>
    <p:sldId id="258" r:id="rId3"/>
    <p:sldId id="257" r:id="rId4"/>
    <p:sldId id="259" r:id="rId5"/>
    <p:sldId id="275" r:id="rId6"/>
    <p:sldId id="276" r:id="rId7"/>
    <p:sldId id="277" r:id="rId8"/>
    <p:sldId id="278" r:id="rId9"/>
    <p:sldId id="279" r:id="rId10"/>
    <p:sldId id="280" r:id="rId11"/>
    <p:sldId id="281" r:id="rId12"/>
    <p:sldId id="282" r:id="rId13"/>
    <p:sldId id="283" r:id="rId14"/>
    <p:sldId id="284" r:id="rId15"/>
    <p:sldId id="285" r:id="rId16"/>
    <p:sldId id="260" r:id="rId17"/>
    <p:sldId id="264" r:id="rId18"/>
    <p:sldId id="265" r:id="rId19"/>
    <p:sldId id="267" r:id="rId20"/>
    <p:sldId id="266" r:id="rId21"/>
    <p:sldId id="268" r:id="rId22"/>
    <p:sldId id="269" r:id="rId23"/>
    <p:sldId id="270" r:id="rId24"/>
    <p:sldId id="271" r:id="rId25"/>
    <p:sldId id="272" r:id="rId26"/>
    <p:sldId id="273" r:id="rId27"/>
    <p:sldId id="274" r:id="rId28"/>
    <p:sldId id="261" r:id="rId29"/>
    <p:sldId id="262" r:id="rId30"/>
    <p:sldId id="263" r:id="rId31"/>
  </p:sldIdLst>
  <p:sldSz cx="12192000" cy="6858000"/>
  <p:notesSz cx="6858000" cy="9144000"/>
  <p:defaultTex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4389FB-7AC0-D046-B46B-C1495621FED2}" v="1088" dt="2023-03-23T08:13:53.6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076"/>
    <p:restoredTop sz="74775"/>
  </p:normalViewPr>
  <p:slideViewPr>
    <p:cSldViewPr snapToGrid="0">
      <p:cViewPr varScale="1">
        <p:scale>
          <a:sx n="81" d="100"/>
          <a:sy n="81" d="100"/>
        </p:scale>
        <p:origin x="184" y="920"/>
      </p:cViewPr>
      <p:guideLst/>
    </p:cSldViewPr>
  </p:slideViewPr>
  <p:notesTextViewPr>
    <p:cViewPr>
      <p:scale>
        <a:sx n="90" d="100"/>
        <a:sy n="9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霖奕 钱" userId="d928a817aa094823" providerId="LiveId" clId="{894389FB-7AC0-D046-B46B-C1495621FED2}"/>
    <pc:docChg chg="undo custSel addSld delSld modSld sldOrd">
      <pc:chgData name="霖奕 钱" userId="d928a817aa094823" providerId="LiveId" clId="{894389FB-7AC0-D046-B46B-C1495621FED2}" dt="2023-03-23T08:13:53.608" v="5832" actId="1076"/>
      <pc:docMkLst>
        <pc:docMk/>
      </pc:docMkLst>
      <pc:sldChg chg="modSp new mod modNotesTx">
        <pc:chgData name="霖奕 钱" userId="d928a817aa094823" providerId="LiveId" clId="{894389FB-7AC0-D046-B46B-C1495621FED2}" dt="2023-03-09T03:22:03.822" v="150" actId="20577"/>
        <pc:sldMkLst>
          <pc:docMk/>
          <pc:sldMk cId="4072908412" sldId="256"/>
        </pc:sldMkLst>
        <pc:spChg chg="mod">
          <ac:chgData name="霖奕 钱" userId="d928a817aa094823" providerId="LiveId" clId="{894389FB-7AC0-D046-B46B-C1495621FED2}" dt="2023-03-08T14:20:34.294" v="76" actId="20577"/>
          <ac:spMkLst>
            <pc:docMk/>
            <pc:sldMk cId="4072908412" sldId="256"/>
            <ac:spMk id="2" creationId="{F4362DA5-379C-88D4-3D07-7B52307069C1}"/>
          </ac:spMkLst>
        </pc:spChg>
        <pc:spChg chg="mod">
          <ac:chgData name="霖奕 钱" userId="d928a817aa094823" providerId="LiveId" clId="{894389FB-7AC0-D046-B46B-C1495621FED2}" dt="2023-03-08T14:21:55.790" v="112" actId="20577"/>
          <ac:spMkLst>
            <pc:docMk/>
            <pc:sldMk cId="4072908412" sldId="256"/>
            <ac:spMk id="3" creationId="{D3F0431A-5D23-3FC5-0040-32101B3B853D}"/>
          </ac:spMkLst>
        </pc:spChg>
      </pc:sldChg>
      <pc:sldChg chg="addSp modSp new mod">
        <pc:chgData name="霖奕 钱" userId="d928a817aa094823" providerId="LiveId" clId="{894389FB-7AC0-D046-B46B-C1495621FED2}" dt="2023-03-22T14:20:31.276" v="5413" actId="20577"/>
        <pc:sldMkLst>
          <pc:docMk/>
          <pc:sldMk cId="136517088" sldId="257"/>
        </pc:sldMkLst>
        <pc:spChg chg="mod">
          <ac:chgData name="霖奕 钱" userId="d928a817aa094823" providerId="LiveId" clId="{894389FB-7AC0-D046-B46B-C1495621FED2}" dt="2023-03-22T08:25:15.614" v="732" actId="20577"/>
          <ac:spMkLst>
            <pc:docMk/>
            <pc:sldMk cId="136517088" sldId="257"/>
            <ac:spMk id="2" creationId="{2B3C4553-C004-4291-C339-9C271BE48034}"/>
          </ac:spMkLst>
        </pc:spChg>
        <pc:spChg chg="mod">
          <ac:chgData name="霖奕 钱" userId="d928a817aa094823" providerId="LiveId" clId="{894389FB-7AC0-D046-B46B-C1495621FED2}" dt="2023-03-22T14:20:31.276" v="5413" actId="20577"/>
          <ac:spMkLst>
            <pc:docMk/>
            <pc:sldMk cId="136517088" sldId="257"/>
            <ac:spMk id="3" creationId="{A8DF16EC-A96B-4A11-E45F-FB1D30E2F52C}"/>
          </ac:spMkLst>
        </pc:spChg>
        <pc:spChg chg="add mod">
          <ac:chgData name="霖奕 钱" userId="d928a817aa094823" providerId="LiveId" clId="{894389FB-7AC0-D046-B46B-C1495621FED2}" dt="2023-03-22T14:11:20.913" v="4780"/>
          <ac:spMkLst>
            <pc:docMk/>
            <pc:sldMk cId="136517088" sldId="257"/>
            <ac:spMk id="4" creationId="{061E55B7-2ACD-484F-5D52-146B65DAFC56}"/>
          </ac:spMkLst>
        </pc:spChg>
      </pc:sldChg>
      <pc:sldChg chg="addSp modSp new mod">
        <pc:chgData name="霖奕 钱" userId="d928a817aa094823" providerId="LiveId" clId="{894389FB-7AC0-D046-B46B-C1495621FED2}" dt="2023-03-22T14:11:20.913" v="4780"/>
        <pc:sldMkLst>
          <pc:docMk/>
          <pc:sldMk cId="3647564556" sldId="258"/>
        </pc:sldMkLst>
        <pc:spChg chg="mod">
          <ac:chgData name="霖奕 钱" userId="d928a817aa094823" providerId="LiveId" clId="{894389FB-7AC0-D046-B46B-C1495621FED2}" dt="2023-03-13T07:51:23.827" v="679" actId="20577"/>
          <ac:spMkLst>
            <pc:docMk/>
            <pc:sldMk cId="3647564556" sldId="258"/>
            <ac:spMk id="2" creationId="{F8E5230C-837C-59CF-2C3D-7D6FF034F463}"/>
          </ac:spMkLst>
        </pc:spChg>
        <pc:spChg chg="mod">
          <ac:chgData name="霖奕 钱" userId="d928a817aa094823" providerId="LiveId" clId="{894389FB-7AC0-D046-B46B-C1495621FED2}" dt="2023-03-22T08:25:09.810" v="730" actId="12"/>
          <ac:spMkLst>
            <pc:docMk/>
            <pc:sldMk cId="3647564556" sldId="258"/>
            <ac:spMk id="3" creationId="{EB087671-B72F-B82F-7394-9005DA847479}"/>
          </ac:spMkLst>
        </pc:spChg>
        <pc:spChg chg="add mod">
          <ac:chgData name="霖奕 钱" userId="d928a817aa094823" providerId="LiveId" clId="{894389FB-7AC0-D046-B46B-C1495621FED2}" dt="2023-03-22T14:11:20.913" v="4780"/>
          <ac:spMkLst>
            <pc:docMk/>
            <pc:sldMk cId="3647564556" sldId="258"/>
            <ac:spMk id="4" creationId="{E42F074A-B237-C657-6651-CE07AEB441E8}"/>
          </ac:spMkLst>
        </pc:spChg>
      </pc:sldChg>
      <pc:sldChg chg="addSp delSp modSp new mod modNotesTx">
        <pc:chgData name="霖奕 钱" userId="d928a817aa094823" providerId="LiveId" clId="{894389FB-7AC0-D046-B46B-C1495621FED2}" dt="2023-03-23T07:36:05.781" v="5670" actId="20577"/>
        <pc:sldMkLst>
          <pc:docMk/>
          <pc:sldMk cId="104966300" sldId="259"/>
        </pc:sldMkLst>
        <pc:spChg chg="mod">
          <ac:chgData name="霖奕 钱" userId="d928a817aa094823" providerId="LiveId" clId="{894389FB-7AC0-D046-B46B-C1495621FED2}" dt="2023-03-13T07:51:48.592" v="714" actId="20577"/>
          <ac:spMkLst>
            <pc:docMk/>
            <pc:sldMk cId="104966300" sldId="259"/>
            <ac:spMk id="2" creationId="{DA335739-816B-9AFF-462F-B7E44C875C41}"/>
          </ac:spMkLst>
        </pc:spChg>
        <pc:spChg chg="del">
          <ac:chgData name="霖奕 钱" userId="d928a817aa094823" providerId="LiveId" clId="{894389FB-7AC0-D046-B46B-C1495621FED2}" dt="2023-03-13T07:51:58.798" v="715"/>
          <ac:spMkLst>
            <pc:docMk/>
            <pc:sldMk cId="104966300" sldId="259"/>
            <ac:spMk id="3" creationId="{69F4ECFD-07E5-F378-D582-015806379927}"/>
          </ac:spMkLst>
        </pc:spChg>
        <pc:spChg chg="add mod">
          <ac:chgData name="霖奕 钱" userId="d928a817aa094823" providerId="LiveId" clId="{894389FB-7AC0-D046-B46B-C1495621FED2}" dt="2023-03-22T14:11:20.913" v="4780"/>
          <ac:spMkLst>
            <pc:docMk/>
            <pc:sldMk cId="104966300" sldId="259"/>
            <ac:spMk id="3" creationId="{8AB1976C-94F9-469C-7B8C-3C744536E3B1}"/>
          </ac:spMkLst>
        </pc:spChg>
        <pc:picChg chg="add mod">
          <ac:chgData name="霖奕 钱" userId="d928a817aa094823" providerId="LiveId" clId="{894389FB-7AC0-D046-B46B-C1495621FED2}" dt="2023-03-13T07:51:58.798" v="715"/>
          <ac:picMkLst>
            <pc:docMk/>
            <pc:sldMk cId="104966300" sldId="259"/>
            <ac:picMk id="4" creationId="{6E8AEB3A-F1DA-544E-9504-3674DDA1CDBC}"/>
          </ac:picMkLst>
        </pc:picChg>
      </pc:sldChg>
      <pc:sldChg chg="addSp delSp modSp new mod modNotesTx">
        <pc:chgData name="霖奕 钱" userId="d928a817aa094823" providerId="LiveId" clId="{894389FB-7AC0-D046-B46B-C1495621FED2}" dt="2023-03-22T14:25:17.656" v="5575" actId="20577"/>
        <pc:sldMkLst>
          <pc:docMk/>
          <pc:sldMk cId="505761216" sldId="260"/>
        </pc:sldMkLst>
        <pc:spChg chg="mod">
          <ac:chgData name="霖奕 钱" userId="d928a817aa094823" providerId="LiveId" clId="{894389FB-7AC0-D046-B46B-C1495621FED2}" dt="2023-03-22T09:31:03.614" v="1696" actId="20577"/>
          <ac:spMkLst>
            <pc:docMk/>
            <pc:sldMk cId="505761216" sldId="260"/>
            <ac:spMk id="2" creationId="{2B834266-8E35-3EC4-84C4-79C9C159F9BE}"/>
          </ac:spMkLst>
        </pc:spChg>
        <pc:spChg chg="del mod">
          <ac:chgData name="霖奕 钱" userId="d928a817aa094823" providerId="LiveId" clId="{894389FB-7AC0-D046-B46B-C1495621FED2}" dt="2023-03-22T09:35:35.325" v="1698"/>
          <ac:spMkLst>
            <pc:docMk/>
            <pc:sldMk cId="505761216" sldId="260"/>
            <ac:spMk id="3" creationId="{1E77134D-0EB7-3407-4091-B45161F5A850}"/>
          </ac:spMkLst>
        </pc:spChg>
        <pc:spChg chg="add mod">
          <ac:chgData name="霖奕 钱" userId="d928a817aa094823" providerId="LiveId" clId="{894389FB-7AC0-D046-B46B-C1495621FED2}" dt="2023-03-22T14:11:20.913" v="4780"/>
          <ac:spMkLst>
            <pc:docMk/>
            <pc:sldMk cId="505761216" sldId="260"/>
            <ac:spMk id="5" creationId="{C12261B1-5433-8E19-1A92-AB65B68703EC}"/>
          </ac:spMkLst>
        </pc:spChg>
        <pc:picChg chg="add mod">
          <ac:chgData name="霖奕 钱" userId="d928a817aa094823" providerId="LiveId" clId="{894389FB-7AC0-D046-B46B-C1495621FED2}" dt="2023-03-22T09:35:35.325" v="1698"/>
          <ac:picMkLst>
            <pc:docMk/>
            <pc:sldMk cId="505761216" sldId="260"/>
            <ac:picMk id="4" creationId="{9F135D8B-B116-5642-C38A-F3BBA86C1DB9}"/>
          </ac:picMkLst>
        </pc:picChg>
      </pc:sldChg>
      <pc:sldChg chg="addSp modSp new mod">
        <pc:chgData name="霖奕 钱" userId="d928a817aa094823" providerId="LiveId" clId="{894389FB-7AC0-D046-B46B-C1495621FED2}" dt="2023-03-22T14:11:20.913" v="4780"/>
        <pc:sldMkLst>
          <pc:docMk/>
          <pc:sldMk cId="2372889673" sldId="261"/>
        </pc:sldMkLst>
        <pc:spChg chg="mod">
          <ac:chgData name="霖奕 钱" userId="d928a817aa094823" providerId="LiveId" clId="{894389FB-7AC0-D046-B46B-C1495621FED2}" dt="2023-03-22T08:25:34.929" v="741" actId="20577"/>
          <ac:spMkLst>
            <pc:docMk/>
            <pc:sldMk cId="2372889673" sldId="261"/>
            <ac:spMk id="2" creationId="{BA6ECE3B-E12E-1558-923A-9B66E0C45A16}"/>
          </ac:spMkLst>
        </pc:spChg>
        <pc:spChg chg="mod">
          <ac:chgData name="霖奕 钱" userId="d928a817aa094823" providerId="LiveId" clId="{894389FB-7AC0-D046-B46B-C1495621FED2}" dt="2023-03-22T08:35:02.208" v="1141" actId="12"/>
          <ac:spMkLst>
            <pc:docMk/>
            <pc:sldMk cId="2372889673" sldId="261"/>
            <ac:spMk id="3" creationId="{CE660AF1-3E8A-F246-6F0B-95CB0AF8DE43}"/>
          </ac:spMkLst>
        </pc:spChg>
        <pc:spChg chg="add mod">
          <ac:chgData name="霖奕 钱" userId="d928a817aa094823" providerId="LiveId" clId="{894389FB-7AC0-D046-B46B-C1495621FED2}" dt="2023-03-22T14:11:20.913" v="4780"/>
          <ac:spMkLst>
            <pc:docMk/>
            <pc:sldMk cId="2372889673" sldId="261"/>
            <ac:spMk id="4" creationId="{438A5152-1832-2678-16C0-B10B8918C7C1}"/>
          </ac:spMkLst>
        </pc:spChg>
      </pc:sldChg>
      <pc:sldChg chg="addSp modSp add mod">
        <pc:chgData name="霖奕 钱" userId="d928a817aa094823" providerId="LiveId" clId="{894389FB-7AC0-D046-B46B-C1495621FED2}" dt="2023-03-22T14:11:20.913" v="4780"/>
        <pc:sldMkLst>
          <pc:docMk/>
          <pc:sldMk cId="1586301775" sldId="262"/>
        </pc:sldMkLst>
        <pc:spChg chg="mod">
          <ac:chgData name="霖奕 钱" userId="d928a817aa094823" providerId="LiveId" clId="{894389FB-7AC0-D046-B46B-C1495621FED2}" dt="2023-03-22T08:45:10.011" v="1517" actId="20577"/>
          <ac:spMkLst>
            <pc:docMk/>
            <pc:sldMk cId="1586301775" sldId="262"/>
            <ac:spMk id="3" creationId="{CE660AF1-3E8A-F246-6F0B-95CB0AF8DE43}"/>
          </ac:spMkLst>
        </pc:spChg>
        <pc:spChg chg="add mod">
          <ac:chgData name="霖奕 钱" userId="d928a817aa094823" providerId="LiveId" clId="{894389FB-7AC0-D046-B46B-C1495621FED2}" dt="2023-03-22T14:11:20.913" v="4780"/>
          <ac:spMkLst>
            <pc:docMk/>
            <pc:sldMk cId="1586301775" sldId="262"/>
            <ac:spMk id="4" creationId="{5E50FEF9-D6E1-26F4-FED2-D9BFE8806D03}"/>
          </ac:spMkLst>
        </pc:spChg>
      </pc:sldChg>
      <pc:sldChg chg="addSp modSp new mod">
        <pc:chgData name="霖奕 钱" userId="d928a817aa094823" providerId="LiveId" clId="{894389FB-7AC0-D046-B46B-C1495621FED2}" dt="2023-03-22T14:11:20.913" v="4780"/>
        <pc:sldMkLst>
          <pc:docMk/>
          <pc:sldMk cId="3070224596" sldId="263"/>
        </pc:sldMkLst>
        <pc:spChg chg="mod">
          <ac:chgData name="霖奕 钱" userId="d928a817aa094823" providerId="LiveId" clId="{894389FB-7AC0-D046-B46B-C1495621FED2}" dt="2023-03-22T08:56:09.684" v="1525" actId="20577"/>
          <ac:spMkLst>
            <pc:docMk/>
            <pc:sldMk cId="3070224596" sldId="263"/>
            <ac:spMk id="2" creationId="{3F05E2D7-A9BC-438C-51E7-3DCC51B91886}"/>
          </ac:spMkLst>
        </pc:spChg>
        <pc:spChg chg="mod">
          <ac:chgData name="霖奕 钱" userId="d928a817aa094823" providerId="LiveId" clId="{894389FB-7AC0-D046-B46B-C1495621FED2}" dt="2023-03-22T08:58:21.246" v="1681" actId="12"/>
          <ac:spMkLst>
            <pc:docMk/>
            <pc:sldMk cId="3070224596" sldId="263"/>
            <ac:spMk id="3" creationId="{8267D35F-8918-5A8B-9DEB-B70721E751C4}"/>
          </ac:spMkLst>
        </pc:spChg>
        <pc:spChg chg="add mod">
          <ac:chgData name="霖奕 钱" userId="d928a817aa094823" providerId="LiveId" clId="{894389FB-7AC0-D046-B46B-C1495621FED2}" dt="2023-03-22T14:11:20.913" v="4780"/>
          <ac:spMkLst>
            <pc:docMk/>
            <pc:sldMk cId="3070224596" sldId="263"/>
            <ac:spMk id="4" creationId="{000F5C74-3289-B612-168A-B103BD8F1744}"/>
          </ac:spMkLst>
        </pc:spChg>
      </pc:sldChg>
      <pc:sldChg chg="addSp delSp modSp add mod modNotesTx">
        <pc:chgData name="霖奕 钱" userId="d928a817aa094823" providerId="LiveId" clId="{894389FB-7AC0-D046-B46B-C1495621FED2}" dt="2023-03-22T14:11:20.913" v="4780"/>
        <pc:sldMkLst>
          <pc:docMk/>
          <pc:sldMk cId="1113497018" sldId="264"/>
        </pc:sldMkLst>
        <pc:spChg chg="add del mod">
          <ac:chgData name="霖奕 钱" userId="d928a817aa094823" providerId="LiveId" clId="{894389FB-7AC0-D046-B46B-C1495621FED2}" dt="2023-03-22T09:42:50.522" v="1702"/>
          <ac:spMkLst>
            <pc:docMk/>
            <pc:sldMk cId="1113497018" sldId="264"/>
            <ac:spMk id="5" creationId="{D9B99CF6-F4F5-FF37-F814-8F18A12CDA85}"/>
          </ac:spMkLst>
        </pc:spChg>
        <pc:spChg chg="add mod">
          <ac:chgData name="霖奕 钱" userId="d928a817aa094823" providerId="LiveId" clId="{894389FB-7AC0-D046-B46B-C1495621FED2}" dt="2023-03-22T14:11:20.913" v="4780"/>
          <ac:spMkLst>
            <pc:docMk/>
            <pc:sldMk cId="1113497018" sldId="264"/>
            <ac:spMk id="7" creationId="{189AB56F-B146-1CB8-7A5C-FF2B9BED3454}"/>
          </ac:spMkLst>
        </pc:spChg>
        <pc:picChg chg="del">
          <ac:chgData name="霖奕 钱" userId="d928a817aa094823" providerId="LiveId" clId="{894389FB-7AC0-D046-B46B-C1495621FED2}" dt="2023-03-22T09:42:48.413" v="1700" actId="478"/>
          <ac:picMkLst>
            <pc:docMk/>
            <pc:sldMk cId="1113497018" sldId="264"/>
            <ac:picMk id="4" creationId="{9F135D8B-B116-5642-C38A-F3BBA86C1DB9}"/>
          </ac:picMkLst>
        </pc:picChg>
        <pc:picChg chg="add mod">
          <ac:chgData name="霖奕 钱" userId="d928a817aa094823" providerId="LiveId" clId="{894389FB-7AC0-D046-B46B-C1495621FED2}" dt="2023-03-22T09:42:50.522" v="1702"/>
          <ac:picMkLst>
            <pc:docMk/>
            <pc:sldMk cId="1113497018" sldId="264"/>
            <ac:picMk id="6" creationId="{EE6C730B-D6CE-6473-9486-9A634BC27BC9}"/>
          </ac:picMkLst>
        </pc:picChg>
      </pc:sldChg>
      <pc:sldChg chg="addSp delSp modSp add mod modNotesTx">
        <pc:chgData name="霖奕 钱" userId="d928a817aa094823" providerId="LiveId" clId="{894389FB-7AC0-D046-B46B-C1495621FED2}" dt="2023-03-22T14:11:20.913" v="4780"/>
        <pc:sldMkLst>
          <pc:docMk/>
          <pc:sldMk cId="224100756" sldId="265"/>
        </pc:sldMkLst>
        <pc:spChg chg="add del mod">
          <ac:chgData name="霖奕 钱" userId="d928a817aa094823" providerId="LiveId" clId="{894389FB-7AC0-D046-B46B-C1495621FED2}" dt="2023-03-22T11:43:14.176" v="1706"/>
          <ac:spMkLst>
            <pc:docMk/>
            <pc:sldMk cId="224100756" sldId="265"/>
            <ac:spMk id="4" creationId="{A74BF7CB-6999-7D93-BBD5-13FA68F44F81}"/>
          </ac:spMkLst>
        </pc:spChg>
        <pc:spChg chg="add mod">
          <ac:chgData name="霖奕 钱" userId="d928a817aa094823" providerId="LiveId" clId="{894389FB-7AC0-D046-B46B-C1495621FED2}" dt="2023-03-22T14:11:20.913" v="4780"/>
          <ac:spMkLst>
            <pc:docMk/>
            <pc:sldMk cId="224100756" sldId="265"/>
            <ac:spMk id="7" creationId="{85F963EF-E608-0733-F2D8-8A24669AFD7B}"/>
          </ac:spMkLst>
        </pc:spChg>
        <pc:picChg chg="add mod">
          <ac:chgData name="霖奕 钱" userId="d928a817aa094823" providerId="LiveId" clId="{894389FB-7AC0-D046-B46B-C1495621FED2}" dt="2023-03-22T11:43:14.176" v="1706"/>
          <ac:picMkLst>
            <pc:docMk/>
            <pc:sldMk cId="224100756" sldId="265"/>
            <ac:picMk id="5" creationId="{F7FD751A-ACBC-769F-3C23-81DE09FA631F}"/>
          </ac:picMkLst>
        </pc:picChg>
        <pc:picChg chg="del">
          <ac:chgData name="霖奕 钱" userId="d928a817aa094823" providerId="LiveId" clId="{894389FB-7AC0-D046-B46B-C1495621FED2}" dt="2023-03-22T11:43:12.259" v="1704" actId="478"/>
          <ac:picMkLst>
            <pc:docMk/>
            <pc:sldMk cId="224100756" sldId="265"/>
            <ac:picMk id="6" creationId="{EE6C730B-D6CE-6473-9486-9A634BC27BC9}"/>
          </ac:picMkLst>
        </pc:picChg>
      </pc:sldChg>
      <pc:sldChg chg="addSp delSp modSp add mod">
        <pc:chgData name="霖奕 钱" userId="d928a817aa094823" providerId="LiveId" clId="{894389FB-7AC0-D046-B46B-C1495621FED2}" dt="2023-03-22T14:11:20.913" v="4780"/>
        <pc:sldMkLst>
          <pc:docMk/>
          <pc:sldMk cId="1811471043" sldId="266"/>
        </pc:sldMkLst>
        <pc:spChg chg="add del mod">
          <ac:chgData name="霖奕 钱" userId="d928a817aa094823" providerId="LiveId" clId="{894389FB-7AC0-D046-B46B-C1495621FED2}" dt="2023-03-22T11:49:28.840" v="1736"/>
          <ac:spMkLst>
            <pc:docMk/>
            <pc:sldMk cId="1811471043" sldId="266"/>
            <ac:spMk id="4" creationId="{307E4FDE-4091-BE6B-CF30-C9D9BC3F5BCE}"/>
          </ac:spMkLst>
        </pc:spChg>
        <pc:spChg chg="add mod">
          <ac:chgData name="霖奕 钱" userId="d928a817aa094823" providerId="LiveId" clId="{894389FB-7AC0-D046-B46B-C1495621FED2}" dt="2023-03-22T14:11:20.913" v="4780"/>
          <ac:spMkLst>
            <pc:docMk/>
            <pc:sldMk cId="1811471043" sldId="266"/>
            <ac:spMk id="7" creationId="{5636D2CF-7B09-8959-FF05-08266E748E5D}"/>
          </ac:spMkLst>
        </pc:spChg>
        <pc:picChg chg="del">
          <ac:chgData name="霖奕 钱" userId="d928a817aa094823" providerId="LiveId" clId="{894389FB-7AC0-D046-B46B-C1495621FED2}" dt="2023-03-22T11:49:27.168" v="1734" actId="478"/>
          <ac:picMkLst>
            <pc:docMk/>
            <pc:sldMk cId="1811471043" sldId="266"/>
            <ac:picMk id="5" creationId="{F7FD751A-ACBC-769F-3C23-81DE09FA631F}"/>
          </ac:picMkLst>
        </pc:picChg>
        <pc:picChg chg="add mod">
          <ac:chgData name="霖奕 钱" userId="d928a817aa094823" providerId="LiveId" clId="{894389FB-7AC0-D046-B46B-C1495621FED2}" dt="2023-03-22T11:49:28.840" v="1736"/>
          <ac:picMkLst>
            <pc:docMk/>
            <pc:sldMk cId="1811471043" sldId="266"/>
            <ac:picMk id="6" creationId="{BA69F5BD-5E38-7126-477D-6C8407568046}"/>
          </ac:picMkLst>
        </pc:picChg>
      </pc:sldChg>
      <pc:sldChg chg="addSp delSp modSp add mod ord modNotesTx">
        <pc:chgData name="霖奕 钱" userId="d928a817aa094823" providerId="LiveId" clId="{894389FB-7AC0-D046-B46B-C1495621FED2}" dt="2023-03-22T14:11:20.913" v="4780"/>
        <pc:sldMkLst>
          <pc:docMk/>
          <pc:sldMk cId="360904343" sldId="267"/>
        </pc:sldMkLst>
        <pc:spChg chg="add del mod">
          <ac:chgData name="霖奕 钱" userId="d928a817aa094823" providerId="LiveId" clId="{894389FB-7AC0-D046-B46B-C1495621FED2}" dt="2023-03-22T11:48:43.281" v="1724"/>
          <ac:spMkLst>
            <pc:docMk/>
            <pc:sldMk cId="360904343" sldId="267"/>
            <ac:spMk id="4" creationId="{0223D619-C9EB-4C5D-BCA0-320B53C5EAD0}"/>
          </ac:spMkLst>
        </pc:spChg>
        <pc:spChg chg="add mod">
          <ac:chgData name="霖奕 钱" userId="d928a817aa094823" providerId="LiveId" clId="{894389FB-7AC0-D046-B46B-C1495621FED2}" dt="2023-03-22T14:11:20.913" v="4780"/>
          <ac:spMkLst>
            <pc:docMk/>
            <pc:sldMk cId="360904343" sldId="267"/>
            <ac:spMk id="7" creationId="{97701656-036F-6577-021A-545A747DECDA}"/>
          </ac:spMkLst>
        </pc:spChg>
        <pc:picChg chg="del">
          <ac:chgData name="霖奕 钱" userId="d928a817aa094823" providerId="LiveId" clId="{894389FB-7AC0-D046-B46B-C1495621FED2}" dt="2023-03-22T11:48:41.346" v="1722" actId="478"/>
          <ac:picMkLst>
            <pc:docMk/>
            <pc:sldMk cId="360904343" sldId="267"/>
            <ac:picMk id="5" creationId="{F7FD751A-ACBC-769F-3C23-81DE09FA631F}"/>
          </ac:picMkLst>
        </pc:picChg>
        <pc:picChg chg="add mod">
          <ac:chgData name="霖奕 钱" userId="d928a817aa094823" providerId="LiveId" clId="{894389FB-7AC0-D046-B46B-C1495621FED2}" dt="2023-03-22T11:48:43.281" v="1724"/>
          <ac:picMkLst>
            <pc:docMk/>
            <pc:sldMk cId="360904343" sldId="267"/>
            <ac:picMk id="6" creationId="{990F7302-0F68-2489-6581-60C6F3160F33}"/>
          </ac:picMkLst>
        </pc:picChg>
      </pc:sldChg>
      <pc:sldChg chg="addSp delSp modSp add mod modNotesTx">
        <pc:chgData name="霖奕 钱" userId="d928a817aa094823" providerId="LiveId" clId="{894389FB-7AC0-D046-B46B-C1495621FED2}" dt="2023-03-22T14:11:20.913" v="4780"/>
        <pc:sldMkLst>
          <pc:docMk/>
          <pc:sldMk cId="1521676956" sldId="268"/>
        </pc:sldMkLst>
        <pc:spChg chg="add del mod">
          <ac:chgData name="霖奕 钱" userId="d928a817aa094823" providerId="LiveId" clId="{894389FB-7AC0-D046-B46B-C1495621FED2}" dt="2023-03-22T11:50:46.164" v="1740"/>
          <ac:spMkLst>
            <pc:docMk/>
            <pc:sldMk cId="1521676956" sldId="268"/>
            <ac:spMk id="4" creationId="{33B0FEC7-C21D-7D46-F852-2062FB6A5FC1}"/>
          </ac:spMkLst>
        </pc:spChg>
        <pc:spChg chg="add mod">
          <ac:chgData name="霖奕 钱" userId="d928a817aa094823" providerId="LiveId" clId="{894389FB-7AC0-D046-B46B-C1495621FED2}" dt="2023-03-22T14:11:20.913" v="4780"/>
          <ac:spMkLst>
            <pc:docMk/>
            <pc:sldMk cId="1521676956" sldId="268"/>
            <ac:spMk id="7" creationId="{8B5F1AFB-B396-79BC-B6FF-1023A66DE00E}"/>
          </ac:spMkLst>
        </pc:spChg>
        <pc:picChg chg="add mod">
          <ac:chgData name="霖奕 钱" userId="d928a817aa094823" providerId="LiveId" clId="{894389FB-7AC0-D046-B46B-C1495621FED2}" dt="2023-03-22T11:50:46.164" v="1740"/>
          <ac:picMkLst>
            <pc:docMk/>
            <pc:sldMk cId="1521676956" sldId="268"/>
            <ac:picMk id="5" creationId="{73FD80AF-F35D-784A-BCC2-B4E979FB439A}"/>
          </ac:picMkLst>
        </pc:picChg>
        <pc:picChg chg="del">
          <ac:chgData name="霖奕 钱" userId="d928a817aa094823" providerId="LiveId" clId="{894389FB-7AC0-D046-B46B-C1495621FED2}" dt="2023-03-22T11:50:44.484" v="1738" actId="478"/>
          <ac:picMkLst>
            <pc:docMk/>
            <pc:sldMk cId="1521676956" sldId="268"/>
            <ac:picMk id="6" creationId="{BA69F5BD-5E38-7126-477D-6C8407568046}"/>
          </ac:picMkLst>
        </pc:picChg>
      </pc:sldChg>
      <pc:sldChg chg="addSp delSp modSp add mod">
        <pc:chgData name="霖奕 钱" userId="d928a817aa094823" providerId="LiveId" clId="{894389FB-7AC0-D046-B46B-C1495621FED2}" dt="2023-03-22T14:11:20.913" v="4780"/>
        <pc:sldMkLst>
          <pc:docMk/>
          <pc:sldMk cId="1369627882" sldId="269"/>
        </pc:sldMkLst>
        <pc:spChg chg="add del mod">
          <ac:chgData name="霖奕 钱" userId="d928a817aa094823" providerId="LiveId" clId="{894389FB-7AC0-D046-B46B-C1495621FED2}" dt="2023-03-22T11:52:47.589" v="1753"/>
          <ac:spMkLst>
            <pc:docMk/>
            <pc:sldMk cId="1369627882" sldId="269"/>
            <ac:spMk id="4" creationId="{DD0FAE7A-8920-4038-D408-106C6A2BA7F7}"/>
          </ac:spMkLst>
        </pc:spChg>
        <pc:spChg chg="add mod">
          <ac:chgData name="霖奕 钱" userId="d928a817aa094823" providerId="LiveId" clId="{894389FB-7AC0-D046-B46B-C1495621FED2}" dt="2023-03-22T14:11:20.913" v="4780"/>
          <ac:spMkLst>
            <pc:docMk/>
            <pc:sldMk cId="1369627882" sldId="269"/>
            <ac:spMk id="7" creationId="{466149B3-A5C7-31AC-2957-7728D0749F7B}"/>
          </ac:spMkLst>
        </pc:spChg>
        <pc:picChg chg="del">
          <ac:chgData name="霖奕 钱" userId="d928a817aa094823" providerId="LiveId" clId="{894389FB-7AC0-D046-B46B-C1495621FED2}" dt="2023-03-22T11:52:44.606" v="1751" actId="478"/>
          <ac:picMkLst>
            <pc:docMk/>
            <pc:sldMk cId="1369627882" sldId="269"/>
            <ac:picMk id="5" creationId="{73FD80AF-F35D-784A-BCC2-B4E979FB439A}"/>
          </ac:picMkLst>
        </pc:picChg>
        <pc:picChg chg="add mod">
          <ac:chgData name="霖奕 钱" userId="d928a817aa094823" providerId="LiveId" clId="{894389FB-7AC0-D046-B46B-C1495621FED2}" dt="2023-03-22T11:52:47.589" v="1753"/>
          <ac:picMkLst>
            <pc:docMk/>
            <pc:sldMk cId="1369627882" sldId="269"/>
            <ac:picMk id="6" creationId="{D23107C9-C982-C65E-107B-5953E7296455}"/>
          </ac:picMkLst>
        </pc:picChg>
      </pc:sldChg>
      <pc:sldChg chg="addSp delSp modSp add mod modNotesTx">
        <pc:chgData name="霖奕 钱" userId="d928a817aa094823" providerId="LiveId" clId="{894389FB-7AC0-D046-B46B-C1495621FED2}" dt="2023-03-22T14:27:08.244" v="5596" actId="20577"/>
        <pc:sldMkLst>
          <pc:docMk/>
          <pc:sldMk cId="2897403607" sldId="270"/>
        </pc:sldMkLst>
        <pc:spChg chg="add del mod">
          <ac:chgData name="霖奕 钱" userId="d928a817aa094823" providerId="LiveId" clId="{894389FB-7AC0-D046-B46B-C1495621FED2}" dt="2023-03-22T11:53:59.709" v="1757"/>
          <ac:spMkLst>
            <pc:docMk/>
            <pc:sldMk cId="2897403607" sldId="270"/>
            <ac:spMk id="4" creationId="{3BC7D824-D071-7B22-335C-975EADE3DE61}"/>
          </ac:spMkLst>
        </pc:spChg>
        <pc:spChg chg="add mod">
          <ac:chgData name="霖奕 钱" userId="d928a817aa094823" providerId="LiveId" clId="{894389FB-7AC0-D046-B46B-C1495621FED2}" dt="2023-03-22T14:11:20.913" v="4780"/>
          <ac:spMkLst>
            <pc:docMk/>
            <pc:sldMk cId="2897403607" sldId="270"/>
            <ac:spMk id="8" creationId="{56BCF6A0-502E-009F-1D91-2D489C507691}"/>
          </ac:spMkLst>
        </pc:spChg>
        <pc:picChg chg="add mod modCrop">
          <ac:chgData name="霖奕 钱" userId="d928a817aa094823" providerId="LiveId" clId="{894389FB-7AC0-D046-B46B-C1495621FED2}" dt="2023-03-22T11:54:31.057" v="1762" actId="1076"/>
          <ac:picMkLst>
            <pc:docMk/>
            <pc:sldMk cId="2897403607" sldId="270"/>
            <ac:picMk id="5" creationId="{156EA44B-9EBF-6199-BBDB-BC0609A21FCA}"/>
          </ac:picMkLst>
        </pc:picChg>
        <pc:picChg chg="del">
          <ac:chgData name="霖奕 钱" userId="d928a817aa094823" providerId="LiveId" clId="{894389FB-7AC0-D046-B46B-C1495621FED2}" dt="2023-03-22T11:53:46.261" v="1755" actId="478"/>
          <ac:picMkLst>
            <pc:docMk/>
            <pc:sldMk cId="2897403607" sldId="270"/>
            <ac:picMk id="6" creationId="{D23107C9-C982-C65E-107B-5953E7296455}"/>
          </ac:picMkLst>
        </pc:picChg>
        <pc:picChg chg="add mod">
          <ac:chgData name="霖奕 钱" userId="d928a817aa094823" providerId="LiveId" clId="{894389FB-7AC0-D046-B46B-C1495621FED2}" dt="2023-03-22T11:54:39.887" v="1763" actId="1076"/>
          <ac:picMkLst>
            <pc:docMk/>
            <pc:sldMk cId="2897403607" sldId="270"/>
            <ac:picMk id="7" creationId="{6DD9A665-18BF-3128-FCF2-26E6EA0A46E5}"/>
          </ac:picMkLst>
        </pc:picChg>
      </pc:sldChg>
      <pc:sldChg chg="addSp delSp modSp add del mod">
        <pc:chgData name="霖奕 钱" userId="d928a817aa094823" providerId="LiveId" clId="{894389FB-7AC0-D046-B46B-C1495621FED2}" dt="2023-03-22T11:58:21.801" v="1767" actId="2696"/>
        <pc:sldMkLst>
          <pc:docMk/>
          <pc:sldMk cId="2027650012" sldId="271"/>
        </pc:sldMkLst>
        <pc:spChg chg="add mod">
          <ac:chgData name="霖奕 钱" userId="d928a817aa094823" providerId="LiveId" clId="{894389FB-7AC0-D046-B46B-C1495621FED2}" dt="2023-03-22T11:58:11.591" v="1766" actId="5793"/>
          <ac:spMkLst>
            <pc:docMk/>
            <pc:sldMk cId="2027650012" sldId="271"/>
            <ac:spMk id="4" creationId="{6AD27872-706E-90A5-D87B-64AC46C32B24}"/>
          </ac:spMkLst>
        </pc:spChg>
        <pc:picChg chg="del">
          <ac:chgData name="霖奕 钱" userId="d928a817aa094823" providerId="LiveId" clId="{894389FB-7AC0-D046-B46B-C1495621FED2}" dt="2023-03-22T11:58:03.293" v="1765" actId="478"/>
          <ac:picMkLst>
            <pc:docMk/>
            <pc:sldMk cId="2027650012" sldId="271"/>
            <ac:picMk id="5" creationId="{156EA44B-9EBF-6199-BBDB-BC0609A21FCA}"/>
          </ac:picMkLst>
        </pc:picChg>
      </pc:sldChg>
      <pc:sldChg chg="addSp delSp modSp new mod modNotesTx">
        <pc:chgData name="霖奕 钱" userId="d928a817aa094823" providerId="LiveId" clId="{894389FB-7AC0-D046-B46B-C1495621FED2}" dt="2023-03-22T14:11:20.913" v="4780"/>
        <pc:sldMkLst>
          <pc:docMk/>
          <pc:sldMk cId="2723141539" sldId="271"/>
        </pc:sldMkLst>
        <pc:spChg chg="mod">
          <ac:chgData name="霖奕 钱" userId="d928a817aa094823" providerId="LiveId" clId="{894389FB-7AC0-D046-B46B-C1495621FED2}" dt="2023-03-22T11:58:34.568" v="1775" actId="20577"/>
          <ac:spMkLst>
            <pc:docMk/>
            <pc:sldMk cId="2723141539" sldId="271"/>
            <ac:spMk id="2" creationId="{76DBBCA5-0DC5-32D6-BB04-51EA525EDF81}"/>
          </ac:spMkLst>
        </pc:spChg>
        <pc:spChg chg="del mod">
          <ac:chgData name="霖奕 钱" userId="d928a817aa094823" providerId="LiveId" clId="{894389FB-7AC0-D046-B46B-C1495621FED2}" dt="2023-03-22T11:58:37.623" v="1777"/>
          <ac:spMkLst>
            <pc:docMk/>
            <pc:sldMk cId="2723141539" sldId="271"/>
            <ac:spMk id="3" creationId="{BAEF59C1-25CA-04F7-E37B-CD524C0D8B3D}"/>
          </ac:spMkLst>
        </pc:spChg>
        <pc:spChg chg="add mod">
          <ac:chgData name="霖奕 钱" userId="d928a817aa094823" providerId="LiveId" clId="{894389FB-7AC0-D046-B46B-C1495621FED2}" dt="2023-03-22T14:11:20.913" v="4780"/>
          <ac:spMkLst>
            <pc:docMk/>
            <pc:sldMk cId="2723141539" sldId="271"/>
            <ac:spMk id="5" creationId="{8BF71C24-9480-8816-5045-1527A2C1B21F}"/>
          </ac:spMkLst>
        </pc:spChg>
        <pc:picChg chg="add mod">
          <ac:chgData name="霖奕 钱" userId="d928a817aa094823" providerId="LiveId" clId="{894389FB-7AC0-D046-B46B-C1495621FED2}" dt="2023-03-22T11:58:37.623" v="1777"/>
          <ac:picMkLst>
            <pc:docMk/>
            <pc:sldMk cId="2723141539" sldId="271"/>
            <ac:picMk id="4" creationId="{D9F3A742-0E0B-02FA-C3AB-11208CC07E8B}"/>
          </ac:picMkLst>
        </pc:picChg>
      </pc:sldChg>
      <pc:sldChg chg="addSp delSp modSp add mod modNotesTx">
        <pc:chgData name="霖奕 钱" userId="d928a817aa094823" providerId="LiveId" clId="{894389FB-7AC0-D046-B46B-C1495621FED2}" dt="2023-03-22T14:27:25.963" v="5618" actId="20577"/>
        <pc:sldMkLst>
          <pc:docMk/>
          <pc:sldMk cId="247377558" sldId="272"/>
        </pc:sldMkLst>
        <pc:spChg chg="add del mod">
          <ac:chgData name="霖奕 钱" userId="d928a817aa094823" providerId="LiveId" clId="{894389FB-7AC0-D046-B46B-C1495621FED2}" dt="2023-03-22T12:06:52.377" v="1831"/>
          <ac:spMkLst>
            <pc:docMk/>
            <pc:sldMk cId="247377558" sldId="272"/>
            <ac:spMk id="5" creationId="{4E73F344-4B4F-E2C3-F964-7FD7741F2F69}"/>
          </ac:spMkLst>
        </pc:spChg>
        <pc:spChg chg="add mod">
          <ac:chgData name="霖奕 钱" userId="d928a817aa094823" providerId="LiveId" clId="{894389FB-7AC0-D046-B46B-C1495621FED2}" dt="2023-03-22T14:11:20.913" v="4780"/>
          <ac:spMkLst>
            <pc:docMk/>
            <pc:sldMk cId="247377558" sldId="272"/>
            <ac:spMk id="7" creationId="{FCB18073-41F0-9AF7-D534-86E0B749D656}"/>
          </ac:spMkLst>
        </pc:spChg>
        <pc:picChg chg="del">
          <ac:chgData name="霖奕 钱" userId="d928a817aa094823" providerId="LiveId" clId="{894389FB-7AC0-D046-B46B-C1495621FED2}" dt="2023-03-22T12:06:40.088" v="1829" actId="478"/>
          <ac:picMkLst>
            <pc:docMk/>
            <pc:sldMk cId="247377558" sldId="272"/>
            <ac:picMk id="4" creationId="{D9F3A742-0E0B-02FA-C3AB-11208CC07E8B}"/>
          </ac:picMkLst>
        </pc:picChg>
        <pc:picChg chg="add mod">
          <ac:chgData name="霖奕 钱" userId="d928a817aa094823" providerId="LiveId" clId="{894389FB-7AC0-D046-B46B-C1495621FED2}" dt="2023-03-22T12:06:52.377" v="1831"/>
          <ac:picMkLst>
            <pc:docMk/>
            <pc:sldMk cId="247377558" sldId="272"/>
            <ac:picMk id="6" creationId="{F43C59C1-1C28-05E3-C94A-A1C047EEE0B6}"/>
          </ac:picMkLst>
        </pc:picChg>
      </pc:sldChg>
      <pc:sldChg chg="addSp delSp modSp add mod modNotesTx">
        <pc:chgData name="霖奕 钱" userId="d928a817aa094823" providerId="LiveId" clId="{894389FB-7AC0-D046-B46B-C1495621FED2}" dt="2023-03-22T14:27:37.247" v="5620" actId="20577"/>
        <pc:sldMkLst>
          <pc:docMk/>
          <pc:sldMk cId="1015963067" sldId="273"/>
        </pc:sldMkLst>
        <pc:spChg chg="add del mod">
          <ac:chgData name="霖奕 钱" userId="d928a817aa094823" providerId="LiveId" clId="{894389FB-7AC0-D046-B46B-C1495621FED2}" dt="2023-03-22T12:10:41.434" v="1837"/>
          <ac:spMkLst>
            <pc:docMk/>
            <pc:sldMk cId="1015963067" sldId="273"/>
            <ac:spMk id="4" creationId="{1C192A30-D5A6-3228-2660-B3E665126F23}"/>
          </ac:spMkLst>
        </pc:spChg>
        <pc:spChg chg="add mod">
          <ac:chgData name="霖奕 钱" userId="d928a817aa094823" providerId="LiveId" clId="{894389FB-7AC0-D046-B46B-C1495621FED2}" dt="2023-03-22T14:11:20.913" v="4780"/>
          <ac:spMkLst>
            <pc:docMk/>
            <pc:sldMk cId="1015963067" sldId="273"/>
            <ac:spMk id="7" creationId="{04B5295D-71D1-70F0-B788-C5433A058091}"/>
          </ac:spMkLst>
        </pc:spChg>
        <pc:picChg chg="add mod">
          <ac:chgData name="霖奕 钱" userId="d928a817aa094823" providerId="LiveId" clId="{894389FB-7AC0-D046-B46B-C1495621FED2}" dt="2023-03-22T12:10:41.434" v="1837"/>
          <ac:picMkLst>
            <pc:docMk/>
            <pc:sldMk cId="1015963067" sldId="273"/>
            <ac:picMk id="5" creationId="{06C74CA1-44F6-DCFF-9341-E7D4836113E4}"/>
          </ac:picMkLst>
        </pc:picChg>
        <pc:picChg chg="del">
          <ac:chgData name="霖奕 钱" userId="d928a817aa094823" providerId="LiveId" clId="{894389FB-7AC0-D046-B46B-C1495621FED2}" dt="2023-03-22T12:10:36.622" v="1833" actId="478"/>
          <ac:picMkLst>
            <pc:docMk/>
            <pc:sldMk cId="1015963067" sldId="273"/>
            <ac:picMk id="6" creationId="{F43C59C1-1C28-05E3-C94A-A1C047EEE0B6}"/>
          </ac:picMkLst>
        </pc:picChg>
      </pc:sldChg>
      <pc:sldChg chg="addSp delSp modSp add mod modNotesTx">
        <pc:chgData name="霖奕 钱" userId="d928a817aa094823" providerId="LiveId" clId="{894389FB-7AC0-D046-B46B-C1495621FED2}" dt="2023-03-22T14:28:10.195" v="5630" actId="20577"/>
        <pc:sldMkLst>
          <pc:docMk/>
          <pc:sldMk cId="329041778" sldId="274"/>
        </pc:sldMkLst>
        <pc:spChg chg="add del mod">
          <ac:chgData name="霖奕 钱" userId="d928a817aa094823" providerId="LiveId" clId="{894389FB-7AC0-D046-B46B-C1495621FED2}" dt="2023-03-22T12:17:03.194" v="1889"/>
          <ac:spMkLst>
            <pc:docMk/>
            <pc:sldMk cId="329041778" sldId="274"/>
            <ac:spMk id="4" creationId="{85A042E1-3F9A-0B8E-E708-93E0A71F767C}"/>
          </ac:spMkLst>
        </pc:spChg>
        <pc:spChg chg="add mod">
          <ac:chgData name="霖奕 钱" userId="d928a817aa094823" providerId="LiveId" clId="{894389FB-7AC0-D046-B46B-C1495621FED2}" dt="2023-03-22T14:11:20.913" v="4780"/>
          <ac:spMkLst>
            <pc:docMk/>
            <pc:sldMk cId="329041778" sldId="274"/>
            <ac:spMk id="7" creationId="{5B18D7E4-CD84-38E8-24DA-76F7F751FF55}"/>
          </ac:spMkLst>
        </pc:spChg>
        <pc:picChg chg="del">
          <ac:chgData name="霖奕 钱" userId="d928a817aa094823" providerId="LiveId" clId="{894389FB-7AC0-D046-B46B-C1495621FED2}" dt="2023-03-22T12:17:00.845" v="1887" actId="478"/>
          <ac:picMkLst>
            <pc:docMk/>
            <pc:sldMk cId="329041778" sldId="274"/>
            <ac:picMk id="5" creationId="{06C74CA1-44F6-DCFF-9341-E7D4836113E4}"/>
          </ac:picMkLst>
        </pc:picChg>
        <pc:picChg chg="add mod">
          <ac:chgData name="霖奕 钱" userId="d928a817aa094823" providerId="LiveId" clId="{894389FB-7AC0-D046-B46B-C1495621FED2}" dt="2023-03-22T12:17:03.194" v="1889"/>
          <ac:picMkLst>
            <pc:docMk/>
            <pc:sldMk cId="329041778" sldId="274"/>
            <ac:picMk id="6" creationId="{86A6B7B5-03DF-7C7C-C9B4-5AC2B40F74AB}"/>
          </ac:picMkLst>
        </pc:picChg>
      </pc:sldChg>
      <pc:sldChg chg="addSp modSp new mod">
        <pc:chgData name="霖奕 钱" userId="d928a817aa094823" providerId="LiveId" clId="{894389FB-7AC0-D046-B46B-C1495621FED2}" dt="2023-03-22T14:11:20.913" v="4780"/>
        <pc:sldMkLst>
          <pc:docMk/>
          <pc:sldMk cId="2903876550" sldId="275"/>
        </pc:sldMkLst>
        <pc:spChg chg="mod">
          <ac:chgData name="霖奕 钱" userId="d928a817aa094823" providerId="LiveId" clId="{894389FB-7AC0-D046-B46B-C1495621FED2}" dt="2023-03-22T12:26:49.006" v="1897" actId="20577"/>
          <ac:spMkLst>
            <pc:docMk/>
            <pc:sldMk cId="2903876550" sldId="275"/>
            <ac:spMk id="2" creationId="{D1EEAE8A-6287-0657-E92F-352DD1608775}"/>
          </ac:spMkLst>
        </pc:spChg>
        <pc:spChg chg="mod">
          <ac:chgData name="霖奕 钱" userId="d928a817aa094823" providerId="LiveId" clId="{894389FB-7AC0-D046-B46B-C1495621FED2}" dt="2023-03-22T12:44:54.634" v="2251" actId="20577"/>
          <ac:spMkLst>
            <pc:docMk/>
            <pc:sldMk cId="2903876550" sldId="275"/>
            <ac:spMk id="3" creationId="{2880E9D1-1B69-141D-676B-504E12CF0E95}"/>
          </ac:spMkLst>
        </pc:spChg>
        <pc:spChg chg="add mod">
          <ac:chgData name="霖奕 钱" userId="d928a817aa094823" providerId="LiveId" clId="{894389FB-7AC0-D046-B46B-C1495621FED2}" dt="2023-03-22T14:11:20.913" v="4780"/>
          <ac:spMkLst>
            <pc:docMk/>
            <pc:sldMk cId="2903876550" sldId="275"/>
            <ac:spMk id="4" creationId="{1FAA4BDE-C65C-C2B0-3C06-D8FEF4B2036F}"/>
          </ac:spMkLst>
        </pc:spChg>
      </pc:sldChg>
      <pc:sldChg chg="addSp delSp modSp add mod modNotesTx">
        <pc:chgData name="霖奕 钱" userId="d928a817aa094823" providerId="LiveId" clId="{894389FB-7AC0-D046-B46B-C1495621FED2}" dt="2023-03-22T14:11:20.913" v="4780"/>
        <pc:sldMkLst>
          <pc:docMk/>
          <pc:sldMk cId="4201272830" sldId="276"/>
        </pc:sldMkLst>
        <pc:spChg chg="add del mod">
          <ac:chgData name="霖奕 钱" userId="d928a817aa094823" providerId="LiveId" clId="{894389FB-7AC0-D046-B46B-C1495621FED2}" dt="2023-03-22T12:37:58.622" v="2153" actId="478"/>
          <ac:spMkLst>
            <pc:docMk/>
            <pc:sldMk cId="4201272830" sldId="276"/>
            <ac:spMk id="3" creationId="{2880E9D1-1B69-141D-676B-504E12CF0E95}"/>
          </ac:spMkLst>
        </pc:spChg>
        <pc:spChg chg="add del mod">
          <ac:chgData name="霖奕 钱" userId="d928a817aa094823" providerId="LiveId" clId="{894389FB-7AC0-D046-B46B-C1495621FED2}" dt="2023-03-22T12:37:58.622" v="2153" actId="478"/>
          <ac:spMkLst>
            <pc:docMk/>
            <pc:sldMk cId="4201272830" sldId="276"/>
            <ac:spMk id="4" creationId="{AF83A0C6-4D2A-44C3-7170-58669C57E06C}"/>
          </ac:spMkLst>
        </pc:spChg>
        <pc:spChg chg="add mod">
          <ac:chgData name="霖奕 钱" userId="d928a817aa094823" providerId="LiveId" clId="{894389FB-7AC0-D046-B46B-C1495621FED2}" dt="2023-03-22T14:11:20.913" v="4780"/>
          <ac:spMkLst>
            <pc:docMk/>
            <pc:sldMk cId="4201272830" sldId="276"/>
            <ac:spMk id="5" creationId="{4BFDBC16-508A-8D04-F22E-6E2B0AE36221}"/>
          </ac:spMkLst>
        </pc:spChg>
        <pc:picChg chg="add del mod">
          <ac:chgData name="霖奕 钱" userId="d928a817aa094823" providerId="LiveId" clId="{894389FB-7AC0-D046-B46B-C1495621FED2}" dt="2023-03-22T12:37:59.324" v="2154"/>
          <ac:picMkLst>
            <pc:docMk/>
            <pc:sldMk cId="4201272830" sldId="276"/>
            <ac:picMk id="1026" creationId="{389887CB-EBC1-23B3-9643-49F9252A0FAF}"/>
          </ac:picMkLst>
        </pc:picChg>
        <pc:picChg chg="add mod">
          <ac:chgData name="霖奕 钱" userId="d928a817aa094823" providerId="LiveId" clId="{894389FB-7AC0-D046-B46B-C1495621FED2}" dt="2023-03-22T12:38:09.704" v="2157" actId="1076"/>
          <ac:picMkLst>
            <pc:docMk/>
            <pc:sldMk cId="4201272830" sldId="276"/>
            <ac:picMk id="1028" creationId="{04962032-23F8-D9EC-AFDA-D79E9232529B}"/>
          </ac:picMkLst>
        </pc:picChg>
      </pc:sldChg>
      <pc:sldChg chg="addSp delSp modSp add mod modNotesTx">
        <pc:chgData name="霖奕 钱" userId="d928a817aa094823" providerId="LiveId" clId="{894389FB-7AC0-D046-B46B-C1495621FED2}" dt="2023-03-22T14:11:20.913" v="4780"/>
        <pc:sldMkLst>
          <pc:docMk/>
          <pc:sldMk cId="2960555869" sldId="277"/>
        </pc:sldMkLst>
        <pc:spChg chg="mod">
          <ac:chgData name="霖奕 钱" userId="d928a817aa094823" providerId="LiveId" clId="{894389FB-7AC0-D046-B46B-C1495621FED2}" dt="2023-03-22T12:41:13.294" v="2178" actId="20577"/>
          <ac:spMkLst>
            <pc:docMk/>
            <pc:sldMk cId="2960555869" sldId="277"/>
            <ac:spMk id="3" creationId="{2880E9D1-1B69-141D-676B-504E12CF0E95}"/>
          </ac:spMkLst>
        </pc:spChg>
        <pc:spChg chg="add mod">
          <ac:chgData name="霖奕 钱" userId="d928a817aa094823" providerId="LiveId" clId="{894389FB-7AC0-D046-B46B-C1495621FED2}" dt="2023-03-22T14:11:20.913" v="4780"/>
          <ac:spMkLst>
            <pc:docMk/>
            <pc:sldMk cId="2960555869" sldId="277"/>
            <ac:spMk id="4" creationId="{705B84F1-E324-CDFA-7D11-C23D5D8777D3}"/>
          </ac:spMkLst>
        </pc:spChg>
        <pc:picChg chg="del">
          <ac:chgData name="霖奕 钱" userId="d928a817aa094823" providerId="LiveId" clId="{894389FB-7AC0-D046-B46B-C1495621FED2}" dt="2023-03-22T12:41:15.301" v="2179" actId="478"/>
          <ac:picMkLst>
            <pc:docMk/>
            <pc:sldMk cId="2960555869" sldId="277"/>
            <ac:picMk id="1028" creationId="{04962032-23F8-D9EC-AFDA-D79E9232529B}"/>
          </ac:picMkLst>
        </pc:picChg>
        <pc:picChg chg="add mod">
          <ac:chgData name="霖奕 钱" userId="d928a817aa094823" providerId="LiveId" clId="{894389FB-7AC0-D046-B46B-C1495621FED2}" dt="2023-03-22T12:41:22.874" v="2182" actId="1076"/>
          <ac:picMkLst>
            <pc:docMk/>
            <pc:sldMk cId="2960555869" sldId="277"/>
            <ac:picMk id="3074" creationId="{B502A487-6190-9AE6-A9ED-7CC1DB8B8B93}"/>
          </ac:picMkLst>
        </pc:picChg>
      </pc:sldChg>
      <pc:sldChg chg="add del">
        <pc:chgData name="霖奕 钱" userId="d928a817aa094823" providerId="LiveId" clId="{894389FB-7AC0-D046-B46B-C1495621FED2}" dt="2023-03-22T12:41:07.981" v="2174" actId="2696"/>
        <pc:sldMkLst>
          <pc:docMk/>
          <pc:sldMk cId="3795890013" sldId="277"/>
        </pc:sldMkLst>
      </pc:sldChg>
      <pc:sldChg chg="addSp delSp modSp add mod modNotesTx">
        <pc:chgData name="霖奕 钱" userId="d928a817aa094823" providerId="LiveId" clId="{894389FB-7AC0-D046-B46B-C1495621FED2}" dt="2023-03-22T14:11:20.913" v="4780"/>
        <pc:sldMkLst>
          <pc:docMk/>
          <pc:sldMk cId="3679282078" sldId="278"/>
        </pc:sldMkLst>
        <pc:spChg chg="mod">
          <ac:chgData name="霖奕 钱" userId="d928a817aa094823" providerId="LiveId" clId="{894389FB-7AC0-D046-B46B-C1495621FED2}" dt="2023-03-22T12:59:29.102" v="2701" actId="20577"/>
          <ac:spMkLst>
            <pc:docMk/>
            <pc:sldMk cId="3679282078" sldId="278"/>
            <ac:spMk id="3" creationId="{2880E9D1-1B69-141D-676B-504E12CF0E95}"/>
          </ac:spMkLst>
        </pc:spChg>
        <pc:spChg chg="add mod">
          <ac:chgData name="霖奕 钱" userId="d928a817aa094823" providerId="LiveId" clId="{894389FB-7AC0-D046-B46B-C1495621FED2}" dt="2023-03-22T14:11:20.913" v="4780"/>
          <ac:spMkLst>
            <pc:docMk/>
            <pc:sldMk cId="3679282078" sldId="278"/>
            <ac:spMk id="4" creationId="{1E20CC2B-784C-3813-694E-BF9A63E6050B}"/>
          </ac:spMkLst>
        </pc:spChg>
        <pc:picChg chg="del">
          <ac:chgData name="霖奕 钱" userId="d928a817aa094823" providerId="LiveId" clId="{894389FB-7AC0-D046-B46B-C1495621FED2}" dt="2023-03-22T12:50:53.464" v="2253" actId="478"/>
          <ac:picMkLst>
            <pc:docMk/>
            <pc:sldMk cId="3679282078" sldId="278"/>
            <ac:picMk id="3074" creationId="{B502A487-6190-9AE6-A9ED-7CC1DB8B8B93}"/>
          </ac:picMkLst>
        </pc:picChg>
      </pc:sldChg>
      <pc:sldChg chg="addSp modSp add mod modNotesTx">
        <pc:chgData name="霖奕 钱" userId="d928a817aa094823" providerId="LiveId" clId="{894389FB-7AC0-D046-B46B-C1495621FED2}" dt="2023-03-22T14:11:20.913" v="4780"/>
        <pc:sldMkLst>
          <pc:docMk/>
          <pc:sldMk cId="3792093422" sldId="279"/>
        </pc:sldMkLst>
        <pc:spChg chg="mod">
          <ac:chgData name="霖奕 钱" userId="d928a817aa094823" providerId="LiveId" clId="{894389FB-7AC0-D046-B46B-C1495621FED2}" dt="2023-03-22T13:10:28.768" v="3007" actId="20577"/>
          <ac:spMkLst>
            <pc:docMk/>
            <pc:sldMk cId="3792093422" sldId="279"/>
            <ac:spMk id="3" creationId="{2880E9D1-1B69-141D-676B-504E12CF0E95}"/>
          </ac:spMkLst>
        </pc:spChg>
        <pc:spChg chg="add mod">
          <ac:chgData name="霖奕 钱" userId="d928a817aa094823" providerId="LiveId" clId="{894389FB-7AC0-D046-B46B-C1495621FED2}" dt="2023-03-22T14:11:20.913" v="4780"/>
          <ac:spMkLst>
            <pc:docMk/>
            <pc:sldMk cId="3792093422" sldId="279"/>
            <ac:spMk id="4" creationId="{F1E6FFAD-F887-CB84-7E2A-E0B63F75B09B}"/>
          </ac:spMkLst>
        </pc:spChg>
      </pc:sldChg>
      <pc:sldChg chg="addSp delSp modSp add mod modNotesTx">
        <pc:chgData name="霖奕 钱" userId="d928a817aa094823" providerId="LiveId" clId="{894389FB-7AC0-D046-B46B-C1495621FED2}" dt="2023-03-23T07:46:13.882" v="5765" actId="20577"/>
        <pc:sldMkLst>
          <pc:docMk/>
          <pc:sldMk cId="3984932253" sldId="280"/>
        </pc:sldMkLst>
        <pc:spChg chg="mod">
          <ac:chgData name="霖奕 钱" userId="d928a817aa094823" providerId="LiveId" clId="{894389FB-7AC0-D046-B46B-C1495621FED2}" dt="2023-03-22T13:16:13.740" v="3100" actId="20577"/>
          <ac:spMkLst>
            <pc:docMk/>
            <pc:sldMk cId="3984932253" sldId="280"/>
            <ac:spMk id="3" creationId="{2880E9D1-1B69-141D-676B-504E12CF0E95}"/>
          </ac:spMkLst>
        </pc:spChg>
        <pc:spChg chg="add mod">
          <ac:chgData name="霖奕 钱" userId="d928a817aa094823" providerId="LiveId" clId="{894389FB-7AC0-D046-B46B-C1495621FED2}" dt="2023-03-22T14:11:20.913" v="4780"/>
          <ac:spMkLst>
            <pc:docMk/>
            <pc:sldMk cId="3984932253" sldId="280"/>
            <ac:spMk id="6" creationId="{D963705C-958F-8BA1-13EC-77E848733A14}"/>
          </ac:spMkLst>
        </pc:spChg>
        <pc:picChg chg="add del mod modCrop">
          <ac:chgData name="霖奕 钱" userId="d928a817aa094823" providerId="LiveId" clId="{894389FB-7AC0-D046-B46B-C1495621FED2}" dt="2023-03-22T13:16:03.302" v="3068" actId="478"/>
          <ac:picMkLst>
            <pc:docMk/>
            <pc:sldMk cId="3984932253" sldId="280"/>
            <ac:picMk id="4" creationId="{A22792DD-6FBC-1AA2-6019-80F2A4CF5E4A}"/>
          </ac:picMkLst>
        </pc:picChg>
        <pc:picChg chg="add mod">
          <ac:chgData name="霖奕 钱" userId="d928a817aa094823" providerId="LiveId" clId="{894389FB-7AC0-D046-B46B-C1495621FED2}" dt="2023-03-22T13:16:27.421" v="3102" actId="1076"/>
          <ac:picMkLst>
            <pc:docMk/>
            <pc:sldMk cId="3984932253" sldId="280"/>
            <ac:picMk id="5" creationId="{DD628F06-73DD-2B0B-C125-CC2146D5003B}"/>
          </ac:picMkLst>
        </pc:picChg>
      </pc:sldChg>
      <pc:sldChg chg="addSp delSp modSp add mod modNotesTx">
        <pc:chgData name="霖奕 钱" userId="d928a817aa094823" providerId="LiveId" clId="{894389FB-7AC0-D046-B46B-C1495621FED2}" dt="2023-03-22T14:11:20.913" v="4780"/>
        <pc:sldMkLst>
          <pc:docMk/>
          <pc:sldMk cId="796450571" sldId="281"/>
        </pc:sldMkLst>
        <pc:spChg chg="mod">
          <ac:chgData name="霖奕 钱" userId="d928a817aa094823" providerId="LiveId" clId="{894389FB-7AC0-D046-B46B-C1495621FED2}" dt="2023-03-22T13:51:16.143" v="4329" actId="27636"/>
          <ac:spMkLst>
            <pc:docMk/>
            <pc:sldMk cId="796450571" sldId="281"/>
            <ac:spMk id="3" creationId="{2880E9D1-1B69-141D-676B-504E12CF0E95}"/>
          </ac:spMkLst>
        </pc:spChg>
        <pc:spChg chg="add mod">
          <ac:chgData name="霖奕 钱" userId="d928a817aa094823" providerId="LiveId" clId="{894389FB-7AC0-D046-B46B-C1495621FED2}" dt="2023-03-22T14:11:20.913" v="4780"/>
          <ac:spMkLst>
            <pc:docMk/>
            <pc:sldMk cId="796450571" sldId="281"/>
            <ac:spMk id="4" creationId="{C3B032FD-AC59-1DAE-99EB-339519B8E309}"/>
          </ac:spMkLst>
        </pc:spChg>
        <pc:picChg chg="del">
          <ac:chgData name="霖奕 钱" userId="d928a817aa094823" providerId="LiveId" clId="{894389FB-7AC0-D046-B46B-C1495621FED2}" dt="2023-03-22T13:18:06.067" v="3129" actId="478"/>
          <ac:picMkLst>
            <pc:docMk/>
            <pc:sldMk cId="796450571" sldId="281"/>
            <ac:picMk id="5" creationId="{DD628F06-73DD-2B0B-C125-CC2146D5003B}"/>
          </ac:picMkLst>
        </pc:picChg>
      </pc:sldChg>
      <pc:sldChg chg="addSp modSp add mod modNotesTx">
        <pc:chgData name="霖奕 钱" userId="d928a817aa094823" providerId="LiveId" clId="{894389FB-7AC0-D046-B46B-C1495621FED2}" dt="2023-03-23T08:00:12.624" v="5775" actId="20577"/>
        <pc:sldMkLst>
          <pc:docMk/>
          <pc:sldMk cId="329803312" sldId="282"/>
        </pc:sldMkLst>
        <pc:spChg chg="mod">
          <ac:chgData name="霖奕 钱" userId="d928a817aa094823" providerId="LiveId" clId="{894389FB-7AC0-D046-B46B-C1495621FED2}" dt="2023-03-22T14:23:05.466" v="5419" actId="20577"/>
          <ac:spMkLst>
            <pc:docMk/>
            <pc:sldMk cId="329803312" sldId="282"/>
            <ac:spMk id="3" creationId="{2880E9D1-1B69-141D-676B-504E12CF0E95}"/>
          </ac:spMkLst>
        </pc:spChg>
        <pc:spChg chg="add mod">
          <ac:chgData name="霖奕 钱" userId="d928a817aa094823" providerId="LiveId" clId="{894389FB-7AC0-D046-B46B-C1495621FED2}" dt="2023-03-22T14:11:20.913" v="4780"/>
          <ac:spMkLst>
            <pc:docMk/>
            <pc:sldMk cId="329803312" sldId="282"/>
            <ac:spMk id="4" creationId="{81BFC811-5D3D-2CDE-5939-612C87EE6667}"/>
          </ac:spMkLst>
        </pc:spChg>
      </pc:sldChg>
      <pc:sldChg chg="addSp modSp add mod modNotesTx">
        <pc:chgData name="霖奕 钱" userId="d928a817aa094823" providerId="LiveId" clId="{894389FB-7AC0-D046-B46B-C1495621FED2}" dt="2023-03-22T14:20:04.029" v="5407" actId="20577"/>
        <pc:sldMkLst>
          <pc:docMk/>
          <pc:sldMk cId="933401885" sldId="283"/>
        </pc:sldMkLst>
        <pc:spChg chg="mod">
          <ac:chgData name="霖奕 钱" userId="d928a817aa094823" providerId="LiveId" clId="{894389FB-7AC0-D046-B46B-C1495621FED2}" dt="2023-03-22T14:10:30.714" v="4776" actId="20577"/>
          <ac:spMkLst>
            <pc:docMk/>
            <pc:sldMk cId="933401885" sldId="283"/>
            <ac:spMk id="3" creationId="{2880E9D1-1B69-141D-676B-504E12CF0E95}"/>
          </ac:spMkLst>
        </pc:spChg>
        <pc:spChg chg="add mod">
          <ac:chgData name="霖奕 钱" userId="d928a817aa094823" providerId="LiveId" clId="{894389FB-7AC0-D046-B46B-C1495621FED2}" dt="2023-03-22T14:11:20.913" v="4780"/>
          <ac:spMkLst>
            <pc:docMk/>
            <pc:sldMk cId="933401885" sldId="283"/>
            <ac:spMk id="5" creationId="{77D13C24-15CB-8238-2BCC-53E4C6A1B03C}"/>
          </ac:spMkLst>
        </pc:spChg>
        <pc:picChg chg="add mod">
          <ac:chgData name="霖奕 钱" userId="d928a817aa094823" providerId="LiveId" clId="{894389FB-7AC0-D046-B46B-C1495621FED2}" dt="2023-03-22T14:10:37.252" v="4779" actId="1076"/>
          <ac:picMkLst>
            <pc:docMk/>
            <pc:sldMk cId="933401885" sldId="283"/>
            <ac:picMk id="4" creationId="{FA53C33E-6B6E-936F-C3F0-474750C60527}"/>
          </ac:picMkLst>
        </pc:picChg>
      </pc:sldChg>
      <pc:sldChg chg="modSp new mod ord">
        <pc:chgData name="霖奕 钱" userId="d928a817aa094823" providerId="LiveId" clId="{894389FB-7AC0-D046-B46B-C1495621FED2}" dt="2023-03-23T08:12:27.157" v="5827" actId="108"/>
        <pc:sldMkLst>
          <pc:docMk/>
          <pc:sldMk cId="1884272988" sldId="284"/>
        </pc:sldMkLst>
        <pc:spChg chg="mod">
          <ac:chgData name="霖奕 钱" userId="d928a817aa094823" providerId="LiveId" clId="{894389FB-7AC0-D046-B46B-C1495621FED2}" dt="2023-03-23T08:04:47.635" v="5784" actId="20577"/>
          <ac:spMkLst>
            <pc:docMk/>
            <pc:sldMk cId="1884272988" sldId="284"/>
            <ac:spMk id="2" creationId="{70049C35-82A0-C0EA-1B41-B908ED3522AF}"/>
          </ac:spMkLst>
        </pc:spChg>
        <pc:spChg chg="mod">
          <ac:chgData name="霖奕 钱" userId="d928a817aa094823" providerId="LiveId" clId="{894389FB-7AC0-D046-B46B-C1495621FED2}" dt="2023-03-23T08:12:27.157" v="5827" actId="108"/>
          <ac:spMkLst>
            <pc:docMk/>
            <pc:sldMk cId="1884272988" sldId="284"/>
            <ac:spMk id="3" creationId="{B8B7A8D7-2B37-DE41-3D0E-A64D584F28A2}"/>
          </ac:spMkLst>
        </pc:spChg>
      </pc:sldChg>
      <pc:sldChg chg="addSp delSp modSp add mod">
        <pc:chgData name="霖奕 钱" userId="d928a817aa094823" providerId="LiveId" clId="{894389FB-7AC0-D046-B46B-C1495621FED2}" dt="2023-03-23T08:13:53.608" v="5832" actId="1076"/>
        <pc:sldMkLst>
          <pc:docMk/>
          <pc:sldMk cId="2108337979" sldId="285"/>
        </pc:sldMkLst>
        <pc:spChg chg="del mod">
          <ac:chgData name="霖奕 钱" userId="d928a817aa094823" providerId="LiveId" clId="{894389FB-7AC0-D046-B46B-C1495621FED2}" dt="2023-03-23T08:13:44.697" v="5830"/>
          <ac:spMkLst>
            <pc:docMk/>
            <pc:sldMk cId="2108337979" sldId="285"/>
            <ac:spMk id="3" creationId="{B8B7A8D7-2B37-DE41-3D0E-A64D584F28A2}"/>
          </ac:spMkLst>
        </pc:spChg>
        <pc:picChg chg="add mod">
          <ac:chgData name="霖奕 钱" userId="d928a817aa094823" providerId="LiveId" clId="{894389FB-7AC0-D046-B46B-C1495621FED2}" dt="2023-03-23T08:13:53.608" v="5832" actId="1076"/>
          <ac:picMkLst>
            <pc:docMk/>
            <pc:sldMk cId="2108337979" sldId="285"/>
            <ac:picMk id="5122" creationId="{67E47A51-CF62-4A1A-CBC1-9118E713C8C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7DF92F-C7E6-2748-939F-A5C167887C18}" type="datetimeFigureOut">
              <a:t>2023/3/22</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3F7BA3-7D84-D04E-A95E-49E802076166}" type="slidenum">
              <a:t>‹#›</a:t>
            </a:fld>
            <a:endParaRPr kumimoji="1" lang="zh-CN" altLang="en-US"/>
          </a:p>
        </p:txBody>
      </p:sp>
    </p:spTree>
    <p:extLst>
      <p:ext uri="{BB962C8B-B14F-4D97-AF65-F5344CB8AC3E}">
        <p14:creationId xmlns:p14="http://schemas.microsoft.com/office/powerpoint/2010/main" val="1939030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CMPB</a:t>
            </a:r>
            <a:r>
              <a:rPr kumimoji="1" lang="zh-CN" altLang="en-US"/>
              <a:t> </a:t>
            </a:r>
            <a:r>
              <a:rPr kumimoji="1" lang="en-US" altLang="zh-CN"/>
              <a:t>2022</a:t>
            </a:r>
            <a:r>
              <a:rPr kumimoji="1" lang="zh-CN" altLang="en-US"/>
              <a:t> </a:t>
            </a:r>
            <a:r>
              <a:rPr kumimoji="1" lang="en-US" altLang="zh-CN"/>
              <a:t>Q1</a:t>
            </a:r>
            <a:endParaRPr kumimoji="1" lang="zh-CN" altLang="en-US"/>
          </a:p>
        </p:txBody>
      </p:sp>
      <p:sp>
        <p:nvSpPr>
          <p:cNvPr id="4" name="灯片编号占位符 3"/>
          <p:cNvSpPr>
            <a:spLocks noGrp="1"/>
          </p:cNvSpPr>
          <p:nvPr>
            <p:ph type="sldNum" sz="quarter" idx="5"/>
          </p:nvPr>
        </p:nvSpPr>
        <p:spPr/>
        <p:txBody>
          <a:bodyPr/>
          <a:lstStyle/>
          <a:p>
            <a:fld id="{2B3F7BA3-7D84-D04E-A95E-49E802076166}" type="slidenum">
              <a:t>1</a:t>
            </a:fld>
            <a:endParaRPr kumimoji="1" lang="zh-CN" altLang="en-US"/>
          </a:p>
        </p:txBody>
      </p:sp>
    </p:spTree>
    <p:extLst>
      <p:ext uri="{BB962C8B-B14F-4D97-AF65-F5344CB8AC3E}">
        <p14:creationId xmlns:p14="http://schemas.microsoft.com/office/powerpoint/2010/main" val="3438612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论文中给出一个样例解释，表</a:t>
            </a:r>
            <a:r>
              <a:rPr kumimoji="1" lang="en-US" altLang="zh-CN"/>
              <a:t>a</a:t>
            </a:r>
            <a:r>
              <a:rPr kumimoji="1" lang="zh-CN" altLang="en-US"/>
              <a:t>是每个分类器对给定类别的置信分数，表</a:t>
            </a:r>
            <a:r>
              <a:rPr kumimoji="1" lang="en-US" altLang="zh-CN"/>
              <a:t>b</a:t>
            </a:r>
            <a:r>
              <a:rPr kumimoji="1" lang="zh-CN" altLang="en-US"/>
              <a:t>计算了不同度量方法下的距离，最后使用乘法定律，发现第</a:t>
            </a:r>
            <a:r>
              <a:rPr kumimoji="1" lang="en-US" altLang="zh-CN"/>
              <a:t>0</a:t>
            </a:r>
            <a:r>
              <a:rPr kumimoji="1" lang="zh-CN" altLang="en-US"/>
              <a:t>类是最小的，所以最终的预测是第</a:t>
            </a:r>
            <a:r>
              <a:rPr kumimoji="1" lang="en-US" altLang="zh-CN"/>
              <a:t>0</a:t>
            </a:r>
            <a:r>
              <a:rPr kumimoji="1" lang="zh-CN" altLang="en-US"/>
              <a:t>类。从该表中可以看出为什么不用加法定律，使用加法定律会导致结果偏向优先级最高的度量策略（例如曼哈顿距离），这种高偏差会导致最终的预测表现很差。</a:t>
            </a:r>
            <a:endParaRPr kumimoji="1" lang="en-US" altLang="zh-CN"/>
          </a:p>
        </p:txBody>
      </p:sp>
      <p:sp>
        <p:nvSpPr>
          <p:cNvPr id="4" name="灯片编号占位符 3"/>
          <p:cNvSpPr>
            <a:spLocks noGrp="1"/>
          </p:cNvSpPr>
          <p:nvPr>
            <p:ph type="sldNum" sz="quarter" idx="5"/>
          </p:nvPr>
        </p:nvSpPr>
        <p:spPr/>
        <p:txBody>
          <a:bodyPr/>
          <a:lstStyle/>
          <a:p>
            <a:fld id="{2B3F7BA3-7D84-D04E-A95E-49E802076166}" type="slidenum">
              <a:rPr lang="en-US" altLang="zh-CN"/>
              <a:t>13</a:t>
            </a:fld>
            <a:endParaRPr kumimoji="1" lang="zh-CN" altLang="en-US"/>
          </a:p>
        </p:txBody>
      </p:sp>
    </p:spTree>
    <p:extLst>
      <p:ext uri="{BB962C8B-B14F-4D97-AF65-F5344CB8AC3E}">
        <p14:creationId xmlns:p14="http://schemas.microsoft.com/office/powerpoint/2010/main" val="29759976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SIPaKMeD</a:t>
            </a:r>
          </a:p>
          <a:p>
            <a:r>
              <a:rPr kumimoji="1" lang="en-US" altLang="zh-CN"/>
              <a:t>k-fold</a:t>
            </a:r>
            <a:r>
              <a:rPr kumimoji="1" lang="zh-CN" altLang="en-US"/>
              <a:t>交叉验证，数据集分成</a:t>
            </a:r>
            <a:r>
              <a:rPr kumimoji="1" lang="en-US" altLang="zh-CN"/>
              <a:t>k</a:t>
            </a:r>
            <a:r>
              <a:rPr kumimoji="1" lang="zh-CN" altLang="en-US"/>
              <a:t>份，每次选其中一份用于测试，其他</a:t>
            </a:r>
            <a:r>
              <a:rPr kumimoji="1" lang="en-US" altLang="zh-CN"/>
              <a:t>k-1</a:t>
            </a:r>
            <a:r>
              <a:rPr kumimoji="1" lang="zh-CN" altLang="en-US"/>
              <a:t>份用于训练，整个过程重复</a:t>
            </a:r>
            <a:r>
              <a:rPr kumimoji="1" lang="en-US" altLang="zh-CN"/>
              <a:t>k</a:t>
            </a:r>
            <a:r>
              <a:rPr kumimoji="1" lang="zh-CN" altLang="en-US"/>
              <a:t>次</a:t>
            </a:r>
          </a:p>
        </p:txBody>
      </p:sp>
      <p:sp>
        <p:nvSpPr>
          <p:cNvPr id="4" name="灯片编号占位符 3"/>
          <p:cNvSpPr>
            <a:spLocks noGrp="1"/>
          </p:cNvSpPr>
          <p:nvPr>
            <p:ph type="sldNum" sz="quarter" idx="5"/>
          </p:nvPr>
        </p:nvSpPr>
        <p:spPr/>
        <p:txBody>
          <a:bodyPr/>
          <a:lstStyle/>
          <a:p>
            <a:fld id="{2B3F7BA3-7D84-D04E-A95E-49E802076166}" type="slidenum">
              <a:rPr lang="en-US" altLang="zh-CN"/>
              <a:t>16</a:t>
            </a:fld>
            <a:endParaRPr kumimoji="1" lang="zh-CN" altLang="en-US"/>
          </a:p>
        </p:txBody>
      </p:sp>
    </p:spTree>
    <p:extLst>
      <p:ext uri="{BB962C8B-B14F-4D97-AF65-F5344CB8AC3E}">
        <p14:creationId xmlns:p14="http://schemas.microsoft.com/office/powerpoint/2010/main" val="18638684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a:t>SIPaKMeD</a:t>
            </a:r>
            <a:endParaRPr kumimoji="1" lang="zh-CN" altLang="en-US"/>
          </a:p>
          <a:p>
            <a:endParaRPr kumimoji="1" lang="zh-CN" altLang="en-US"/>
          </a:p>
        </p:txBody>
      </p:sp>
      <p:sp>
        <p:nvSpPr>
          <p:cNvPr id="4" name="灯片编号占位符 3"/>
          <p:cNvSpPr>
            <a:spLocks noGrp="1"/>
          </p:cNvSpPr>
          <p:nvPr>
            <p:ph type="sldNum" sz="quarter" idx="5"/>
          </p:nvPr>
        </p:nvSpPr>
        <p:spPr/>
        <p:txBody>
          <a:bodyPr/>
          <a:lstStyle/>
          <a:p>
            <a:fld id="{2B3F7BA3-7D84-D04E-A95E-49E802076166}" type="slidenum">
              <a:rPr lang="en-US" altLang="zh-CN"/>
              <a:t>17</a:t>
            </a:fld>
            <a:endParaRPr kumimoji="1" lang="zh-CN" altLang="en-US"/>
          </a:p>
        </p:txBody>
      </p:sp>
    </p:spTree>
    <p:extLst>
      <p:ext uri="{BB962C8B-B14F-4D97-AF65-F5344CB8AC3E}">
        <p14:creationId xmlns:p14="http://schemas.microsoft.com/office/powerpoint/2010/main" val="26433399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a:t>SIPaKMeD</a:t>
            </a:r>
            <a:endParaRPr kumimoji="1" lang="zh-CN" altLang="en-US"/>
          </a:p>
          <a:p>
            <a:endParaRPr kumimoji="1" lang="zh-CN" altLang="en-US"/>
          </a:p>
        </p:txBody>
      </p:sp>
      <p:sp>
        <p:nvSpPr>
          <p:cNvPr id="4" name="灯片编号占位符 3"/>
          <p:cNvSpPr>
            <a:spLocks noGrp="1"/>
          </p:cNvSpPr>
          <p:nvPr>
            <p:ph type="sldNum" sz="quarter" idx="5"/>
          </p:nvPr>
        </p:nvSpPr>
        <p:spPr/>
        <p:txBody>
          <a:bodyPr/>
          <a:lstStyle/>
          <a:p>
            <a:fld id="{2B3F7BA3-7D84-D04E-A95E-49E802076166}" type="slidenum">
              <a:rPr lang="en-US" altLang="zh-CN"/>
              <a:t>18</a:t>
            </a:fld>
            <a:endParaRPr kumimoji="1" lang="zh-CN" altLang="en-US"/>
          </a:p>
        </p:txBody>
      </p:sp>
    </p:spTree>
    <p:extLst>
      <p:ext uri="{BB962C8B-B14F-4D97-AF65-F5344CB8AC3E}">
        <p14:creationId xmlns:p14="http://schemas.microsoft.com/office/powerpoint/2010/main" val="13804666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Herlev</a:t>
            </a:r>
            <a:endParaRPr kumimoji="1" lang="zh-CN" altLang="en-US"/>
          </a:p>
        </p:txBody>
      </p:sp>
      <p:sp>
        <p:nvSpPr>
          <p:cNvPr id="4" name="灯片编号占位符 3"/>
          <p:cNvSpPr>
            <a:spLocks noGrp="1"/>
          </p:cNvSpPr>
          <p:nvPr>
            <p:ph type="sldNum" sz="quarter" idx="5"/>
          </p:nvPr>
        </p:nvSpPr>
        <p:spPr/>
        <p:txBody>
          <a:bodyPr/>
          <a:lstStyle/>
          <a:p>
            <a:fld id="{2B3F7BA3-7D84-D04E-A95E-49E802076166}" type="slidenum">
              <a:rPr lang="en-US" altLang="zh-CN"/>
              <a:t>19</a:t>
            </a:fld>
            <a:endParaRPr kumimoji="1" lang="zh-CN" altLang="en-US"/>
          </a:p>
        </p:txBody>
      </p:sp>
    </p:spTree>
    <p:extLst>
      <p:ext uri="{BB962C8B-B14F-4D97-AF65-F5344CB8AC3E}">
        <p14:creationId xmlns:p14="http://schemas.microsoft.com/office/powerpoint/2010/main" val="24563882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a:t>SIPaKMeD</a:t>
            </a:r>
            <a:endParaRPr kumimoji="1" lang="zh-CN" altLang="en-US"/>
          </a:p>
          <a:p>
            <a:endParaRPr kumimoji="1" lang="zh-CN" altLang="en-US"/>
          </a:p>
        </p:txBody>
      </p:sp>
      <p:sp>
        <p:nvSpPr>
          <p:cNvPr id="4" name="灯片编号占位符 3"/>
          <p:cNvSpPr>
            <a:spLocks noGrp="1"/>
          </p:cNvSpPr>
          <p:nvPr>
            <p:ph type="sldNum" sz="quarter" idx="5"/>
          </p:nvPr>
        </p:nvSpPr>
        <p:spPr/>
        <p:txBody>
          <a:bodyPr/>
          <a:lstStyle/>
          <a:p>
            <a:fld id="{2B3F7BA3-7D84-D04E-A95E-49E802076166}" type="slidenum">
              <a:rPr lang="en-US" altLang="zh-CN"/>
              <a:t>20</a:t>
            </a:fld>
            <a:endParaRPr kumimoji="1" lang="zh-CN" altLang="en-US"/>
          </a:p>
        </p:txBody>
      </p:sp>
    </p:spTree>
    <p:extLst>
      <p:ext uri="{BB962C8B-B14F-4D97-AF65-F5344CB8AC3E}">
        <p14:creationId xmlns:p14="http://schemas.microsoft.com/office/powerpoint/2010/main" val="17131950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a:t>Mendeley</a:t>
            </a:r>
            <a:endParaRPr kumimoji="1" lang="zh-CN" altLang="en-US"/>
          </a:p>
        </p:txBody>
      </p:sp>
      <p:sp>
        <p:nvSpPr>
          <p:cNvPr id="4" name="灯片编号占位符 3"/>
          <p:cNvSpPr>
            <a:spLocks noGrp="1"/>
          </p:cNvSpPr>
          <p:nvPr>
            <p:ph type="sldNum" sz="quarter" idx="5"/>
          </p:nvPr>
        </p:nvSpPr>
        <p:spPr/>
        <p:txBody>
          <a:bodyPr/>
          <a:lstStyle/>
          <a:p>
            <a:fld id="{2B3F7BA3-7D84-D04E-A95E-49E802076166}" type="slidenum">
              <a:rPr lang="en-US" altLang="zh-CN"/>
              <a:t>21</a:t>
            </a:fld>
            <a:endParaRPr kumimoji="1" lang="zh-CN" altLang="en-US"/>
          </a:p>
        </p:txBody>
      </p:sp>
    </p:spTree>
    <p:extLst>
      <p:ext uri="{BB962C8B-B14F-4D97-AF65-F5344CB8AC3E}">
        <p14:creationId xmlns:p14="http://schemas.microsoft.com/office/powerpoint/2010/main" val="17169518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a:t>Mendeley</a:t>
            </a:r>
            <a:endParaRPr kumimoji="1" lang="zh-CN" altLang="en-US"/>
          </a:p>
        </p:txBody>
      </p:sp>
      <p:sp>
        <p:nvSpPr>
          <p:cNvPr id="4" name="灯片编号占位符 3"/>
          <p:cNvSpPr>
            <a:spLocks noGrp="1"/>
          </p:cNvSpPr>
          <p:nvPr>
            <p:ph type="sldNum" sz="quarter" idx="5"/>
          </p:nvPr>
        </p:nvSpPr>
        <p:spPr/>
        <p:txBody>
          <a:bodyPr/>
          <a:lstStyle/>
          <a:p>
            <a:fld id="{2B3F7BA3-7D84-D04E-A95E-49E802076166}" type="slidenum">
              <a:rPr lang="en-US" altLang="zh-CN"/>
              <a:t>22</a:t>
            </a:fld>
            <a:endParaRPr kumimoji="1" lang="zh-CN" altLang="en-US"/>
          </a:p>
        </p:txBody>
      </p:sp>
    </p:spTree>
    <p:extLst>
      <p:ext uri="{BB962C8B-B14F-4D97-AF65-F5344CB8AC3E}">
        <p14:creationId xmlns:p14="http://schemas.microsoft.com/office/powerpoint/2010/main" val="16093980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a:t>SOTA</a:t>
            </a:r>
            <a:r>
              <a:rPr kumimoji="1" lang="zh-CN" altLang="en-US"/>
              <a:t>方法比较</a:t>
            </a:r>
          </a:p>
        </p:txBody>
      </p:sp>
      <p:sp>
        <p:nvSpPr>
          <p:cNvPr id="4" name="灯片编号占位符 3"/>
          <p:cNvSpPr>
            <a:spLocks noGrp="1"/>
          </p:cNvSpPr>
          <p:nvPr>
            <p:ph type="sldNum" sz="quarter" idx="5"/>
          </p:nvPr>
        </p:nvSpPr>
        <p:spPr/>
        <p:txBody>
          <a:bodyPr/>
          <a:lstStyle/>
          <a:p>
            <a:fld id="{2B3F7BA3-7D84-D04E-A95E-49E802076166}" type="slidenum">
              <a:rPr lang="en-US" altLang="zh-CN"/>
              <a:t>23</a:t>
            </a:fld>
            <a:endParaRPr kumimoji="1" lang="zh-CN" altLang="en-US"/>
          </a:p>
        </p:txBody>
      </p:sp>
    </p:spTree>
    <p:extLst>
      <p:ext uri="{BB962C8B-B14F-4D97-AF65-F5344CB8AC3E}">
        <p14:creationId xmlns:p14="http://schemas.microsoft.com/office/powerpoint/2010/main" val="18779456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针对不同学习率和</a:t>
            </a:r>
            <a:r>
              <a:rPr kumimoji="1" lang="en-US" altLang="zh-CN"/>
              <a:t>batch_size</a:t>
            </a:r>
            <a:r>
              <a:rPr kumimoji="1" lang="zh-CN" altLang="en-US"/>
              <a:t>的消融实验 </a:t>
            </a:r>
          </a:p>
        </p:txBody>
      </p:sp>
      <p:sp>
        <p:nvSpPr>
          <p:cNvPr id="4" name="灯片编号占位符 3"/>
          <p:cNvSpPr>
            <a:spLocks noGrp="1"/>
          </p:cNvSpPr>
          <p:nvPr>
            <p:ph type="sldNum" sz="quarter" idx="5"/>
          </p:nvPr>
        </p:nvSpPr>
        <p:spPr/>
        <p:txBody>
          <a:bodyPr/>
          <a:lstStyle/>
          <a:p>
            <a:fld id="{2B3F7BA3-7D84-D04E-A95E-49E802076166}" type="slidenum">
              <a:rPr lang="en-US" altLang="zh-CN"/>
              <a:t>24</a:t>
            </a:fld>
            <a:endParaRPr kumimoji="1" lang="zh-CN" altLang="en-US"/>
          </a:p>
        </p:txBody>
      </p:sp>
    </p:spTree>
    <p:extLst>
      <p:ext uri="{BB962C8B-B14F-4D97-AF65-F5344CB8AC3E}">
        <p14:creationId xmlns:p14="http://schemas.microsoft.com/office/powerpoint/2010/main" val="2900715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不同的分类器给出不同的分类结果</a:t>
            </a:r>
          </a:p>
        </p:txBody>
      </p:sp>
      <p:sp>
        <p:nvSpPr>
          <p:cNvPr id="4" name="灯片编号占位符 3"/>
          <p:cNvSpPr>
            <a:spLocks noGrp="1"/>
          </p:cNvSpPr>
          <p:nvPr>
            <p:ph type="sldNum" sz="quarter" idx="5"/>
          </p:nvPr>
        </p:nvSpPr>
        <p:spPr/>
        <p:txBody>
          <a:bodyPr/>
          <a:lstStyle/>
          <a:p>
            <a:fld id="{2B3F7BA3-7D84-D04E-A95E-49E802076166}" type="slidenum">
              <a:rPr lang="en-US" altLang="zh-CN"/>
              <a:t>4</a:t>
            </a:fld>
            <a:endParaRPr kumimoji="1" lang="zh-CN" altLang="en-US"/>
          </a:p>
        </p:txBody>
      </p:sp>
    </p:spTree>
    <p:extLst>
      <p:ext uri="{BB962C8B-B14F-4D97-AF65-F5344CB8AC3E}">
        <p14:creationId xmlns:p14="http://schemas.microsoft.com/office/powerpoint/2010/main" val="9520640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给定超参数</a:t>
            </a:r>
          </a:p>
        </p:txBody>
      </p:sp>
      <p:sp>
        <p:nvSpPr>
          <p:cNvPr id="4" name="灯片编号占位符 3"/>
          <p:cNvSpPr>
            <a:spLocks noGrp="1"/>
          </p:cNvSpPr>
          <p:nvPr>
            <p:ph type="sldNum" sz="quarter" idx="5"/>
          </p:nvPr>
        </p:nvSpPr>
        <p:spPr/>
        <p:txBody>
          <a:bodyPr/>
          <a:lstStyle/>
          <a:p>
            <a:fld id="{2B3F7BA3-7D84-D04E-A95E-49E802076166}" type="slidenum">
              <a:rPr lang="en-US" altLang="zh-CN"/>
              <a:t>25</a:t>
            </a:fld>
            <a:endParaRPr kumimoji="1" lang="zh-CN" altLang="en-US"/>
          </a:p>
        </p:txBody>
      </p:sp>
    </p:spTree>
    <p:extLst>
      <p:ext uri="{BB962C8B-B14F-4D97-AF65-F5344CB8AC3E}">
        <p14:creationId xmlns:p14="http://schemas.microsoft.com/office/powerpoint/2010/main" val="28817585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可以发现训练损失和测试损失相近</a:t>
            </a:r>
          </a:p>
        </p:txBody>
      </p:sp>
      <p:sp>
        <p:nvSpPr>
          <p:cNvPr id="4" name="灯片编号占位符 3"/>
          <p:cNvSpPr>
            <a:spLocks noGrp="1"/>
          </p:cNvSpPr>
          <p:nvPr>
            <p:ph type="sldNum" sz="quarter" idx="5"/>
          </p:nvPr>
        </p:nvSpPr>
        <p:spPr/>
        <p:txBody>
          <a:bodyPr/>
          <a:lstStyle/>
          <a:p>
            <a:fld id="{2B3F7BA3-7D84-D04E-A95E-49E802076166}" type="slidenum">
              <a:rPr lang="en-US" altLang="zh-CN"/>
              <a:t>26</a:t>
            </a:fld>
            <a:endParaRPr kumimoji="1" lang="zh-CN" altLang="en-US"/>
          </a:p>
        </p:txBody>
      </p:sp>
    </p:spTree>
    <p:extLst>
      <p:ext uri="{BB962C8B-B14F-4D97-AF65-F5344CB8AC3E}">
        <p14:creationId xmlns:p14="http://schemas.microsoft.com/office/powerpoint/2010/main" val="11974821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SIPaKMeD</a:t>
            </a:r>
            <a:endParaRPr kumimoji="1" lang="zh-CN" altLang="en-US"/>
          </a:p>
        </p:txBody>
      </p:sp>
      <p:sp>
        <p:nvSpPr>
          <p:cNvPr id="4" name="灯片编号占位符 3"/>
          <p:cNvSpPr>
            <a:spLocks noGrp="1"/>
          </p:cNvSpPr>
          <p:nvPr>
            <p:ph type="sldNum" sz="quarter" idx="5"/>
          </p:nvPr>
        </p:nvSpPr>
        <p:spPr/>
        <p:txBody>
          <a:bodyPr/>
          <a:lstStyle/>
          <a:p>
            <a:fld id="{2B3F7BA3-7D84-D04E-A95E-49E802076166}" type="slidenum">
              <a:rPr lang="en-US" altLang="zh-CN"/>
              <a:t>27</a:t>
            </a:fld>
            <a:endParaRPr kumimoji="1" lang="zh-CN" altLang="en-US"/>
          </a:p>
        </p:txBody>
      </p:sp>
    </p:spTree>
    <p:extLst>
      <p:ext uri="{BB962C8B-B14F-4D97-AF65-F5344CB8AC3E}">
        <p14:creationId xmlns:p14="http://schemas.microsoft.com/office/powerpoint/2010/main" val="317032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a:solidFill>
                  <a:srgbClr val="121212"/>
                </a:solidFill>
                <a:effectLst/>
                <a:latin typeface="-apple-system"/>
              </a:rPr>
              <a:t>它与标准卷积不同的是：在标准卷积中，每个卷积核的通道数是与输入特征图的通道数一致的，每个卷积核都与输入特征图在空间宽度、高度和深度上进行过滤和组合，并形成一张特征图；且有</a:t>
            </a:r>
            <a:r>
              <a:rPr lang="en-US" altLang="zh-CN" b="0" i="0">
                <a:solidFill>
                  <a:srgbClr val="121212"/>
                </a:solidFill>
                <a:effectLst/>
                <a:latin typeface="-apple-system"/>
              </a:rPr>
              <a:t>N</a:t>
            </a:r>
            <a:r>
              <a:rPr lang="zh-CN" altLang="en-US" b="0" i="0">
                <a:solidFill>
                  <a:srgbClr val="121212"/>
                </a:solidFill>
                <a:effectLst/>
                <a:latin typeface="-apple-system"/>
              </a:rPr>
              <a:t>个这样的卷积核，最终形成的输出特征图也就是通道数为</a:t>
            </a:r>
            <a:r>
              <a:rPr lang="en-US" altLang="zh-CN" b="0" i="0">
                <a:solidFill>
                  <a:srgbClr val="121212"/>
                </a:solidFill>
                <a:effectLst/>
                <a:latin typeface="-apple-system"/>
              </a:rPr>
              <a:t>N</a:t>
            </a:r>
            <a:r>
              <a:rPr lang="zh-CN" altLang="en-US" b="0" i="0">
                <a:solidFill>
                  <a:srgbClr val="121212"/>
                </a:solidFill>
                <a:effectLst/>
                <a:latin typeface="-apple-system"/>
              </a:rPr>
              <a:t>的特征图。</a:t>
            </a:r>
          </a:p>
          <a:p>
            <a:pPr algn="l"/>
            <a:r>
              <a:rPr lang="zh-CN" altLang="en-US" b="0" i="0">
                <a:solidFill>
                  <a:srgbClr val="121212"/>
                </a:solidFill>
                <a:effectLst/>
                <a:latin typeface="-apple-system"/>
              </a:rPr>
              <a:t>而</a:t>
            </a:r>
            <a:r>
              <a:rPr lang="en-US" altLang="zh-CN" b="0" i="0">
                <a:solidFill>
                  <a:srgbClr val="121212"/>
                </a:solidFill>
                <a:effectLst/>
                <a:latin typeface="-apple-system"/>
              </a:rPr>
              <a:t>DW</a:t>
            </a:r>
            <a:r>
              <a:rPr lang="zh-CN" altLang="en-US" b="0" i="0">
                <a:solidFill>
                  <a:srgbClr val="121212"/>
                </a:solidFill>
                <a:effectLst/>
                <a:latin typeface="-apple-system"/>
              </a:rPr>
              <a:t>卷积，明显简化了许多。它的一个卷积核只有单个通道，只负责输入特征图深度方向的一层特征图。这样很明显参数量会大大减少。</a:t>
            </a:r>
            <a:endParaRPr lang="en-US" altLang="zh-CN" b="0" i="0">
              <a:solidFill>
                <a:srgbClr val="121212"/>
              </a:solidFill>
              <a:effectLst/>
              <a:latin typeface="-apple-system"/>
            </a:endParaRPr>
          </a:p>
          <a:p>
            <a:pPr algn="l"/>
            <a:r>
              <a:rPr lang="zh-CN" altLang="en-US" b="0" i="0">
                <a:solidFill>
                  <a:srgbClr val="121212"/>
                </a:solidFill>
                <a:effectLst/>
                <a:latin typeface="-apple-system"/>
              </a:rPr>
              <a:t>仅仅只有</a:t>
            </a:r>
            <a:r>
              <a:rPr lang="en-US" altLang="zh-CN" b="0" i="0">
                <a:solidFill>
                  <a:srgbClr val="121212"/>
                </a:solidFill>
                <a:effectLst/>
                <a:latin typeface="-apple-system"/>
              </a:rPr>
              <a:t>DW</a:t>
            </a:r>
            <a:r>
              <a:rPr lang="zh-CN" altLang="en-US" b="0" i="0">
                <a:solidFill>
                  <a:srgbClr val="121212"/>
                </a:solidFill>
                <a:effectLst/>
                <a:latin typeface="-apple-system"/>
              </a:rPr>
              <a:t>卷积是不够的，因为它只实现了对输入特征图宽度和高度的过滤操作，并没有对通道方向进行组合。因此我们还需要一个组合的操作。这便是</a:t>
            </a:r>
            <a:r>
              <a:rPr lang="en-US" altLang="zh-CN" b="0" i="0">
                <a:solidFill>
                  <a:srgbClr val="121212"/>
                </a:solidFill>
                <a:effectLst/>
                <a:latin typeface="-apple-system"/>
              </a:rPr>
              <a:t>PW</a:t>
            </a:r>
            <a:r>
              <a:rPr lang="zh-CN" altLang="en-US" b="0" i="0">
                <a:solidFill>
                  <a:srgbClr val="121212"/>
                </a:solidFill>
                <a:effectLst/>
                <a:latin typeface="-apple-system"/>
              </a:rPr>
              <a:t>卷积要做的事情。</a:t>
            </a:r>
          </a:p>
          <a:p>
            <a:endParaRPr lang="zh-CN" altLang="en-US" b="0" i="0">
              <a:solidFill>
                <a:srgbClr val="121212"/>
              </a:solidFill>
              <a:effectLst/>
              <a:latin typeface="-apple-system"/>
            </a:endParaRPr>
          </a:p>
          <a:p>
            <a:endParaRPr kumimoji="1" lang="zh-CN" altLang="en-US"/>
          </a:p>
        </p:txBody>
      </p:sp>
      <p:sp>
        <p:nvSpPr>
          <p:cNvPr id="4" name="灯片编号占位符 3"/>
          <p:cNvSpPr>
            <a:spLocks noGrp="1"/>
          </p:cNvSpPr>
          <p:nvPr>
            <p:ph type="sldNum" sz="quarter" idx="5"/>
          </p:nvPr>
        </p:nvSpPr>
        <p:spPr/>
        <p:txBody>
          <a:bodyPr/>
          <a:lstStyle/>
          <a:p>
            <a:fld id="{2B3F7BA3-7D84-D04E-A95E-49E802076166}" type="slidenum">
              <a:rPr lang="en-US" altLang="zh-CN"/>
              <a:t>6</a:t>
            </a:fld>
            <a:endParaRPr kumimoji="1" lang="zh-CN" altLang="en-US"/>
          </a:p>
        </p:txBody>
      </p:sp>
    </p:spTree>
    <p:extLst>
      <p:ext uri="{BB962C8B-B14F-4D97-AF65-F5344CB8AC3E}">
        <p14:creationId xmlns:p14="http://schemas.microsoft.com/office/powerpoint/2010/main" val="964117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0" i="0">
                <a:solidFill>
                  <a:srgbClr val="121212"/>
                </a:solidFill>
                <a:effectLst/>
                <a:latin typeface="-apple-system"/>
              </a:rPr>
              <a:t>PW</a:t>
            </a:r>
            <a:r>
              <a:rPr lang="zh-CN" altLang="en-US" b="0" i="0">
                <a:solidFill>
                  <a:srgbClr val="121212"/>
                </a:solidFill>
                <a:effectLst/>
                <a:latin typeface="-apple-system"/>
              </a:rPr>
              <a:t>卷积就是普通的</a:t>
            </a:r>
            <a:r>
              <a:rPr lang="en-US" altLang="zh-CN" b="0" i="0">
                <a:solidFill>
                  <a:srgbClr val="121212"/>
                </a:solidFill>
                <a:effectLst/>
                <a:latin typeface="-apple-system"/>
              </a:rPr>
              <a:t>1*1</a:t>
            </a:r>
            <a:r>
              <a:rPr lang="zh-CN" altLang="en-US" b="0" i="0">
                <a:solidFill>
                  <a:srgbClr val="121212"/>
                </a:solidFill>
                <a:effectLst/>
                <a:latin typeface="-apple-system"/>
              </a:rPr>
              <a:t>卷积。</a:t>
            </a:r>
            <a:r>
              <a:rPr lang="en-US" altLang="zh-CN" b="0" i="0">
                <a:solidFill>
                  <a:srgbClr val="121212"/>
                </a:solidFill>
                <a:effectLst/>
                <a:latin typeface="-apple-system"/>
              </a:rPr>
              <a:t>1*1</a:t>
            </a:r>
            <a:r>
              <a:rPr lang="zh-CN" altLang="en-US" b="0" i="0">
                <a:solidFill>
                  <a:srgbClr val="121212"/>
                </a:solidFill>
                <a:effectLst/>
                <a:latin typeface="-apple-system"/>
              </a:rPr>
              <a:t>卷积实现了对输入特征图在通道方向上的加权组合，来生成新的特征图。并根据卷积核的个数的多少，决定输出特征图的通道数。</a:t>
            </a:r>
          </a:p>
          <a:p>
            <a:pPr algn="l"/>
            <a:r>
              <a:rPr lang="zh-CN" altLang="en-US" b="0" i="0">
                <a:solidFill>
                  <a:srgbClr val="121212"/>
                </a:solidFill>
                <a:effectLst/>
                <a:latin typeface="-apple-system"/>
              </a:rPr>
              <a:t>因此，我们这里就使用一个</a:t>
            </a:r>
            <a:r>
              <a:rPr lang="en-US" altLang="zh-CN" b="0" i="0">
                <a:solidFill>
                  <a:srgbClr val="121212"/>
                </a:solidFill>
                <a:effectLst/>
                <a:latin typeface="-apple-system"/>
              </a:rPr>
              <a:t>1*1</a:t>
            </a:r>
            <a:r>
              <a:rPr lang="zh-CN" altLang="en-US" b="0" i="0">
                <a:solidFill>
                  <a:srgbClr val="121212"/>
                </a:solidFill>
                <a:effectLst/>
                <a:latin typeface="-apple-system"/>
              </a:rPr>
              <a:t>卷积，来对</a:t>
            </a:r>
            <a:r>
              <a:rPr lang="en-US" altLang="zh-CN" b="0" i="0">
                <a:solidFill>
                  <a:srgbClr val="121212"/>
                </a:solidFill>
                <a:effectLst/>
                <a:latin typeface="-apple-system"/>
              </a:rPr>
              <a:t>DW</a:t>
            </a:r>
            <a:r>
              <a:rPr lang="zh-CN" altLang="en-US" b="0" i="0">
                <a:solidFill>
                  <a:srgbClr val="121212"/>
                </a:solidFill>
                <a:effectLst/>
                <a:latin typeface="-apple-system"/>
              </a:rPr>
              <a:t>卷积的输出结果在通道方向进行线性的组合。</a:t>
            </a:r>
            <a:endParaRPr lang="en-US" altLang="zh-CN" b="0" i="0">
              <a:solidFill>
                <a:srgbClr val="121212"/>
              </a:solidFill>
              <a:effectLst/>
              <a:latin typeface="-apple-system"/>
            </a:endParaRPr>
          </a:p>
          <a:p>
            <a:pPr algn="l"/>
            <a:r>
              <a:rPr lang="zh-CN" altLang="en-US" b="0" i="0">
                <a:solidFill>
                  <a:srgbClr val="121212"/>
                </a:solidFill>
                <a:effectLst/>
                <a:latin typeface="-apple-system"/>
              </a:rPr>
              <a:t>如图所示，可以看到和标准卷积的区别，只是卷积核变为了</a:t>
            </a:r>
            <a:r>
              <a:rPr lang="en-US" altLang="zh-CN" b="0" i="0">
                <a:solidFill>
                  <a:srgbClr val="121212"/>
                </a:solidFill>
                <a:effectLst/>
                <a:latin typeface="-apple-system"/>
              </a:rPr>
              <a:t>1*1</a:t>
            </a:r>
            <a:r>
              <a:rPr lang="zh-CN" altLang="en-US" b="0" i="0">
                <a:solidFill>
                  <a:srgbClr val="121212"/>
                </a:solidFill>
                <a:effectLst/>
                <a:latin typeface="-apple-system"/>
              </a:rPr>
              <a:t>的大小。</a:t>
            </a:r>
          </a:p>
          <a:p>
            <a:br>
              <a:rPr lang="zh-CN" altLang="en-US"/>
            </a:br>
            <a:endParaRPr kumimoji="1" lang="zh-CN" altLang="en-US"/>
          </a:p>
        </p:txBody>
      </p:sp>
      <p:sp>
        <p:nvSpPr>
          <p:cNvPr id="4" name="灯片编号占位符 3"/>
          <p:cNvSpPr>
            <a:spLocks noGrp="1"/>
          </p:cNvSpPr>
          <p:nvPr>
            <p:ph type="sldNum" sz="quarter" idx="5"/>
          </p:nvPr>
        </p:nvSpPr>
        <p:spPr/>
        <p:txBody>
          <a:bodyPr/>
          <a:lstStyle/>
          <a:p>
            <a:fld id="{2B3F7BA3-7D84-D04E-A95E-49E802076166}" type="slidenum">
              <a:rPr lang="en-US" altLang="zh-CN"/>
              <a:t>7</a:t>
            </a:fld>
            <a:endParaRPr kumimoji="1" lang="zh-CN" altLang="en-US"/>
          </a:p>
        </p:txBody>
      </p:sp>
    </p:spTree>
    <p:extLst>
      <p:ext uri="{BB962C8B-B14F-4D97-AF65-F5344CB8AC3E}">
        <p14:creationId xmlns:p14="http://schemas.microsoft.com/office/powerpoint/2010/main" val="27774950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br>
              <a:rPr lang="zh-CN" altLang="en-US"/>
            </a:br>
            <a:r>
              <a:rPr lang="zh-CN" altLang="en-US"/>
              <a:t>卷积核大小通常为</a:t>
            </a:r>
            <a:r>
              <a:rPr lang="en-US" altLang="zh-CN"/>
              <a:t>3</a:t>
            </a:r>
            <a:r>
              <a:rPr lang="zh-CN" altLang="en-US"/>
              <a:t>，输出通道数</a:t>
            </a:r>
            <a:r>
              <a:rPr lang="en-US" altLang="zh-CN"/>
              <a:t>N</a:t>
            </a:r>
            <a:r>
              <a:rPr lang="zh-CN" altLang="en-US"/>
              <a:t>往往大于</a:t>
            </a:r>
            <a:r>
              <a:rPr lang="en-US" altLang="zh-CN"/>
              <a:t>D_K^2</a:t>
            </a:r>
            <a:r>
              <a:rPr lang="zh-CN" altLang="en-US"/>
              <a:t>，所以标准卷积的计算量大约是深度可分离卷积的</a:t>
            </a:r>
            <a:r>
              <a:rPr lang="en-US" altLang="zh-CN"/>
              <a:t>8</a:t>
            </a:r>
            <a:r>
              <a:rPr lang="zh-CN" altLang="en-US"/>
              <a:t>到</a:t>
            </a:r>
            <a:r>
              <a:rPr lang="en-US" altLang="zh-CN"/>
              <a:t>9</a:t>
            </a:r>
            <a:r>
              <a:rPr lang="zh-CN" altLang="en-US"/>
              <a:t>倍</a:t>
            </a:r>
            <a:endParaRPr kumimoji="1" lang="zh-CN" altLang="en-US"/>
          </a:p>
        </p:txBody>
      </p:sp>
      <p:sp>
        <p:nvSpPr>
          <p:cNvPr id="4" name="灯片编号占位符 3"/>
          <p:cNvSpPr>
            <a:spLocks noGrp="1"/>
          </p:cNvSpPr>
          <p:nvPr>
            <p:ph type="sldNum" sz="quarter" idx="5"/>
          </p:nvPr>
        </p:nvSpPr>
        <p:spPr/>
        <p:txBody>
          <a:bodyPr/>
          <a:lstStyle/>
          <a:p>
            <a:fld id="{2B3F7BA3-7D84-D04E-A95E-49E802076166}" type="slidenum">
              <a:rPr lang="en-US" altLang="zh-CN"/>
              <a:t>8</a:t>
            </a:fld>
            <a:endParaRPr kumimoji="1" lang="zh-CN" altLang="en-US"/>
          </a:p>
        </p:txBody>
      </p:sp>
    </p:spTree>
    <p:extLst>
      <p:ext uri="{BB962C8B-B14F-4D97-AF65-F5344CB8AC3E}">
        <p14:creationId xmlns:p14="http://schemas.microsoft.com/office/powerpoint/2010/main" val="1401812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2B3F7BA3-7D84-D04E-A95E-49E802076166}" type="slidenum">
              <a:rPr lang="en-US" altLang="zh-CN"/>
              <a:t>9</a:t>
            </a:fld>
            <a:endParaRPr kumimoji="1" lang="zh-CN" altLang="en-US"/>
          </a:p>
        </p:txBody>
      </p:sp>
    </p:spTree>
    <p:extLst>
      <p:ext uri="{BB962C8B-B14F-4D97-AF65-F5344CB8AC3E}">
        <p14:creationId xmlns:p14="http://schemas.microsoft.com/office/powerpoint/2010/main" val="5920293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为什么要两个</a:t>
            </a:r>
            <a:r>
              <a:rPr kumimoji="1" lang="en-US" altLang="zh-CN"/>
              <a:t>FC</a:t>
            </a:r>
            <a:r>
              <a:rPr kumimoji="1" lang="zh-CN" altLang="en-US"/>
              <a:t>层</a:t>
            </a:r>
            <a:endParaRPr kumimoji="1" lang="en-US" altLang="zh-CN"/>
          </a:p>
          <a:p>
            <a:r>
              <a:rPr kumimoji="1" lang="en-US" altLang="zh-CN"/>
              <a:t>youlo</a:t>
            </a:r>
            <a:r>
              <a:rPr kumimoji="1" lang="zh-CN" altLang="en-US"/>
              <a:t> </a:t>
            </a:r>
            <a:r>
              <a:rPr kumimoji="1" lang="en-US" altLang="zh-CN"/>
              <a:t>v1</a:t>
            </a:r>
          </a:p>
          <a:p>
            <a:r>
              <a:rPr lang="zh-CN" altLang="en-US" b="0" i="0">
                <a:solidFill>
                  <a:srgbClr val="121212"/>
                </a:solidFill>
                <a:effectLst/>
                <a:latin typeface="-apple-system"/>
              </a:rPr>
              <a:t>第一个全连接层 </a:t>
            </a:r>
            <a:r>
              <a:rPr lang="en-US" altLang="zh-CN" b="0" i="0">
                <a:solidFill>
                  <a:srgbClr val="121212"/>
                </a:solidFill>
                <a:effectLst/>
                <a:latin typeface="-apple-system"/>
              </a:rPr>
              <a:t>(conv --&gt; FCL) </a:t>
            </a:r>
            <a:r>
              <a:rPr lang="zh-CN" altLang="en-US" b="0" i="0">
                <a:solidFill>
                  <a:srgbClr val="121212"/>
                </a:solidFill>
                <a:effectLst/>
                <a:latin typeface="-apple-system"/>
              </a:rPr>
              <a:t>的作用可看作，将前面的卷积层学的</a:t>
            </a:r>
            <a:r>
              <a:rPr lang="zh-CN" altLang="en-US" b="1" i="0">
                <a:solidFill>
                  <a:srgbClr val="121212"/>
                </a:solidFill>
                <a:effectLst/>
                <a:latin typeface="-apple-system"/>
              </a:rPr>
              <a:t>不同大小的感受野中的抽象信息，映射到更大的空间中，增加了模型的表征能力 </a:t>
            </a:r>
            <a:r>
              <a:rPr lang="en-US" altLang="zh-CN" b="1" i="0">
                <a:solidFill>
                  <a:srgbClr val="121212"/>
                </a:solidFill>
                <a:effectLst/>
                <a:latin typeface="-apple-system"/>
              </a:rPr>
              <a:t>model capacity</a:t>
            </a:r>
            <a:r>
              <a:rPr lang="zh-CN" altLang="en-US" b="1" i="0">
                <a:solidFill>
                  <a:srgbClr val="121212"/>
                </a:solidFill>
                <a:effectLst/>
                <a:latin typeface="-apple-system"/>
              </a:rPr>
              <a:t>。</a:t>
            </a:r>
            <a:endParaRPr lang="en-US" altLang="zh-CN" b="1" i="0">
              <a:solidFill>
                <a:srgbClr val="121212"/>
              </a:solidFill>
              <a:effectLst/>
              <a:latin typeface="-apple-system"/>
            </a:endParaRPr>
          </a:p>
          <a:p>
            <a:r>
              <a:rPr kumimoji="1" lang="zh-CN" altLang="en-US" b="1" i="0">
                <a:solidFill>
                  <a:srgbClr val="121212"/>
                </a:solidFill>
                <a:effectLst/>
                <a:latin typeface="-apple-system"/>
              </a:rPr>
              <a:t>第二个</a:t>
            </a:r>
            <a:r>
              <a:rPr kumimoji="1" lang="en-US" altLang="zh-CN" b="1" i="0">
                <a:solidFill>
                  <a:srgbClr val="121212"/>
                </a:solidFill>
                <a:effectLst/>
                <a:latin typeface="-apple-system"/>
              </a:rPr>
              <a:t>FC</a:t>
            </a:r>
            <a:r>
              <a:rPr kumimoji="1" lang="zh-CN" altLang="en-US" b="1" i="0">
                <a:solidFill>
                  <a:srgbClr val="121212"/>
                </a:solidFill>
                <a:effectLst/>
                <a:latin typeface="-apple-system"/>
              </a:rPr>
              <a:t>层是为了</a:t>
            </a:r>
            <a:r>
              <a:rPr lang="zh-CN" altLang="en-US" b="1" i="0">
                <a:solidFill>
                  <a:srgbClr val="121212"/>
                </a:solidFill>
                <a:effectLst/>
                <a:latin typeface="-apple-system"/>
              </a:rPr>
              <a:t>匹配网络的输出尺度</a:t>
            </a:r>
            <a:endParaRPr kumimoji="1" lang="zh-CN" altLang="en-US"/>
          </a:p>
        </p:txBody>
      </p:sp>
      <p:sp>
        <p:nvSpPr>
          <p:cNvPr id="4" name="灯片编号占位符 3"/>
          <p:cNvSpPr>
            <a:spLocks noGrp="1"/>
          </p:cNvSpPr>
          <p:nvPr>
            <p:ph type="sldNum" sz="quarter" idx="5"/>
          </p:nvPr>
        </p:nvSpPr>
        <p:spPr/>
        <p:txBody>
          <a:bodyPr/>
          <a:lstStyle/>
          <a:p>
            <a:fld id="{2B3F7BA3-7D84-D04E-A95E-49E802076166}" type="slidenum">
              <a:rPr lang="en-US" altLang="zh-CN"/>
              <a:t>10</a:t>
            </a:fld>
            <a:endParaRPr kumimoji="1" lang="zh-CN" altLang="en-US"/>
          </a:p>
        </p:txBody>
      </p:sp>
    </p:spTree>
    <p:extLst>
      <p:ext uri="{BB962C8B-B14F-4D97-AF65-F5344CB8AC3E}">
        <p14:creationId xmlns:p14="http://schemas.microsoft.com/office/powerpoint/2010/main" val="1943177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该集成策略基于一个原则：待观察方案和理想方案的差异应该是最小化的，在本文中，待观察方案就是基础分类器得到的置信分数，理想方案就是</a:t>
            </a:r>
            <a:r>
              <a:rPr kumimoji="1" lang="en-US" altLang="zh-CN"/>
              <a:t>1</a:t>
            </a:r>
            <a:r>
              <a:rPr kumimoji="1" lang="zh-CN" altLang="en-US"/>
              <a:t>，基础分类器对给定类别能给出的最高置信分数</a:t>
            </a:r>
          </a:p>
        </p:txBody>
      </p:sp>
      <p:sp>
        <p:nvSpPr>
          <p:cNvPr id="4" name="灯片编号占位符 3"/>
          <p:cNvSpPr>
            <a:spLocks noGrp="1"/>
          </p:cNvSpPr>
          <p:nvPr>
            <p:ph type="sldNum" sz="quarter" idx="5"/>
          </p:nvPr>
        </p:nvSpPr>
        <p:spPr/>
        <p:txBody>
          <a:bodyPr/>
          <a:lstStyle/>
          <a:p>
            <a:fld id="{2B3F7BA3-7D84-D04E-A95E-49E802076166}" type="slidenum">
              <a:rPr lang="en-US" altLang="zh-CN"/>
              <a:t>11</a:t>
            </a:fld>
            <a:endParaRPr kumimoji="1" lang="zh-CN" altLang="en-US"/>
          </a:p>
        </p:txBody>
      </p:sp>
    </p:spTree>
    <p:extLst>
      <p:ext uri="{BB962C8B-B14F-4D97-AF65-F5344CB8AC3E}">
        <p14:creationId xmlns:p14="http://schemas.microsoft.com/office/powerpoint/2010/main" val="7140502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a:solidFill>
                  <a:srgbClr val="000000"/>
                </a:solidFill>
                <a:effectLst/>
                <a:latin typeface="PingFang SC" panose="020B0400000000000000" pitchFamily="34" charset="-122"/>
                <a:ea typeface="PingFang SC" panose="020B0400000000000000" pitchFamily="34" charset="-122"/>
              </a:rPr>
              <a:t>argmin </a:t>
            </a:r>
            <a:r>
              <a:rPr lang="zh-CN" altLang="en-US">
                <a:solidFill>
                  <a:srgbClr val="000000"/>
                </a:solidFill>
                <a:effectLst/>
                <a:latin typeface="PingFang SC" panose="020B0400000000000000" pitchFamily="34" charset="-122"/>
                <a:ea typeface="PingFang SC" panose="020B0400000000000000" pitchFamily="34" charset="-122"/>
              </a:rPr>
              <a:t>使目标函数取最小值的变量值</a:t>
            </a:r>
          </a:p>
          <a:p>
            <a:endParaRPr kumimoji="1" lang="zh-CN" altLang="en-US"/>
          </a:p>
        </p:txBody>
      </p:sp>
      <p:sp>
        <p:nvSpPr>
          <p:cNvPr id="4" name="灯片编号占位符 3"/>
          <p:cNvSpPr>
            <a:spLocks noGrp="1"/>
          </p:cNvSpPr>
          <p:nvPr>
            <p:ph type="sldNum" sz="quarter" idx="5"/>
          </p:nvPr>
        </p:nvSpPr>
        <p:spPr/>
        <p:txBody>
          <a:bodyPr/>
          <a:lstStyle/>
          <a:p>
            <a:fld id="{2B3F7BA3-7D84-D04E-A95E-49E802076166}" type="slidenum">
              <a:rPr lang="en-US" altLang="zh-CN"/>
              <a:t>12</a:t>
            </a:fld>
            <a:endParaRPr kumimoji="1" lang="zh-CN" altLang="en-US"/>
          </a:p>
        </p:txBody>
      </p:sp>
    </p:spTree>
    <p:extLst>
      <p:ext uri="{BB962C8B-B14F-4D97-AF65-F5344CB8AC3E}">
        <p14:creationId xmlns:p14="http://schemas.microsoft.com/office/powerpoint/2010/main" val="251589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FACC2-3C17-1E6A-2275-A782F1D8B84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CN"/>
          </a:p>
        </p:txBody>
      </p:sp>
      <p:sp>
        <p:nvSpPr>
          <p:cNvPr id="3" name="Subtitle 2">
            <a:extLst>
              <a:ext uri="{FF2B5EF4-FFF2-40B4-BE49-F238E27FC236}">
                <a16:creationId xmlns:a16="http://schemas.microsoft.com/office/drawing/2014/main" id="{9B062632-BB44-BB9F-EE48-4DE710CAC1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CN"/>
          </a:p>
        </p:txBody>
      </p:sp>
      <p:sp>
        <p:nvSpPr>
          <p:cNvPr id="4" name="日期占位符 3">
            <a:extLst>
              <a:ext uri="{FF2B5EF4-FFF2-40B4-BE49-F238E27FC236}">
                <a16:creationId xmlns:a16="http://schemas.microsoft.com/office/drawing/2014/main" id="{D36332B0-E7AE-82DC-F57B-AEB60E5F9241}"/>
              </a:ext>
            </a:extLst>
          </p:cNvPr>
          <p:cNvSpPr>
            <a:spLocks noGrp="1"/>
          </p:cNvSpPr>
          <p:nvPr>
            <p:ph type="dt" sz="half" idx="10"/>
          </p:nvPr>
        </p:nvSpPr>
        <p:spPr/>
        <p:txBody>
          <a:bodyPr/>
          <a:lstStyle/>
          <a:p>
            <a:fld id="{08C32D31-52F3-B343-9F88-906DFFCE5EEC}" type="datetime1">
              <a:t>2023/3/22</a:t>
            </a:fld>
            <a:endParaRPr kumimoji="1" lang="zh-CN" altLang="en-US"/>
          </a:p>
        </p:txBody>
      </p:sp>
      <p:sp>
        <p:nvSpPr>
          <p:cNvPr id="5" name="页脚占位符 4">
            <a:extLst>
              <a:ext uri="{FF2B5EF4-FFF2-40B4-BE49-F238E27FC236}">
                <a16:creationId xmlns:a16="http://schemas.microsoft.com/office/drawing/2014/main" id="{24BEDBCD-D3FF-9FBD-ADC6-D333502E3B2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2793CD9-7C11-45DB-FA5A-7D63D302AD5E}"/>
              </a:ext>
            </a:extLst>
          </p:cNvPr>
          <p:cNvSpPr>
            <a:spLocks noGrp="1"/>
          </p:cNvSpPr>
          <p:nvPr>
            <p:ph type="sldNum" sz="quarter" idx="12"/>
          </p:nvPr>
        </p:nvSpPr>
        <p:spPr/>
        <p:txBody>
          <a:bodyPr/>
          <a:lstStyle/>
          <a:p>
            <a:fld id="{527792BC-68F3-3F41-8EF5-4CFF3CB49ED5}" type="slidenum">
              <a:t>‹#›</a:t>
            </a:fld>
            <a:endParaRPr kumimoji="1" lang="zh-CN" altLang="en-US"/>
          </a:p>
        </p:txBody>
      </p:sp>
    </p:spTree>
    <p:extLst>
      <p:ext uri="{BB962C8B-B14F-4D97-AF65-F5344CB8AC3E}">
        <p14:creationId xmlns:p14="http://schemas.microsoft.com/office/powerpoint/2010/main" val="3828913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8C8A0-F469-FD13-93E5-BC3D56652B40}"/>
              </a:ext>
            </a:extLst>
          </p:cNvPr>
          <p:cNvSpPr>
            <a:spLocks noGrp="1"/>
          </p:cNvSpPr>
          <p:nvPr>
            <p:ph type="title"/>
          </p:nvPr>
        </p:nvSpPr>
        <p:spPr/>
        <p:txBody>
          <a:bodyPr/>
          <a:lstStyle/>
          <a:p>
            <a:r>
              <a:rPr lang="zh-CN" altLang="en-US"/>
              <a:t>单击此处编辑母版标题样式</a:t>
            </a:r>
            <a:endParaRPr lang="en-CN"/>
          </a:p>
        </p:txBody>
      </p:sp>
      <p:sp>
        <p:nvSpPr>
          <p:cNvPr id="3" name="Vertical Text Placeholder 2">
            <a:extLst>
              <a:ext uri="{FF2B5EF4-FFF2-40B4-BE49-F238E27FC236}">
                <a16:creationId xmlns:a16="http://schemas.microsoft.com/office/drawing/2014/main" id="{DD156B86-5E8B-3485-C1AD-14748243953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CN"/>
          </a:p>
        </p:txBody>
      </p:sp>
      <p:sp>
        <p:nvSpPr>
          <p:cNvPr id="4" name="Date Placeholder 3">
            <a:extLst>
              <a:ext uri="{FF2B5EF4-FFF2-40B4-BE49-F238E27FC236}">
                <a16:creationId xmlns:a16="http://schemas.microsoft.com/office/drawing/2014/main" id="{546A1046-EDF7-D400-BE60-05ABF746611B}"/>
              </a:ext>
            </a:extLst>
          </p:cNvPr>
          <p:cNvSpPr>
            <a:spLocks noGrp="1"/>
          </p:cNvSpPr>
          <p:nvPr>
            <p:ph type="dt" sz="half" idx="10"/>
          </p:nvPr>
        </p:nvSpPr>
        <p:spPr/>
        <p:txBody>
          <a:bodyPr/>
          <a:lstStyle/>
          <a:p>
            <a:fld id="{F3850387-0B60-D74D-9420-F058C0B8EA7F}" type="datetime1">
              <a:t>2023/3/22</a:t>
            </a:fld>
            <a:endParaRPr kumimoji="1" lang="zh-CN" altLang="en-US"/>
          </a:p>
        </p:txBody>
      </p:sp>
      <p:sp>
        <p:nvSpPr>
          <p:cNvPr id="5" name="Footer Placeholder 4">
            <a:extLst>
              <a:ext uri="{FF2B5EF4-FFF2-40B4-BE49-F238E27FC236}">
                <a16:creationId xmlns:a16="http://schemas.microsoft.com/office/drawing/2014/main" id="{1FF634CE-A299-6A14-8D65-8527B7FB4C6D}"/>
              </a:ext>
            </a:extLst>
          </p:cNvPr>
          <p:cNvSpPr>
            <a:spLocks noGrp="1"/>
          </p:cNvSpPr>
          <p:nvPr>
            <p:ph type="ftr" sz="quarter" idx="11"/>
          </p:nvPr>
        </p:nvSpPr>
        <p:spPr/>
        <p:txBody>
          <a:bodyPr/>
          <a:lstStyle/>
          <a:p>
            <a:endParaRPr kumimoji="1" lang="zh-CN" altLang="en-US"/>
          </a:p>
        </p:txBody>
      </p:sp>
      <p:sp>
        <p:nvSpPr>
          <p:cNvPr id="6" name="Slide Number Placeholder 5">
            <a:extLst>
              <a:ext uri="{FF2B5EF4-FFF2-40B4-BE49-F238E27FC236}">
                <a16:creationId xmlns:a16="http://schemas.microsoft.com/office/drawing/2014/main" id="{6C03B087-BE11-84A4-CAFE-B201F1632A24}"/>
              </a:ext>
            </a:extLst>
          </p:cNvPr>
          <p:cNvSpPr>
            <a:spLocks noGrp="1"/>
          </p:cNvSpPr>
          <p:nvPr>
            <p:ph type="sldNum" sz="quarter" idx="12"/>
          </p:nvPr>
        </p:nvSpPr>
        <p:spPr/>
        <p:txBody>
          <a:bodyPr/>
          <a:lstStyle/>
          <a:p>
            <a:fld id="{527792BC-68F3-3F41-8EF5-4CFF3CB49ED5}" type="slidenum">
              <a:t>‹#›</a:t>
            </a:fld>
            <a:endParaRPr kumimoji="1" lang="zh-CN" altLang="en-US"/>
          </a:p>
        </p:txBody>
      </p:sp>
    </p:spTree>
    <p:extLst>
      <p:ext uri="{BB962C8B-B14F-4D97-AF65-F5344CB8AC3E}">
        <p14:creationId xmlns:p14="http://schemas.microsoft.com/office/powerpoint/2010/main" val="3224672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95A61D-FFCA-69CF-EC44-C103500FD93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CN"/>
          </a:p>
        </p:txBody>
      </p:sp>
      <p:sp>
        <p:nvSpPr>
          <p:cNvPr id="3" name="Vertical Text Placeholder 2">
            <a:extLst>
              <a:ext uri="{FF2B5EF4-FFF2-40B4-BE49-F238E27FC236}">
                <a16:creationId xmlns:a16="http://schemas.microsoft.com/office/drawing/2014/main" id="{621F125E-9A0B-E0A6-56FE-0B14E8AADAB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CN"/>
          </a:p>
        </p:txBody>
      </p:sp>
      <p:sp>
        <p:nvSpPr>
          <p:cNvPr id="4" name="Date Placeholder 3">
            <a:extLst>
              <a:ext uri="{FF2B5EF4-FFF2-40B4-BE49-F238E27FC236}">
                <a16:creationId xmlns:a16="http://schemas.microsoft.com/office/drawing/2014/main" id="{FAD77B2B-9CF9-98C4-DC14-DE0CD31DCB13}"/>
              </a:ext>
            </a:extLst>
          </p:cNvPr>
          <p:cNvSpPr>
            <a:spLocks noGrp="1"/>
          </p:cNvSpPr>
          <p:nvPr>
            <p:ph type="dt" sz="half" idx="10"/>
          </p:nvPr>
        </p:nvSpPr>
        <p:spPr/>
        <p:txBody>
          <a:bodyPr/>
          <a:lstStyle/>
          <a:p>
            <a:fld id="{FCFB4804-F364-294D-9022-1F585EBDD816}" type="datetime1">
              <a:t>2023/3/22</a:t>
            </a:fld>
            <a:endParaRPr kumimoji="1" lang="zh-CN" altLang="en-US"/>
          </a:p>
        </p:txBody>
      </p:sp>
      <p:sp>
        <p:nvSpPr>
          <p:cNvPr id="5" name="Footer Placeholder 4">
            <a:extLst>
              <a:ext uri="{FF2B5EF4-FFF2-40B4-BE49-F238E27FC236}">
                <a16:creationId xmlns:a16="http://schemas.microsoft.com/office/drawing/2014/main" id="{B2AFDC0A-7413-2A47-C477-1C123ED7AA10}"/>
              </a:ext>
            </a:extLst>
          </p:cNvPr>
          <p:cNvSpPr>
            <a:spLocks noGrp="1"/>
          </p:cNvSpPr>
          <p:nvPr>
            <p:ph type="ftr" sz="quarter" idx="11"/>
          </p:nvPr>
        </p:nvSpPr>
        <p:spPr/>
        <p:txBody>
          <a:bodyPr/>
          <a:lstStyle/>
          <a:p>
            <a:endParaRPr kumimoji="1" lang="zh-CN" altLang="en-US"/>
          </a:p>
        </p:txBody>
      </p:sp>
      <p:sp>
        <p:nvSpPr>
          <p:cNvPr id="6" name="Slide Number Placeholder 5">
            <a:extLst>
              <a:ext uri="{FF2B5EF4-FFF2-40B4-BE49-F238E27FC236}">
                <a16:creationId xmlns:a16="http://schemas.microsoft.com/office/drawing/2014/main" id="{7D919FD6-91AA-04FF-AD5E-C1E4BE7EB7ED}"/>
              </a:ext>
            </a:extLst>
          </p:cNvPr>
          <p:cNvSpPr>
            <a:spLocks noGrp="1"/>
          </p:cNvSpPr>
          <p:nvPr>
            <p:ph type="sldNum" sz="quarter" idx="12"/>
          </p:nvPr>
        </p:nvSpPr>
        <p:spPr/>
        <p:txBody>
          <a:bodyPr/>
          <a:lstStyle/>
          <a:p>
            <a:fld id="{527792BC-68F3-3F41-8EF5-4CFF3CB49ED5}" type="slidenum">
              <a:t>‹#›</a:t>
            </a:fld>
            <a:endParaRPr kumimoji="1" lang="zh-CN" altLang="en-US"/>
          </a:p>
        </p:txBody>
      </p:sp>
    </p:spTree>
    <p:extLst>
      <p:ext uri="{BB962C8B-B14F-4D97-AF65-F5344CB8AC3E}">
        <p14:creationId xmlns:p14="http://schemas.microsoft.com/office/powerpoint/2010/main" val="4259484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97AFE-BF3E-68B8-2833-255BD3D63305}"/>
              </a:ext>
            </a:extLst>
          </p:cNvPr>
          <p:cNvSpPr>
            <a:spLocks noGrp="1"/>
          </p:cNvSpPr>
          <p:nvPr>
            <p:ph type="title"/>
          </p:nvPr>
        </p:nvSpPr>
        <p:spPr/>
        <p:txBody>
          <a:bodyPr/>
          <a:lstStyle/>
          <a:p>
            <a:r>
              <a:rPr lang="zh-CN" altLang="en-US"/>
              <a:t>单击此处编辑母版标题样式</a:t>
            </a:r>
            <a:endParaRPr lang="en-CN"/>
          </a:p>
        </p:txBody>
      </p:sp>
      <p:sp>
        <p:nvSpPr>
          <p:cNvPr id="3" name="Content Placeholder 2">
            <a:extLst>
              <a:ext uri="{FF2B5EF4-FFF2-40B4-BE49-F238E27FC236}">
                <a16:creationId xmlns:a16="http://schemas.microsoft.com/office/drawing/2014/main" id="{4B72E7EB-9A34-BEEE-6FD0-9866B82BD3B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CN"/>
          </a:p>
        </p:txBody>
      </p:sp>
      <p:sp>
        <p:nvSpPr>
          <p:cNvPr id="4" name="Date Placeholder 3">
            <a:extLst>
              <a:ext uri="{FF2B5EF4-FFF2-40B4-BE49-F238E27FC236}">
                <a16:creationId xmlns:a16="http://schemas.microsoft.com/office/drawing/2014/main" id="{7083D902-5D85-1658-57B1-97E5589DE4E3}"/>
              </a:ext>
            </a:extLst>
          </p:cNvPr>
          <p:cNvSpPr>
            <a:spLocks noGrp="1"/>
          </p:cNvSpPr>
          <p:nvPr>
            <p:ph type="dt" sz="half" idx="10"/>
          </p:nvPr>
        </p:nvSpPr>
        <p:spPr/>
        <p:txBody>
          <a:bodyPr/>
          <a:lstStyle/>
          <a:p>
            <a:fld id="{32B797AD-1760-6748-902E-ABF30BC8E6A7}" type="datetime1">
              <a:t>2023/3/22</a:t>
            </a:fld>
            <a:endParaRPr kumimoji="1" lang="zh-CN" altLang="en-US"/>
          </a:p>
        </p:txBody>
      </p:sp>
      <p:sp>
        <p:nvSpPr>
          <p:cNvPr id="5" name="Footer Placeholder 4">
            <a:extLst>
              <a:ext uri="{FF2B5EF4-FFF2-40B4-BE49-F238E27FC236}">
                <a16:creationId xmlns:a16="http://schemas.microsoft.com/office/drawing/2014/main" id="{B971A4CE-A884-31FE-7E35-B7591FA38FFF}"/>
              </a:ext>
            </a:extLst>
          </p:cNvPr>
          <p:cNvSpPr>
            <a:spLocks noGrp="1"/>
          </p:cNvSpPr>
          <p:nvPr>
            <p:ph type="ftr" sz="quarter" idx="11"/>
          </p:nvPr>
        </p:nvSpPr>
        <p:spPr/>
        <p:txBody>
          <a:bodyPr/>
          <a:lstStyle/>
          <a:p>
            <a:endParaRPr kumimoji="1" lang="zh-CN" altLang="en-US"/>
          </a:p>
        </p:txBody>
      </p:sp>
      <p:sp>
        <p:nvSpPr>
          <p:cNvPr id="6" name="Slide Number Placeholder 5">
            <a:extLst>
              <a:ext uri="{FF2B5EF4-FFF2-40B4-BE49-F238E27FC236}">
                <a16:creationId xmlns:a16="http://schemas.microsoft.com/office/drawing/2014/main" id="{DB260EF3-1F4D-1CF3-B7E5-E6D20AB58F8B}"/>
              </a:ext>
            </a:extLst>
          </p:cNvPr>
          <p:cNvSpPr>
            <a:spLocks noGrp="1"/>
          </p:cNvSpPr>
          <p:nvPr>
            <p:ph type="sldNum" sz="quarter" idx="12"/>
          </p:nvPr>
        </p:nvSpPr>
        <p:spPr/>
        <p:txBody>
          <a:bodyPr/>
          <a:lstStyle/>
          <a:p>
            <a:fld id="{527792BC-68F3-3F41-8EF5-4CFF3CB49ED5}" type="slidenum">
              <a:t>‹#›</a:t>
            </a:fld>
            <a:endParaRPr kumimoji="1" lang="zh-CN" altLang="en-US"/>
          </a:p>
        </p:txBody>
      </p:sp>
    </p:spTree>
    <p:extLst>
      <p:ext uri="{BB962C8B-B14F-4D97-AF65-F5344CB8AC3E}">
        <p14:creationId xmlns:p14="http://schemas.microsoft.com/office/powerpoint/2010/main" val="2470978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75C15-9BC8-B966-A6E5-387357F27C7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CN"/>
          </a:p>
        </p:txBody>
      </p:sp>
      <p:sp>
        <p:nvSpPr>
          <p:cNvPr id="3" name="Text Placeholder 2">
            <a:extLst>
              <a:ext uri="{FF2B5EF4-FFF2-40B4-BE49-F238E27FC236}">
                <a16:creationId xmlns:a16="http://schemas.microsoft.com/office/drawing/2014/main" id="{45027171-1167-349F-56FD-73028CCC30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a:extLst>
              <a:ext uri="{FF2B5EF4-FFF2-40B4-BE49-F238E27FC236}">
                <a16:creationId xmlns:a16="http://schemas.microsoft.com/office/drawing/2014/main" id="{1A91F0E1-0DCC-E1A6-0FF2-686A6907FCFD}"/>
              </a:ext>
            </a:extLst>
          </p:cNvPr>
          <p:cNvSpPr>
            <a:spLocks noGrp="1"/>
          </p:cNvSpPr>
          <p:nvPr>
            <p:ph type="dt" sz="half" idx="10"/>
          </p:nvPr>
        </p:nvSpPr>
        <p:spPr/>
        <p:txBody>
          <a:bodyPr/>
          <a:lstStyle/>
          <a:p>
            <a:fld id="{A8FBCD09-95B3-CF4B-9C18-6B90AC0D1C92}" type="datetime1">
              <a:t>2023/3/22</a:t>
            </a:fld>
            <a:endParaRPr kumimoji="1" lang="zh-CN" altLang="en-US"/>
          </a:p>
        </p:txBody>
      </p:sp>
      <p:sp>
        <p:nvSpPr>
          <p:cNvPr id="5" name="Footer Placeholder 4">
            <a:extLst>
              <a:ext uri="{FF2B5EF4-FFF2-40B4-BE49-F238E27FC236}">
                <a16:creationId xmlns:a16="http://schemas.microsoft.com/office/drawing/2014/main" id="{CCFEE4A9-BB8A-8D8D-F44C-86DAC207C3DF}"/>
              </a:ext>
            </a:extLst>
          </p:cNvPr>
          <p:cNvSpPr>
            <a:spLocks noGrp="1"/>
          </p:cNvSpPr>
          <p:nvPr>
            <p:ph type="ftr" sz="quarter" idx="11"/>
          </p:nvPr>
        </p:nvSpPr>
        <p:spPr/>
        <p:txBody>
          <a:bodyPr/>
          <a:lstStyle/>
          <a:p>
            <a:endParaRPr kumimoji="1" lang="zh-CN" altLang="en-US"/>
          </a:p>
        </p:txBody>
      </p:sp>
      <p:sp>
        <p:nvSpPr>
          <p:cNvPr id="6" name="Slide Number Placeholder 5">
            <a:extLst>
              <a:ext uri="{FF2B5EF4-FFF2-40B4-BE49-F238E27FC236}">
                <a16:creationId xmlns:a16="http://schemas.microsoft.com/office/drawing/2014/main" id="{448B6183-A2F2-B98E-D85C-DACC33ADB160}"/>
              </a:ext>
            </a:extLst>
          </p:cNvPr>
          <p:cNvSpPr>
            <a:spLocks noGrp="1"/>
          </p:cNvSpPr>
          <p:nvPr>
            <p:ph type="sldNum" sz="quarter" idx="12"/>
          </p:nvPr>
        </p:nvSpPr>
        <p:spPr/>
        <p:txBody>
          <a:bodyPr/>
          <a:lstStyle/>
          <a:p>
            <a:fld id="{527792BC-68F3-3F41-8EF5-4CFF3CB49ED5}" type="slidenum">
              <a:t>‹#›</a:t>
            </a:fld>
            <a:endParaRPr kumimoji="1" lang="zh-CN" altLang="en-US"/>
          </a:p>
        </p:txBody>
      </p:sp>
    </p:spTree>
    <p:extLst>
      <p:ext uri="{BB962C8B-B14F-4D97-AF65-F5344CB8AC3E}">
        <p14:creationId xmlns:p14="http://schemas.microsoft.com/office/powerpoint/2010/main" val="1661399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1FCD0-5C84-1DF3-1063-6A3BA9A5D37A}"/>
              </a:ext>
            </a:extLst>
          </p:cNvPr>
          <p:cNvSpPr>
            <a:spLocks noGrp="1"/>
          </p:cNvSpPr>
          <p:nvPr>
            <p:ph type="title"/>
          </p:nvPr>
        </p:nvSpPr>
        <p:spPr/>
        <p:txBody>
          <a:bodyPr/>
          <a:lstStyle/>
          <a:p>
            <a:r>
              <a:rPr lang="zh-CN" altLang="en-US"/>
              <a:t>单击此处编辑母版标题样式</a:t>
            </a:r>
            <a:endParaRPr lang="en-CN"/>
          </a:p>
        </p:txBody>
      </p:sp>
      <p:sp>
        <p:nvSpPr>
          <p:cNvPr id="3" name="Content Placeholder 2">
            <a:extLst>
              <a:ext uri="{FF2B5EF4-FFF2-40B4-BE49-F238E27FC236}">
                <a16:creationId xmlns:a16="http://schemas.microsoft.com/office/drawing/2014/main" id="{A3E12637-5888-CDBE-42E0-5D8BAB7F48C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CN"/>
          </a:p>
        </p:txBody>
      </p:sp>
      <p:sp>
        <p:nvSpPr>
          <p:cNvPr id="4" name="Content Placeholder 3">
            <a:extLst>
              <a:ext uri="{FF2B5EF4-FFF2-40B4-BE49-F238E27FC236}">
                <a16:creationId xmlns:a16="http://schemas.microsoft.com/office/drawing/2014/main" id="{F66A7526-25A7-A7FB-2B3D-1FD417F4102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CN"/>
          </a:p>
        </p:txBody>
      </p:sp>
      <p:sp>
        <p:nvSpPr>
          <p:cNvPr id="5" name="Date Placeholder 4">
            <a:extLst>
              <a:ext uri="{FF2B5EF4-FFF2-40B4-BE49-F238E27FC236}">
                <a16:creationId xmlns:a16="http://schemas.microsoft.com/office/drawing/2014/main" id="{5F206A78-C1B4-73CD-DF58-E030FF36E866}"/>
              </a:ext>
            </a:extLst>
          </p:cNvPr>
          <p:cNvSpPr>
            <a:spLocks noGrp="1"/>
          </p:cNvSpPr>
          <p:nvPr>
            <p:ph type="dt" sz="half" idx="10"/>
          </p:nvPr>
        </p:nvSpPr>
        <p:spPr/>
        <p:txBody>
          <a:bodyPr/>
          <a:lstStyle/>
          <a:p>
            <a:fld id="{F3FE19BA-823E-FF49-BA3F-66DFD53BDB96}" type="datetime1">
              <a:t>2023/3/22</a:t>
            </a:fld>
            <a:endParaRPr kumimoji="1" lang="zh-CN" altLang="en-US"/>
          </a:p>
        </p:txBody>
      </p:sp>
      <p:sp>
        <p:nvSpPr>
          <p:cNvPr id="6" name="Footer Placeholder 5">
            <a:extLst>
              <a:ext uri="{FF2B5EF4-FFF2-40B4-BE49-F238E27FC236}">
                <a16:creationId xmlns:a16="http://schemas.microsoft.com/office/drawing/2014/main" id="{CDDBFDDF-EB8F-6AB1-DD5F-237F8AD8A863}"/>
              </a:ext>
            </a:extLst>
          </p:cNvPr>
          <p:cNvSpPr>
            <a:spLocks noGrp="1"/>
          </p:cNvSpPr>
          <p:nvPr>
            <p:ph type="ftr" sz="quarter" idx="11"/>
          </p:nvPr>
        </p:nvSpPr>
        <p:spPr/>
        <p:txBody>
          <a:bodyPr/>
          <a:lstStyle/>
          <a:p>
            <a:endParaRPr kumimoji="1" lang="zh-CN" altLang="en-US"/>
          </a:p>
        </p:txBody>
      </p:sp>
      <p:sp>
        <p:nvSpPr>
          <p:cNvPr id="7" name="Slide Number Placeholder 6">
            <a:extLst>
              <a:ext uri="{FF2B5EF4-FFF2-40B4-BE49-F238E27FC236}">
                <a16:creationId xmlns:a16="http://schemas.microsoft.com/office/drawing/2014/main" id="{4B6E87C6-2B5E-24B7-E060-9BFE2C749D13}"/>
              </a:ext>
            </a:extLst>
          </p:cNvPr>
          <p:cNvSpPr>
            <a:spLocks noGrp="1"/>
          </p:cNvSpPr>
          <p:nvPr>
            <p:ph type="sldNum" sz="quarter" idx="12"/>
          </p:nvPr>
        </p:nvSpPr>
        <p:spPr/>
        <p:txBody>
          <a:bodyPr/>
          <a:lstStyle/>
          <a:p>
            <a:fld id="{527792BC-68F3-3F41-8EF5-4CFF3CB49ED5}" type="slidenum">
              <a:t>‹#›</a:t>
            </a:fld>
            <a:endParaRPr kumimoji="1" lang="zh-CN" altLang="en-US"/>
          </a:p>
        </p:txBody>
      </p:sp>
    </p:spTree>
    <p:extLst>
      <p:ext uri="{BB962C8B-B14F-4D97-AF65-F5344CB8AC3E}">
        <p14:creationId xmlns:p14="http://schemas.microsoft.com/office/powerpoint/2010/main" val="887780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CBD11-D92B-D169-F698-EFB3012F3196}"/>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CN"/>
          </a:p>
        </p:txBody>
      </p:sp>
      <p:sp>
        <p:nvSpPr>
          <p:cNvPr id="3" name="Text Placeholder 2">
            <a:extLst>
              <a:ext uri="{FF2B5EF4-FFF2-40B4-BE49-F238E27FC236}">
                <a16:creationId xmlns:a16="http://schemas.microsoft.com/office/drawing/2014/main" id="{E8E2A040-A977-B601-49C5-909081CC7E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a:extLst>
              <a:ext uri="{FF2B5EF4-FFF2-40B4-BE49-F238E27FC236}">
                <a16:creationId xmlns:a16="http://schemas.microsoft.com/office/drawing/2014/main" id="{9E8DCFD3-D6A3-A5A6-2612-39321BEB232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CN"/>
          </a:p>
        </p:txBody>
      </p:sp>
      <p:sp>
        <p:nvSpPr>
          <p:cNvPr id="5" name="Text Placeholder 4">
            <a:extLst>
              <a:ext uri="{FF2B5EF4-FFF2-40B4-BE49-F238E27FC236}">
                <a16:creationId xmlns:a16="http://schemas.microsoft.com/office/drawing/2014/main" id="{0BFD6749-907E-0FC2-855E-255008C943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a:extLst>
              <a:ext uri="{FF2B5EF4-FFF2-40B4-BE49-F238E27FC236}">
                <a16:creationId xmlns:a16="http://schemas.microsoft.com/office/drawing/2014/main" id="{87C1CAB1-7EC1-8973-9D12-0C16DBA1CCA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CN"/>
          </a:p>
        </p:txBody>
      </p:sp>
      <p:sp>
        <p:nvSpPr>
          <p:cNvPr id="7" name="Date Placeholder 6">
            <a:extLst>
              <a:ext uri="{FF2B5EF4-FFF2-40B4-BE49-F238E27FC236}">
                <a16:creationId xmlns:a16="http://schemas.microsoft.com/office/drawing/2014/main" id="{900BCA92-3B32-0BFE-2E2A-7F51F373D5ED}"/>
              </a:ext>
            </a:extLst>
          </p:cNvPr>
          <p:cNvSpPr>
            <a:spLocks noGrp="1"/>
          </p:cNvSpPr>
          <p:nvPr>
            <p:ph type="dt" sz="half" idx="10"/>
          </p:nvPr>
        </p:nvSpPr>
        <p:spPr/>
        <p:txBody>
          <a:bodyPr/>
          <a:lstStyle/>
          <a:p>
            <a:fld id="{42110608-2CF3-DF41-8943-6B4047103C0D}" type="datetime1">
              <a:t>2023/3/22</a:t>
            </a:fld>
            <a:endParaRPr kumimoji="1" lang="zh-CN" altLang="en-US"/>
          </a:p>
        </p:txBody>
      </p:sp>
      <p:sp>
        <p:nvSpPr>
          <p:cNvPr id="8" name="Footer Placeholder 7">
            <a:extLst>
              <a:ext uri="{FF2B5EF4-FFF2-40B4-BE49-F238E27FC236}">
                <a16:creationId xmlns:a16="http://schemas.microsoft.com/office/drawing/2014/main" id="{1132F443-C8E1-D482-37D4-80AD2B9A259A}"/>
              </a:ext>
            </a:extLst>
          </p:cNvPr>
          <p:cNvSpPr>
            <a:spLocks noGrp="1"/>
          </p:cNvSpPr>
          <p:nvPr>
            <p:ph type="ftr" sz="quarter" idx="11"/>
          </p:nvPr>
        </p:nvSpPr>
        <p:spPr/>
        <p:txBody>
          <a:bodyPr/>
          <a:lstStyle/>
          <a:p>
            <a:endParaRPr kumimoji="1" lang="zh-CN" altLang="en-US"/>
          </a:p>
        </p:txBody>
      </p:sp>
      <p:sp>
        <p:nvSpPr>
          <p:cNvPr id="9" name="Slide Number Placeholder 8">
            <a:extLst>
              <a:ext uri="{FF2B5EF4-FFF2-40B4-BE49-F238E27FC236}">
                <a16:creationId xmlns:a16="http://schemas.microsoft.com/office/drawing/2014/main" id="{9A93B25E-E2A9-EF05-6D66-010163306B28}"/>
              </a:ext>
            </a:extLst>
          </p:cNvPr>
          <p:cNvSpPr>
            <a:spLocks noGrp="1"/>
          </p:cNvSpPr>
          <p:nvPr>
            <p:ph type="sldNum" sz="quarter" idx="12"/>
          </p:nvPr>
        </p:nvSpPr>
        <p:spPr/>
        <p:txBody>
          <a:bodyPr/>
          <a:lstStyle/>
          <a:p>
            <a:fld id="{527792BC-68F3-3F41-8EF5-4CFF3CB49ED5}" type="slidenum">
              <a:t>‹#›</a:t>
            </a:fld>
            <a:endParaRPr kumimoji="1" lang="zh-CN" altLang="en-US"/>
          </a:p>
        </p:txBody>
      </p:sp>
    </p:spTree>
    <p:extLst>
      <p:ext uri="{BB962C8B-B14F-4D97-AF65-F5344CB8AC3E}">
        <p14:creationId xmlns:p14="http://schemas.microsoft.com/office/powerpoint/2010/main" val="1424697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4B091-9EF0-4AB6-7CF6-3C23384D1A48}"/>
              </a:ext>
            </a:extLst>
          </p:cNvPr>
          <p:cNvSpPr>
            <a:spLocks noGrp="1"/>
          </p:cNvSpPr>
          <p:nvPr>
            <p:ph type="title"/>
          </p:nvPr>
        </p:nvSpPr>
        <p:spPr/>
        <p:txBody>
          <a:bodyPr/>
          <a:lstStyle/>
          <a:p>
            <a:r>
              <a:rPr lang="zh-CN" altLang="en-US"/>
              <a:t>单击此处编辑母版标题样式</a:t>
            </a:r>
            <a:endParaRPr lang="en-CN"/>
          </a:p>
        </p:txBody>
      </p:sp>
      <p:sp>
        <p:nvSpPr>
          <p:cNvPr id="3" name="Date Placeholder 2">
            <a:extLst>
              <a:ext uri="{FF2B5EF4-FFF2-40B4-BE49-F238E27FC236}">
                <a16:creationId xmlns:a16="http://schemas.microsoft.com/office/drawing/2014/main" id="{F140A7B9-55B1-EE53-1398-FD4ADFFAB954}"/>
              </a:ext>
            </a:extLst>
          </p:cNvPr>
          <p:cNvSpPr>
            <a:spLocks noGrp="1"/>
          </p:cNvSpPr>
          <p:nvPr>
            <p:ph type="dt" sz="half" idx="10"/>
          </p:nvPr>
        </p:nvSpPr>
        <p:spPr/>
        <p:txBody>
          <a:bodyPr/>
          <a:lstStyle/>
          <a:p>
            <a:fld id="{6A8BB0CA-B0EB-CC40-B40D-E9149791DC2D}" type="datetime1">
              <a:t>2023/3/22</a:t>
            </a:fld>
            <a:endParaRPr kumimoji="1" lang="zh-CN" altLang="en-US"/>
          </a:p>
        </p:txBody>
      </p:sp>
      <p:sp>
        <p:nvSpPr>
          <p:cNvPr id="4" name="Footer Placeholder 3">
            <a:extLst>
              <a:ext uri="{FF2B5EF4-FFF2-40B4-BE49-F238E27FC236}">
                <a16:creationId xmlns:a16="http://schemas.microsoft.com/office/drawing/2014/main" id="{38AEB1B4-DAB4-1B74-C7B4-6A57E62E216A}"/>
              </a:ext>
            </a:extLst>
          </p:cNvPr>
          <p:cNvSpPr>
            <a:spLocks noGrp="1"/>
          </p:cNvSpPr>
          <p:nvPr>
            <p:ph type="ftr" sz="quarter" idx="11"/>
          </p:nvPr>
        </p:nvSpPr>
        <p:spPr/>
        <p:txBody>
          <a:bodyPr/>
          <a:lstStyle/>
          <a:p>
            <a:endParaRPr kumimoji="1" lang="zh-CN" altLang="en-US"/>
          </a:p>
        </p:txBody>
      </p:sp>
      <p:sp>
        <p:nvSpPr>
          <p:cNvPr id="5" name="Slide Number Placeholder 4">
            <a:extLst>
              <a:ext uri="{FF2B5EF4-FFF2-40B4-BE49-F238E27FC236}">
                <a16:creationId xmlns:a16="http://schemas.microsoft.com/office/drawing/2014/main" id="{CE429C5E-2E97-404E-E73E-C92CDE37C45D}"/>
              </a:ext>
            </a:extLst>
          </p:cNvPr>
          <p:cNvSpPr>
            <a:spLocks noGrp="1"/>
          </p:cNvSpPr>
          <p:nvPr>
            <p:ph type="sldNum" sz="quarter" idx="12"/>
          </p:nvPr>
        </p:nvSpPr>
        <p:spPr/>
        <p:txBody>
          <a:bodyPr/>
          <a:lstStyle/>
          <a:p>
            <a:fld id="{527792BC-68F3-3F41-8EF5-4CFF3CB49ED5}" type="slidenum">
              <a:t>‹#›</a:t>
            </a:fld>
            <a:endParaRPr kumimoji="1" lang="zh-CN" altLang="en-US"/>
          </a:p>
        </p:txBody>
      </p:sp>
    </p:spTree>
    <p:extLst>
      <p:ext uri="{BB962C8B-B14F-4D97-AF65-F5344CB8AC3E}">
        <p14:creationId xmlns:p14="http://schemas.microsoft.com/office/powerpoint/2010/main" val="1156240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BBCEC9-0556-944B-247A-30E69FAFA9B3}"/>
              </a:ext>
            </a:extLst>
          </p:cNvPr>
          <p:cNvSpPr>
            <a:spLocks noGrp="1"/>
          </p:cNvSpPr>
          <p:nvPr>
            <p:ph type="dt" sz="half" idx="10"/>
          </p:nvPr>
        </p:nvSpPr>
        <p:spPr/>
        <p:txBody>
          <a:bodyPr/>
          <a:lstStyle/>
          <a:p>
            <a:fld id="{F67461A0-E502-E843-B322-A98B08E1E589}" type="datetime1">
              <a:t>2023/3/22</a:t>
            </a:fld>
            <a:endParaRPr kumimoji="1" lang="zh-CN" altLang="en-US"/>
          </a:p>
        </p:txBody>
      </p:sp>
      <p:sp>
        <p:nvSpPr>
          <p:cNvPr id="3" name="Footer Placeholder 2">
            <a:extLst>
              <a:ext uri="{FF2B5EF4-FFF2-40B4-BE49-F238E27FC236}">
                <a16:creationId xmlns:a16="http://schemas.microsoft.com/office/drawing/2014/main" id="{F9E927C7-8C76-2975-D71A-664514748F58}"/>
              </a:ext>
            </a:extLst>
          </p:cNvPr>
          <p:cNvSpPr>
            <a:spLocks noGrp="1"/>
          </p:cNvSpPr>
          <p:nvPr>
            <p:ph type="ftr" sz="quarter" idx="11"/>
          </p:nvPr>
        </p:nvSpPr>
        <p:spPr/>
        <p:txBody>
          <a:bodyPr/>
          <a:lstStyle/>
          <a:p>
            <a:endParaRPr kumimoji="1" lang="zh-CN" altLang="en-US"/>
          </a:p>
        </p:txBody>
      </p:sp>
      <p:sp>
        <p:nvSpPr>
          <p:cNvPr id="4" name="Slide Number Placeholder 3">
            <a:extLst>
              <a:ext uri="{FF2B5EF4-FFF2-40B4-BE49-F238E27FC236}">
                <a16:creationId xmlns:a16="http://schemas.microsoft.com/office/drawing/2014/main" id="{F5CE0CFB-A5A8-7597-ABAB-5A62BDB2B14E}"/>
              </a:ext>
            </a:extLst>
          </p:cNvPr>
          <p:cNvSpPr>
            <a:spLocks noGrp="1"/>
          </p:cNvSpPr>
          <p:nvPr>
            <p:ph type="sldNum" sz="quarter" idx="12"/>
          </p:nvPr>
        </p:nvSpPr>
        <p:spPr/>
        <p:txBody>
          <a:bodyPr/>
          <a:lstStyle/>
          <a:p>
            <a:fld id="{527792BC-68F3-3F41-8EF5-4CFF3CB49ED5}" type="slidenum">
              <a:t>‹#›</a:t>
            </a:fld>
            <a:endParaRPr kumimoji="1" lang="zh-CN" altLang="en-US"/>
          </a:p>
        </p:txBody>
      </p:sp>
    </p:spTree>
    <p:extLst>
      <p:ext uri="{BB962C8B-B14F-4D97-AF65-F5344CB8AC3E}">
        <p14:creationId xmlns:p14="http://schemas.microsoft.com/office/powerpoint/2010/main" val="3005778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2AA90-363B-B3FC-08C7-1811F6027F4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CN"/>
          </a:p>
        </p:txBody>
      </p:sp>
      <p:sp>
        <p:nvSpPr>
          <p:cNvPr id="3" name="Content Placeholder 2">
            <a:extLst>
              <a:ext uri="{FF2B5EF4-FFF2-40B4-BE49-F238E27FC236}">
                <a16:creationId xmlns:a16="http://schemas.microsoft.com/office/drawing/2014/main" id="{611BD018-EFEF-D440-3FDE-D90A95F857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CN"/>
          </a:p>
        </p:txBody>
      </p:sp>
      <p:sp>
        <p:nvSpPr>
          <p:cNvPr id="4" name="Text Placeholder 3">
            <a:extLst>
              <a:ext uri="{FF2B5EF4-FFF2-40B4-BE49-F238E27FC236}">
                <a16:creationId xmlns:a16="http://schemas.microsoft.com/office/drawing/2014/main" id="{2132BE6D-8815-DAF8-28C0-8EBC70DC7E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a:extLst>
              <a:ext uri="{FF2B5EF4-FFF2-40B4-BE49-F238E27FC236}">
                <a16:creationId xmlns:a16="http://schemas.microsoft.com/office/drawing/2014/main" id="{B047E8B0-F5A3-91B3-303F-EE66C01C945F}"/>
              </a:ext>
            </a:extLst>
          </p:cNvPr>
          <p:cNvSpPr>
            <a:spLocks noGrp="1"/>
          </p:cNvSpPr>
          <p:nvPr>
            <p:ph type="dt" sz="half" idx="10"/>
          </p:nvPr>
        </p:nvSpPr>
        <p:spPr/>
        <p:txBody>
          <a:bodyPr/>
          <a:lstStyle/>
          <a:p>
            <a:fld id="{2F5A827C-FB98-A34B-8BF3-615AFFD26221}" type="datetime1">
              <a:t>2023/3/22</a:t>
            </a:fld>
            <a:endParaRPr kumimoji="1" lang="zh-CN" altLang="en-US"/>
          </a:p>
        </p:txBody>
      </p:sp>
      <p:sp>
        <p:nvSpPr>
          <p:cNvPr id="6" name="Footer Placeholder 5">
            <a:extLst>
              <a:ext uri="{FF2B5EF4-FFF2-40B4-BE49-F238E27FC236}">
                <a16:creationId xmlns:a16="http://schemas.microsoft.com/office/drawing/2014/main" id="{9355BCF5-1994-0CAB-ABF6-D892DF366CAF}"/>
              </a:ext>
            </a:extLst>
          </p:cNvPr>
          <p:cNvSpPr>
            <a:spLocks noGrp="1"/>
          </p:cNvSpPr>
          <p:nvPr>
            <p:ph type="ftr" sz="quarter" idx="11"/>
          </p:nvPr>
        </p:nvSpPr>
        <p:spPr/>
        <p:txBody>
          <a:bodyPr/>
          <a:lstStyle/>
          <a:p>
            <a:endParaRPr kumimoji="1" lang="zh-CN" altLang="en-US"/>
          </a:p>
        </p:txBody>
      </p:sp>
      <p:sp>
        <p:nvSpPr>
          <p:cNvPr id="7" name="Slide Number Placeholder 6">
            <a:extLst>
              <a:ext uri="{FF2B5EF4-FFF2-40B4-BE49-F238E27FC236}">
                <a16:creationId xmlns:a16="http://schemas.microsoft.com/office/drawing/2014/main" id="{9BD30463-E382-0B37-0ADB-5F4C4D432C5B}"/>
              </a:ext>
            </a:extLst>
          </p:cNvPr>
          <p:cNvSpPr>
            <a:spLocks noGrp="1"/>
          </p:cNvSpPr>
          <p:nvPr>
            <p:ph type="sldNum" sz="quarter" idx="12"/>
          </p:nvPr>
        </p:nvSpPr>
        <p:spPr/>
        <p:txBody>
          <a:bodyPr/>
          <a:lstStyle/>
          <a:p>
            <a:fld id="{527792BC-68F3-3F41-8EF5-4CFF3CB49ED5}" type="slidenum">
              <a:t>‹#›</a:t>
            </a:fld>
            <a:endParaRPr kumimoji="1" lang="zh-CN" altLang="en-US"/>
          </a:p>
        </p:txBody>
      </p:sp>
    </p:spTree>
    <p:extLst>
      <p:ext uri="{BB962C8B-B14F-4D97-AF65-F5344CB8AC3E}">
        <p14:creationId xmlns:p14="http://schemas.microsoft.com/office/powerpoint/2010/main" val="2880314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CFF39-5BB8-EB91-BE12-B53247FBB38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CN"/>
          </a:p>
        </p:txBody>
      </p:sp>
      <p:sp>
        <p:nvSpPr>
          <p:cNvPr id="3" name="Picture Placeholder 2">
            <a:extLst>
              <a:ext uri="{FF2B5EF4-FFF2-40B4-BE49-F238E27FC236}">
                <a16:creationId xmlns:a16="http://schemas.microsoft.com/office/drawing/2014/main" id="{238E425F-ABF9-D8D9-4262-3FFB79C3C7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CN"/>
          </a:p>
        </p:txBody>
      </p:sp>
      <p:sp>
        <p:nvSpPr>
          <p:cNvPr id="4" name="Text Placeholder 3">
            <a:extLst>
              <a:ext uri="{FF2B5EF4-FFF2-40B4-BE49-F238E27FC236}">
                <a16:creationId xmlns:a16="http://schemas.microsoft.com/office/drawing/2014/main" id="{0A18638D-19CA-446C-855A-A7D7172935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a:extLst>
              <a:ext uri="{FF2B5EF4-FFF2-40B4-BE49-F238E27FC236}">
                <a16:creationId xmlns:a16="http://schemas.microsoft.com/office/drawing/2014/main" id="{2F17307A-B99D-E080-4D55-4358D383F665}"/>
              </a:ext>
            </a:extLst>
          </p:cNvPr>
          <p:cNvSpPr>
            <a:spLocks noGrp="1"/>
          </p:cNvSpPr>
          <p:nvPr>
            <p:ph type="dt" sz="half" idx="10"/>
          </p:nvPr>
        </p:nvSpPr>
        <p:spPr/>
        <p:txBody>
          <a:bodyPr/>
          <a:lstStyle/>
          <a:p>
            <a:fld id="{E5B306DC-9937-1443-B9AB-4F502DE733C4}" type="datetime1">
              <a:t>2023/3/22</a:t>
            </a:fld>
            <a:endParaRPr kumimoji="1" lang="zh-CN" altLang="en-US"/>
          </a:p>
        </p:txBody>
      </p:sp>
      <p:sp>
        <p:nvSpPr>
          <p:cNvPr id="6" name="Footer Placeholder 5">
            <a:extLst>
              <a:ext uri="{FF2B5EF4-FFF2-40B4-BE49-F238E27FC236}">
                <a16:creationId xmlns:a16="http://schemas.microsoft.com/office/drawing/2014/main" id="{21597F9E-E7B2-92B0-2FD3-85986982E632}"/>
              </a:ext>
            </a:extLst>
          </p:cNvPr>
          <p:cNvSpPr>
            <a:spLocks noGrp="1"/>
          </p:cNvSpPr>
          <p:nvPr>
            <p:ph type="ftr" sz="quarter" idx="11"/>
          </p:nvPr>
        </p:nvSpPr>
        <p:spPr/>
        <p:txBody>
          <a:bodyPr/>
          <a:lstStyle/>
          <a:p>
            <a:endParaRPr kumimoji="1" lang="zh-CN" altLang="en-US"/>
          </a:p>
        </p:txBody>
      </p:sp>
      <p:sp>
        <p:nvSpPr>
          <p:cNvPr id="7" name="Slide Number Placeholder 6">
            <a:extLst>
              <a:ext uri="{FF2B5EF4-FFF2-40B4-BE49-F238E27FC236}">
                <a16:creationId xmlns:a16="http://schemas.microsoft.com/office/drawing/2014/main" id="{C695CAC4-AD24-43CE-8A44-916B066E4AAF}"/>
              </a:ext>
            </a:extLst>
          </p:cNvPr>
          <p:cNvSpPr>
            <a:spLocks noGrp="1"/>
          </p:cNvSpPr>
          <p:nvPr>
            <p:ph type="sldNum" sz="quarter" idx="12"/>
          </p:nvPr>
        </p:nvSpPr>
        <p:spPr/>
        <p:txBody>
          <a:bodyPr/>
          <a:lstStyle/>
          <a:p>
            <a:fld id="{527792BC-68F3-3F41-8EF5-4CFF3CB49ED5}" type="slidenum">
              <a:t>‹#›</a:t>
            </a:fld>
            <a:endParaRPr kumimoji="1" lang="zh-CN" altLang="en-US"/>
          </a:p>
        </p:txBody>
      </p:sp>
    </p:spTree>
    <p:extLst>
      <p:ext uri="{BB962C8B-B14F-4D97-AF65-F5344CB8AC3E}">
        <p14:creationId xmlns:p14="http://schemas.microsoft.com/office/powerpoint/2010/main" val="4097664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CB1C60-D23A-7012-1004-A7F6AB47FE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CN"/>
          </a:p>
        </p:txBody>
      </p:sp>
      <p:sp>
        <p:nvSpPr>
          <p:cNvPr id="3" name="Text Placeholder 2">
            <a:extLst>
              <a:ext uri="{FF2B5EF4-FFF2-40B4-BE49-F238E27FC236}">
                <a16:creationId xmlns:a16="http://schemas.microsoft.com/office/drawing/2014/main" id="{44967114-C027-8A3D-9512-235F020E14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CN"/>
          </a:p>
        </p:txBody>
      </p:sp>
      <p:sp>
        <p:nvSpPr>
          <p:cNvPr id="4" name="Date Placeholder 3">
            <a:extLst>
              <a:ext uri="{FF2B5EF4-FFF2-40B4-BE49-F238E27FC236}">
                <a16:creationId xmlns:a16="http://schemas.microsoft.com/office/drawing/2014/main" id="{CE0F9AE3-593A-6321-C5F5-7891EBDDBA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5720E2-1124-3545-AC63-3C020F5BC95A}" type="datetime1">
              <a:t>2023/3/22</a:t>
            </a:fld>
            <a:endParaRPr kumimoji="1" lang="zh-CN" altLang="en-US"/>
          </a:p>
        </p:txBody>
      </p:sp>
      <p:sp>
        <p:nvSpPr>
          <p:cNvPr id="5" name="Footer Placeholder 4">
            <a:extLst>
              <a:ext uri="{FF2B5EF4-FFF2-40B4-BE49-F238E27FC236}">
                <a16:creationId xmlns:a16="http://schemas.microsoft.com/office/drawing/2014/main" id="{447A8B42-5760-91D1-8391-DEFDEDF033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Slide Number Placeholder 5">
            <a:extLst>
              <a:ext uri="{FF2B5EF4-FFF2-40B4-BE49-F238E27FC236}">
                <a16:creationId xmlns:a16="http://schemas.microsoft.com/office/drawing/2014/main" id="{E993DDF9-1041-1141-0E02-A0088E4468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7792BC-68F3-3F41-8EF5-4CFF3CB49ED5}" type="slidenum">
              <a:t>‹#›</a:t>
            </a:fld>
            <a:endParaRPr kumimoji="1" lang="zh-CN" altLang="en-US"/>
          </a:p>
        </p:txBody>
      </p:sp>
    </p:spTree>
    <p:extLst>
      <p:ext uri="{BB962C8B-B14F-4D97-AF65-F5344CB8AC3E}">
        <p14:creationId xmlns:p14="http://schemas.microsoft.com/office/powerpoint/2010/main" val="36005264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362DA5-379C-88D4-3D07-7B52307069C1}"/>
              </a:ext>
            </a:extLst>
          </p:cNvPr>
          <p:cNvSpPr>
            <a:spLocks noGrp="1"/>
          </p:cNvSpPr>
          <p:nvPr>
            <p:ph type="ctrTitle"/>
          </p:nvPr>
        </p:nvSpPr>
        <p:spPr/>
        <p:txBody>
          <a:bodyPr>
            <a:normAutofit fontScale="90000"/>
          </a:bodyPr>
          <a:lstStyle/>
          <a:p>
            <a:r>
              <a:rPr kumimoji="1" lang="zh-CN" altLang="en-US"/>
              <a:t>宫颈癌检测</a:t>
            </a:r>
            <a:r>
              <a:rPr kumimoji="1" lang="en-US" altLang="zh-CN"/>
              <a:t>——</a:t>
            </a:r>
            <a:r>
              <a:rPr kumimoji="1" lang="zh-CN" altLang="en-US"/>
              <a:t>一种基于模糊距离的深度模型集成方法</a:t>
            </a:r>
          </a:p>
        </p:txBody>
      </p:sp>
      <p:sp>
        <p:nvSpPr>
          <p:cNvPr id="3" name="副标题 2">
            <a:extLst>
              <a:ext uri="{FF2B5EF4-FFF2-40B4-BE49-F238E27FC236}">
                <a16:creationId xmlns:a16="http://schemas.microsoft.com/office/drawing/2014/main" id="{D3F0431A-5D23-3FC5-0040-32101B3B853D}"/>
              </a:ext>
            </a:extLst>
          </p:cNvPr>
          <p:cNvSpPr>
            <a:spLocks noGrp="1"/>
          </p:cNvSpPr>
          <p:nvPr>
            <p:ph type="subTitle" idx="1"/>
          </p:nvPr>
        </p:nvSpPr>
        <p:spPr/>
        <p:txBody>
          <a:bodyPr/>
          <a:lstStyle/>
          <a:p>
            <a:endParaRPr kumimoji="1" lang="en-US" altLang="zh-CN"/>
          </a:p>
          <a:p>
            <a:r>
              <a:rPr kumimoji="1" lang="zh-CN" altLang="en-US"/>
              <a:t>汇报人：钱霖奕</a:t>
            </a:r>
          </a:p>
        </p:txBody>
      </p:sp>
    </p:spTree>
    <p:extLst>
      <p:ext uri="{BB962C8B-B14F-4D97-AF65-F5344CB8AC3E}">
        <p14:creationId xmlns:p14="http://schemas.microsoft.com/office/powerpoint/2010/main" val="4072908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EEAE8A-6287-0657-E92F-352DD1608775}"/>
              </a:ext>
            </a:extLst>
          </p:cNvPr>
          <p:cNvSpPr>
            <a:spLocks noGrp="1"/>
          </p:cNvSpPr>
          <p:nvPr>
            <p:ph type="title"/>
          </p:nvPr>
        </p:nvSpPr>
        <p:spPr/>
        <p:txBody>
          <a:bodyPr/>
          <a:lstStyle/>
          <a:p>
            <a:r>
              <a:rPr kumimoji="1" lang="en-US" altLang="zh-CN"/>
              <a:t>2</a:t>
            </a:r>
            <a:r>
              <a:rPr kumimoji="1" lang="zh-CN" altLang="en-US"/>
              <a:t> 方法</a:t>
            </a:r>
          </a:p>
        </p:txBody>
      </p:sp>
      <p:sp>
        <p:nvSpPr>
          <p:cNvPr id="3" name="内容占位符 2">
            <a:extLst>
              <a:ext uri="{FF2B5EF4-FFF2-40B4-BE49-F238E27FC236}">
                <a16:creationId xmlns:a16="http://schemas.microsoft.com/office/drawing/2014/main" id="{2880E9D1-1B69-141D-676B-504E12CF0E95}"/>
              </a:ext>
            </a:extLst>
          </p:cNvPr>
          <p:cNvSpPr>
            <a:spLocks noGrp="1"/>
          </p:cNvSpPr>
          <p:nvPr>
            <p:ph idx="1"/>
          </p:nvPr>
        </p:nvSpPr>
        <p:spPr/>
        <p:txBody>
          <a:bodyPr/>
          <a:lstStyle/>
          <a:p>
            <a:pPr marL="0" indent="0">
              <a:buNone/>
            </a:pPr>
            <a:r>
              <a:rPr kumimoji="1" lang="zh-CN" altLang="en-US"/>
              <a:t>额外的层</a:t>
            </a:r>
            <a:endParaRPr kumimoji="1" lang="en-US" altLang="zh-CN"/>
          </a:p>
        </p:txBody>
      </p:sp>
      <p:pic>
        <p:nvPicPr>
          <p:cNvPr id="5" name="图片 4">
            <a:extLst>
              <a:ext uri="{FF2B5EF4-FFF2-40B4-BE49-F238E27FC236}">
                <a16:creationId xmlns:a16="http://schemas.microsoft.com/office/drawing/2014/main" id="{DD628F06-73DD-2B0B-C125-CC2146D5003B}"/>
              </a:ext>
            </a:extLst>
          </p:cNvPr>
          <p:cNvPicPr>
            <a:picLocks noChangeAspect="1"/>
          </p:cNvPicPr>
          <p:nvPr/>
        </p:nvPicPr>
        <p:blipFill>
          <a:blip r:embed="rId3"/>
          <a:stretch>
            <a:fillRect/>
          </a:stretch>
        </p:blipFill>
        <p:spPr>
          <a:xfrm>
            <a:off x="2209800" y="2773684"/>
            <a:ext cx="7772400" cy="3169412"/>
          </a:xfrm>
          <a:prstGeom prst="rect">
            <a:avLst/>
          </a:prstGeom>
        </p:spPr>
      </p:pic>
      <p:sp>
        <p:nvSpPr>
          <p:cNvPr id="6" name="灯片编号占位符 5">
            <a:extLst>
              <a:ext uri="{FF2B5EF4-FFF2-40B4-BE49-F238E27FC236}">
                <a16:creationId xmlns:a16="http://schemas.microsoft.com/office/drawing/2014/main" id="{D963705C-958F-8BA1-13EC-77E848733A14}"/>
              </a:ext>
            </a:extLst>
          </p:cNvPr>
          <p:cNvSpPr>
            <a:spLocks noGrp="1"/>
          </p:cNvSpPr>
          <p:nvPr>
            <p:ph type="sldNum" sz="quarter" idx="12"/>
          </p:nvPr>
        </p:nvSpPr>
        <p:spPr/>
        <p:txBody>
          <a:bodyPr/>
          <a:lstStyle/>
          <a:p>
            <a:fld id="{527792BC-68F3-3F41-8EF5-4CFF3CB49ED5}" type="slidenum">
              <a:rPr lang="en-US" altLang="zh-CN"/>
              <a:t>10</a:t>
            </a:fld>
            <a:endParaRPr kumimoji="1" lang="zh-CN" altLang="en-US"/>
          </a:p>
        </p:txBody>
      </p:sp>
    </p:spTree>
    <p:extLst>
      <p:ext uri="{BB962C8B-B14F-4D97-AF65-F5344CB8AC3E}">
        <p14:creationId xmlns:p14="http://schemas.microsoft.com/office/powerpoint/2010/main" val="3984932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EEAE8A-6287-0657-E92F-352DD1608775}"/>
              </a:ext>
            </a:extLst>
          </p:cNvPr>
          <p:cNvSpPr>
            <a:spLocks noGrp="1"/>
          </p:cNvSpPr>
          <p:nvPr>
            <p:ph type="title"/>
          </p:nvPr>
        </p:nvSpPr>
        <p:spPr/>
        <p:txBody>
          <a:bodyPr/>
          <a:lstStyle/>
          <a:p>
            <a:r>
              <a:rPr kumimoji="1" lang="en-US" altLang="zh-CN"/>
              <a:t>2</a:t>
            </a:r>
            <a:r>
              <a:rPr kumimoji="1" lang="zh-CN" altLang="en-US"/>
              <a:t> 方法</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2880E9D1-1B69-141D-676B-504E12CF0E95}"/>
                  </a:ext>
                </a:extLst>
              </p:cNvPr>
              <p:cNvSpPr>
                <a:spLocks noGrp="1"/>
              </p:cNvSpPr>
              <p:nvPr>
                <p:ph idx="1"/>
              </p:nvPr>
            </p:nvSpPr>
            <p:spPr/>
            <p:txBody>
              <a:bodyPr>
                <a:normAutofit fontScale="77500" lnSpcReduction="20000"/>
              </a:bodyPr>
              <a:lstStyle/>
              <a:p>
                <a:pPr marL="0" indent="0">
                  <a:lnSpc>
                    <a:spcPct val="110000"/>
                  </a:lnSpc>
                  <a:buNone/>
                </a:pPr>
                <a:r>
                  <a:rPr kumimoji="1" lang="zh-CN" altLang="en-US"/>
                  <a:t>基于模糊距离的集成</a:t>
                </a:r>
                <a:endParaRPr kumimoji="1" lang="en-US" altLang="zh-CN"/>
              </a:p>
              <a:p>
                <a:pPr marL="0" indent="0">
                  <a:lnSpc>
                    <a:spcPct val="110000"/>
                  </a:lnSpc>
                  <a:buNone/>
                </a:pPr>
                <a:r>
                  <a:rPr kumimoji="1" lang="zh-CN" altLang="en-US"/>
                  <a:t>数据集 </a:t>
                </a:r>
                <a14:m>
                  <m:oMath xmlns:m="http://schemas.openxmlformats.org/officeDocument/2006/math">
                    <m:r>
                      <a:rPr kumimoji="1" lang="en-US" altLang="zh-CN" b="0" i="1">
                        <a:latin typeface="Cambria Math" panose="02040503050406030204" pitchFamily="18" charset="0"/>
                      </a:rPr>
                      <m:t>𝑑</m:t>
                    </m:r>
                    <m:r>
                      <a:rPr kumimoji="1" lang="en-US" altLang="zh-CN" b="0" i="1">
                        <a:latin typeface="Cambria Math" panose="02040503050406030204" pitchFamily="18" charset="0"/>
                      </a:rPr>
                      <m:t>={</m:t>
                    </m:r>
                    <m:d>
                      <m:dPr>
                        <m:ctrlPr>
                          <a:rPr kumimoji="1" lang="en-US" altLang="zh-CN" b="0" i="1">
                            <a:latin typeface="Cambria Math" panose="02040503050406030204" pitchFamily="18" charset="0"/>
                          </a:rPr>
                        </m:ctrlPr>
                      </m:dPr>
                      <m:e>
                        <m:sSub>
                          <m:sSubPr>
                            <m:ctrlPr>
                              <a:rPr kumimoji="1" lang="en-US" altLang="zh-CN" b="0" i="1">
                                <a:latin typeface="Cambria Math" panose="02040503050406030204" pitchFamily="18" charset="0"/>
                              </a:rPr>
                            </m:ctrlPr>
                          </m:sSubPr>
                          <m:e>
                            <m:r>
                              <a:rPr kumimoji="1" lang="en-US" altLang="zh-CN" b="0" i="1">
                                <a:latin typeface="Cambria Math" panose="02040503050406030204" pitchFamily="18" charset="0"/>
                              </a:rPr>
                              <m:t>𝑥</m:t>
                            </m:r>
                          </m:e>
                          <m:sub>
                            <m:r>
                              <a:rPr kumimoji="1" lang="en-US" altLang="zh-CN" b="0" i="1">
                                <a:latin typeface="Cambria Math" panose="02040503050406030204" pitchFamily="18" charset="0"/>
                              </a:rPr>
                              <m:t>1</m:t>
                            </m:r>
                          </m:sub>
                        </m:sSub>
                        <m:r>
                          <a:rPr kumimoji="1" lang="en-US" altLang="zh-CN" b="0" i="1">
                            <a:latin typeface="Cambria Math" panose="02040503050406030204" pitchFamily="18" charset="0"/>
                          </a:rPr>
                          <m:t>,</m:t>
                        </m:r>
                        <m:sSub>
                          <m:sSubPr>
                            <m:ctrlPr>
                              <a:rPr kumimoji="1" lang="en-US" altLang="zh-CN" b="0" i="1">
                                <a:latin typeface="Cambria Math" panose="02040503050406030204" pitchFamily="18" charset="0"/>
                              </a:rPr>
                            </m:ctrlPr>
                          </m:sSubPr>
                          <m:e>
                            <m:r>
                              <a:rPr kumimoji="1" lang="en-US" altLang="zh-CN" b="0" i="1">
                                <a:latin typeface="Cambria Math" panose="02040503050406030204" pitchFamily="18" charset="0"/>
                              </a:rPr>
                              <m:t>𝑦</m:t>
                            </m:r>
                          </m:e>
                          <m:sub>
                            <m:r>
                              <a:rPr kumimoji="1" lang="en-US" altLang="zh-CN" b="0" i="1">
                                <a:latin typeface="Cambria Math" panose="02040503050406030204" pitchFamily="18" charset="0"/>
                              </a:rPr>
                              <m:t>1</m:t>
                            </m:r>
                          </m:sub>
                        </m:sSub>
                      </m:e>
                    </m:d>
                    <m:r>
                      <a:rPr kumimoji="1" lang="en-US" altLang="zh-CN" b="0" i="1">
                        <a:latin typeface="Cambria Math" panose="02040503050406030204" pitchFamily="18" charset="0"/>
                      </a:rPr>
                      <m:t>,</m:t>
                    </m:r>
                    <m:d>
                      <m:dPr>
                        <m:ctrlPr>
                          <a:rPr kumimoji="1" lang="en-US" altLang="zh-CN" b="0" i="1">
                            <a:latin typeface="Cambria Math" panose="02040503050406030204" pitchFamily="18" charset="0"/>
                          </a:rPr>
                        </m:ctrlPr>
                      </m:dPr>
                      <m:e>
                        <m:sSub>
                          <m:sSubPr>
                            <m:ctrlPr>
                              <a:rPr kumimoji="1" lang="en-US" altLang="zh-CN" b="0" i="1">
                                <a:latin typeface="Cambria Math" panose="02040503050406030204" pitchFamily="18" charset="0"/>
                              </a:rPr>
                            </m:ctrlPr>
                          </m:sSubPr>
                          <m:e>
                            <m:r>
                              <a:rPr kumimoji="1" lang="en-US" altLang="zh-CN" b="0" i="1">
                                <a:latin typeface="Cambria Math" panose="02040503050406030204" pitchFamily="18" charset="0"/>
                              </a:rPr>
                              <m:t>𝑥</m:t>
                            </m:r>
                          </m:e>
                          <m:sub>
                            <m:r>
                              <a:rPr kumimoji="1" lang="en-US" altLang="zh-CN" b="0" i="1">
                                <a:latin typeface="Cambria Math" panose="02040503050406030204" pitchFamily="18" charset="0"/>
                              </a:rPr>
                              <m:t>2</m:t>
                            </m:r>
                          </m:sub>
                        </m:sSub>
                        <m:r>
                          <a:rPr kumimoji="1" lang="en-US" altLang="zh-CN" b="0" i="1">
                            <a:latin typeface="Cambria Math" panose="02040503050406030204" pitchFamily="18" charset="0"/>
                          </a:rPr>
                          <m:t>,</m:t>
                        </m:r>
                        <m:sSub>
                          <m:sSubPr>
                            <m:ctrlPr>
                              <a:rPr kumimoji="1" lang="en-US" altLang="zh-CN" b="0" i="1">
                                <a:latin typeface="Cambria Math" panose="02040503050406030204" pitchFamily="18" charset="0"/>
                              </a:rPr>
                            </m:ctrlPr>
                          </m:sSubPr>
                          <m:e>
                            <m:r>
                              <a:rPr kumimoji="1" lang="en-US" altLang="zh-CN" b="0" i="1">
                                <a:latin typeface="Cambria Math" panose="02040503050406030204" pitchFamily="18" charset="0"/>
                              </a:rPr>
                              <m:t>𝑦</m:t>
                            </m:r>
                          </m:e>
                          <m:sub>
                            <m:r>
                              <a:rPr kumimoji="1" lang="en-US" altLang="zh-CN" b="0" i="1">
                                <a:latin typeface="Cambria Math" panose="02040503050406030204" pitchFamily="18" charset="0"/>
                              </a:rPr>
                              <m:t>2</m:t>
                            </m:r>
                          </m:sub>
                        </m:sSub>
                      </m:e>
                    </m:d>
                    <m:r>
                      <a:rPr kumimoji="1" lang="en-US" altLang="zh-CN" b="0" i="1">
                        <a:latin typeface="Cambria Math" panose="02040503050406030204" pitchFamily="18" charset="0"/>
                      </a:rPr>
                      <m:t>,…,(</m:t>
                    </m:r>
                    <m:sSub>
                      <m:sSubPr>
                        <m:ctrlPr>
                          <a:rPr kumimoji="1" lang="en-US" altLang="zh-CN" b="0" i="1">
                            <a:latin typeface="Cambria Math" panose="02040503050406030204" pitchFamily="18" charset="0"/>
                          </a:rPr>
                        </m:ctrlPr>
                      </m:sSubPr>
                      <m:e>
                        <m:r>
                          <a:rPr kumimoji="1" lang="en-US" altLang="zh-CN" b="0" i="1">
                            <a:latin typeface="Cambria Math" panose="02040503050406030204" pitchFamily="18" charset="0"/>
                          </a:rPr>
                          <m:t>𝑥</m:t>
                        </m:r>
                      </m:e>
                      <m:sub>
                        <m:r>
                          <a:rPr kumimoji="1" lang="en-US" altLang="zh-CN" b="0" i="1">
                            <a:latin typeface="Cambria Math" panose="02040503050406030204" pitchFamily="18" charset="0"/>
                          </a:rPr>
                          <m:t>𝑚</m:t>
                        </m:r>
                      </m:sub>
                    </m:sSub>
                    <m:r>
                      <a:rPr kumimoji="1" lang="en-US" altLang="zh-CN" b="0" i="1">
                        <a:latin typeface="Cambria Math" panose="02040503050406030204" pitchFamily="18" charset="0"/>
                      </a:rPr>
                      <m:t>,</m:t>
                    </m:r>
                    <m:sSub>
                      <m:sSubPr>
                        <m:ctrlPr>
                          <a:rPr kumimoji="1" lang="en-US" altLang="zh-CN" b="0" i="1">
                            <a:latin typeface="Cambria Math" panose="02040503050406030204" pitchFamily="18" charset="0"/>
                          </a:rPr>
                        </m:ctrlPr>
                      </m:sSubPr>
                      <m:e>
                        <m:r>
                          <a:rPr kumimoji="1" lang="en-US" altLang="zh-CN" b="0" i="1">
                            <a:latin typeface="Cambria Math" panose="02040503050406030204" pitchFamily="18" charset="0"/>
                          </a:rPr>
                          <m:t>𝑦</m:t>
                        </m:r>
                      </m:e>
                      <m:sub>
                        <m:r>
                          <a:rPr kumimoji="1" lang="en-US" altLang="zh-CN" b="0" i="1">
                            <a:latin typeface="Cambria Math" panose="02040503050406030204" pitchFamily="18" charset="0"/>
                          </a:rPr>
                          <m:t>𝑚</m:t>
                        </m:r>
                      </m:sub>
                    </m:sSub>
                    <m:r>
                      <a:rPr kumimoji="1" lang="en-US" altLang="zh-CN" b="0" i="1">
                        <a:latin typeface="Cambria Math" panose="02040503050406030204" pitchFamily="18" charset="0"/>
                      </a:rPr>
                      <m:t>)}</m:t>
                    </m:r>
                  </m:oMath>
                </a14:m>
                <a:endParaRPr kumimoji="1" lang="en-US" altLang="zh-CN"/>
              </a:p>
              <a:p>
                <a:pPr marL="0" indent="0">
                  <a:lnSpc>
                    <a:spcPct val="110000"/>
                  </a:lnSpc>
                  <a:buNone/>
                </a:pPr>
                <a14:m>
                  <m:oMath xmlns:m="http://schemas.openxmlformats.org/officeDocument/2006/math">
                    <m:sSubSup>
                      <m:sSubSupPr>
                        <m:ctrlPr>
                          <a:rPr kumimoji="1" lang="en-US" altLang="zh-CN" b="0" i="1">
                            <a:latin typeface="Cambria Math" panose="02040503050406030204" pitchFamily="18" charset="0"/>
                          </a:rPr>
                        </m:ctrlPr>
                      </m:sSubSupPr>
                      <m:e>
                        <m:r>
                          <a:rPr kumimoji="1" lang="en-US" altLang="zh-CN" b="0" i="1">
                            <a:latin typeface="Cambria Math" panose="02040503050406030204" pitchFamily="18" charset="0"/>
                          </a:rPr>
                          <m:t>𝑆</m:t>
                        </m:r>
                      </m:e>
                      <m:sub>
                        <m:r>
                          <a:rPr kumimoji="1" lang="en-US" altLang="zh-CN" b="0" i="1">
                            <a:latin typeface="Cambria Math" panose="02040503050406030204" pitchFamily="18" charset="0"/>
                          </a:rPr>
                          <m:t>𝑧</m:t>
                        </m:r>
                      </m:sub>
                      <m:sup>
                        <m:r>
                          <a:rPr kumimoji="1" lang="en-US" altLang="zh-CN" b="0" i="1">
                            <a:latin typeface="Cambria Math" panose="02040503050406030204" pitchFamily="18" charset="0"/>
                          </a:rPr>
                          <m:t>𝑗</m:t>
                        </m:r>
                      </m:sup>
                    </m:sSubSup>
                    <m:r>
                      <a:rPr kumimoji="1" lang="en-US" altLang="zh-CN" b="0" i="1">
                        <a:latin typeface="Cambria Math" panose="02040503050406030204" pitchFamily="18" charset="0"/>
                      </a:rPr>
                      <m:t>(</m:t>
                    </m:r>
                    <m:sSub>
                      <m:sSubPr>
                        <m:ctrlPr>
                          <a:rPr kumimoji="1" lang="en-US" altLang="zh-CN" b="0" i="1">
                            <a:latin typeface="Cambria Math" panose="02040503050406030204" pitchFamily="18" charset="0"/>
                          </a:rPr>
                        </m:ctrlPr>
                      </m:sSubPr>
                      <m:e>
                        <m:r>
                          <a:rPr kumimoji="1" lang="en-US" altLang="zh-CN" b="0" i="1">
                            <a:latin typeface="Cambria Math" panose="02040503050406030204" pitchFamily="18" charset="0"/>
                          </a:rPr>
                          <m:t>𝑥</m:t>
                        </m:r>
                      </m:e>
                      <m:sub>
                        <m:r>
                          <a:rPr kumimoji="1" lang="en-US" altLang="zh-CN" b="0" i="1">
                            <a:latin typeface="Cambria Math" panose="02040503050406030204" pitchFamily="18" charset="0"/>
                          </a:rPr>
                          <m:t>𝑖</m:t>
                        </m:r>
                      </m:sub>
                    </m:sSub>
                    <m:r>
                      <a:rPr kumimoji="1" lang="en-US" altLang="zh-CN" b="0" i="1">
                        <a:latin typeface="Cambria Math" panose="02040503050406030204" pitchFamily="18" charset="0"/>
                      </a:rPr>
                      <m:t>)</m:t>
                    </m:r>
                  </m:oMath>
                </a14:m>
                <a:r>
                  <a:rPr kumimoji="1" lang="en-US" altLang="zh-CN" b="0"/>
                  <a:t> </a:t>
                </a:r>
                <a:r>
                  <a:rPr kumimoji="1" lang="zh-CN" altLang="en-US"/>
                  <a:t>表示使用第 </a:t>
                </a:r>
                <a14:m>
                  <m:oMath xmlns:m="http://schemas.openxmlformats.org/officeDocument/2006/math">
                    <m:r>
                      <a:rPr kumimoji="1" lang="en-US" altLang="zh-CN" i="1">
                        <a:latin typeface="Cambria Math" panose="02040503050406030204" pitchFamily="18" charset="0"/>
                      </a:rPr>
                      <m:t>𝑧</m:t>
                    </m:r>
                    <m:r>
                      <a:rPr kumimoji="1" lang="en-US" altLang="zh-CN" b="0" i="1">
                        <a:latin typeface="Cambria Math" panose="02040503050406030204" pitchFamily="18" charset="0"/>
                      </a:rPr>
                      <m:t>(</m:t>
                    </m:r>
                    <m:r>
                      <a:rPr kumimoji="1" lang="en-US" altLang="zh-CN" b="0" i="1">
                        <a:latin typeface="Cambria Math" panose="02040503050406030204" pitchFamily="18" charset="0"/>
                      </a:rPr>
                      <m:t>𝑧</m:t>
                    </m:r>
                    <m:r>
                      <a:rPr kumimoji="1" lang="en-US" altLang="zh-CN" b="0" i="1">
                        <a:latin typeface="Cambria Math" panose="02040503050406030204" pitchFamily="18" charset="0"/>
                      </a:rPr>
                      <m:t>=1,…,</m:t>
                    </m:r>
                    <m:r>
                      <a:rPr kumimoji="1" lang="en-US" altLang="zh-CN" b="0" i="1">
                        <a:latin typeface="Cambria Math" panose="02040503050406030204" pitchFamily="18" charset="0"/>
                      </a:rPr>
                      <m:t>𝑀</m:t>
                    </m:r>
                    <m:r>
                      <a:rPr kumimoji="1" lang="en-US" altLang="zh-CN" b="0" i="1">
                        <a:latin typeface="Cambria Math" panose="02040503050406030204" pitchFamily="18" charset="0"/>
                      </a:rPr>
                      <m:t>)</m:t>
                    </m:r>
                  </m:oMath>
                </a14:m>
                <a:r>
                  <a:rPr kumimoji="1" lang="zh-CN" altLang="en-US" b="0"/>
                  <a:t> 个分类器时第 </a:t>
                </a:r>
                <a14:m>
                  <m:oMath xmlns:m="http://schemas.openxmlformats.org/officeDocument/2006/math">
                    <m:r>
                      <a:rPr kumimoji="1" lang="en-US" altLang="zh-CN" b="0" i="1">
                        <a:latin typeface="Cambria Math" panose="02040503050406030204" pitchFamily="18" charset="0"/>
                      </a:rPr>
                      <m:t>𝑖</m:t>
                    </m:r>
                  </m:oMath>
                </a14:m>
                <a:r>
                  <a:rPr kumimoji="1" lang="en-US" altLang="zh-CN" b="0"/>
                  <a:t> </a:t>
                </a:r>
                <a:r>
                  <a:rPr kumimoji="1" lang="zh-CN" altLang="en-US" b="0"/>
                  <a:t>个样本在第 </a:t>
                </a:r>
                <a14:m>
                  <m:oMath xmlns:m="http://schemas.openxmlformats.org/officeDocument/2006/math">
                    <m:r>
                      <a:rPr kumimoji="1" lang="en-US" altLang="zh-CN" b="0" i="1">
                        <a:latin typeface="Cambria Math" panose="02040503050406030204" pitchFamily="18" charset="0"/>
                      </a:rPr>
                      <m:t>𝑗</m:t>
                    </m:r>
                  </m:oMath>
                </a14:m>
                <a:r>
                  <a:rPr kumimoji="1" lang="en-US" altLang="zh-CN" b="0"/>
                  <a:t> </a:t>
                </a:r>
                <a:r>
                  <a:rPr kumimoji="1" lang="zh-CN" altLang="en-US" b="0"/>
                  <a:t>个标签下的置信得分</a:t>
                </a:r>
                <a:endParaRPr kumimoji="1" lang="en-US" altLang="zh-CN" b="0"/>
              </a:p>
              <a:p>
                <a:pPr marL="0" indent="0">
                  <a:lnSpc>
                    <a:spcPct val="110000"/>
                  </a:lnSpc>
                  <a:buNone/>
                </a:pPr>
                <a:r>
                  <a:rPr kumimoji="1" lang="zh-CN" altLang="en-US"/>
                  <a:t>理想方案 </a:t>
                </a:r>
                <a14:m>
                  <m:oMath xmlns:m="http://schemas.openxmlformats.org/officeDocument/2006/math">
                    <m:r>
                      <a:rPr kumimoji="1" lang="en-US" altLang="zh-CN" i="1">
                        <a:latin typeface="Cambria Math" panose="02040503050406030204" pitchFamily="18" charset="0"/>
                      </a:rPr>
                      <m:t>𝑖</m:t>
                    </m:r>
                    <m:r>
                      <a:rPr kumimoji="1" lang="en-US" altLang="zh-CN" b="0" i="1">
                        <a:latin typeface="Cambria Math" panose="02040503050406030204" pitchFamily="18" charset="0"/>
                      </a:rPr>
                      <m:t>=</m:t>
                    </m:r>
                    <m:sSubSup>
                      <m:sSubSupPr>
                        <m:ctrlPr>
                          <a:rPr kumimoji="1" lang="en-US" altLang="zh-CN" b="0" i="1">
                            <a:latin typeface="Cambria Math" panose="02040503050406030204" pitchFamily="18" charset="0"/>
                          </a:rPr>
                        </m:ctrlPr>
                      </m:sSubSupPr>
                      <m:e>
                        <m:d>
                          <m:dPr>
                            <m:begChr m:val="{"/>
                            <m:endChr m:val="}"/>
                            <m:ctrlPr>
                              <a:rPr kumimoji="1" lang="en-US" altLang="zh-CN" b="0" i="1">
                                <a:latin typeface="Cambria Math" panose="02040503050406030204" pitchFamily="18" charset="0"/>
                              </a:rPr>
                            </m:ctrlPr>
                          </m:dPr>
                          <m:e>
                            <m:r>
                              <a:rPr kumimoji="1" lang="en-US" altLang="zh-CN" b="0" i="1">
                                <a:latin typeface="Cambria Math" panose="02040503050406030204" pitchFamily="18" charset="0"/>
                              </a:rPr>
                              <m:t>1</m:t>
                            </m:r>
                          </m:e>
                        </m:d>
                      </m:e>
                      <m:sub>
                        <m:r>
                          <a:rPr kumimoji="1" lang="en-US" altLang="zh-CN" b="0" i="1">
                            <a:latin typeface="Cambria Math" panose="02040503050406030204" pitchFamily="18" charset="0"/>
                          </a:rPr>
                          <m:t>𝑖</m:t>
                        </m:r>
                        <m:r>
                          <a:rPr kumimoji="1" lang="en-US" altLang="zh-CN" b="0" i="1">
                            <a:latin typeface="Cambria Math" panose="02040503050406030204" pitchFamily="18" charset="0"/>
                          </a:rPr>
                          <m:t>=1</m:t>
                        </m:r>
                      </m:sub>
                      <m:sup>
                        <m:r>
                          <a:rPr kumimoji="1" lang="en-US" altLang="zh-CN" b="0" i="1">
                            <a:latin typeface="Cambria Math" panose="02040503050406030204" pitchFamily="18" charset="0"/>
                          </a:rPr>
                          <m:t>𝑀</m:t>
                        </m:r>
                      </m:sup>
                    </m:sSubSup>
                  </m:oMath>
                </a14:m>
                <a:r>
                  <a:rPr kumimoji="1" lang="zh-CN" altLang="en-US" b="0">
                    <a:latin typeface="Cambria Math" panose="02040503050406030204" pitchFamily="18" charset="0"/>
                  </a:rPr>
                  <a:t>，距离</a:t>
                </a:r>
                <a:r>
                  <a:rPr kumimoji="1" lang="zh-CN" altLang="en-US">
                    <a:latin typeface="Cambria Math" panose="02040503050406030204" pitchFamily="18" charset="0"/>
                  </a:rPr>
                  <a:t>定义为</a:t>
                </a:r>
                <a:r>
                  <a:rPr kumimoji="1" lang="zh-CN" altLang="en-US" b="0">
                    <a:latin typeface="Cambria Math" panose="02040503050406030204" pitchFamily="18" charset="0"/>
                  </a:rPr>
                  <a:t> </a:t>
                </a:r>
                <a:endParaRPr kumimoji="1" lang="en-US" altLang="zh-CN" b="0">
                  <a:latin typeface="Cambria Math" panose="02040503050406030204" pitchFamily="18" charset="0"/>
                </a:endParaRPr>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kumimoji="1" lang="en-US" altLang="zh-CN" b="0" i="1">
                              <a:latin typeface="Cambria Math" panose="02040503050406030204" pitchFamily="18" charset="0"/>
                            </a:rPr>
                          </m:ctrlPr>
                        </m:sSubPr>
                        <m:e>
                          <m:r>
                            <a:rPr kumimoji="1" lang="en-US" altLang="zh-CN" i="1">
                              <a:latin typeface="Cambria Math" panose="02040503050406030204" pitchFamily="18" charset="0"/>
                            </a:rPr>
                            <m:t>𝑃</m:t>
                          </m:r>
                        </m:e>
                        <m:sub>
                          <m:r>
                            <a:rPr kumimoji="1" lang="en-US" altLang="zh-CN" b="0" i="1">
                              <a:latin typeface="Cambria Math" panose="02040503050406030204" pitchFamily="18" charset="0"/>
                            </a:rPr>
                            <m:t>𝑗</m:t>
                          </m:r>
                        </m:sub>
                      </m:sSub>
                      <m:r>
                        <a:rPr kumimoji="1" lang="en-US" altLang="zh-CN" b="0" i="1">
                          <a:latin typeface="Cambria Math" panose="02040503050406030204" pitchFamily="18" charset="0"/>
                        </a:rPr>
                        <m:t>(</m:t>
                      </m:r>
                      <m:sSub>
                        <m:sSubPr>
                          <m:ctrlPr>
                            <a:rPr kumimoji="1" lang="en-US" altLang="zh-CN" b="0" i="1">
                              <a:latin typeface="Cambria Math" panose="02040503050406030204" pitchFamily="18" charset="0"/>
                            </a:rPr>
                          </m:ctrlPr>
                        </m:sSubPr>
                        <m:e>
                          <m:r>
                            <a:rPr kumimoji="1" lang="en-US" altLang="zh-CN" b="0" i="1">
                              <a:latin typeface="Cambria Math" panose="02040503050406030204" pitchFamily="18" charset="0"/>
                            </a:rPr>
                            <m:t>𝑥</m:t>
                          </m:r>
                        </m:e>
                        <m:sub>
                          <m:r>
                            <a:rPr kumimoji="1" lang="en-US" altLang="zh-CN" b="0" i="1">
                              <a:latin typeface="Cambria Math" panose="02040503050406030204" pitchFamily="18" charset="0"/>
                            </a:rPr>
                            <m:t>𝑖</m:t>
                          </m:r>
                        </m:sub>
                      </m:sSub>
                      <m:r>
                        <a:rPr kumimoji="1" lang="en-US" altLang="zh-CN" b="0" i="1">
                          <a:latin typeface="Cambria Math" panose="02040503050406030204" pitchFamily="18" charset="0"/>
                        </a:rPr>
                        <m:t>)={1−</m:t>
                      </m:r>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𝑆</m:t>
                          </m:r>
                        </m:e>
                        <m:sub>
                          <m:r>
                            <a:rPr kumimoji="1" lang="en-US" altLang="zh-CN" b="0" i="1">
                              <a:latin typeface="Cambria Math" panose="02040503050406030204" pitchFamily="18" charset="0"/>
                            </a:rPr>
                            <m:t>1</m:t>
                          </m:r>
                        </m:sub>
                        <m:sup>
                          <m:r>
                            <a:rPr kumimoji="1" lang="en-US" altLang="zh-CN" i="1">
                              <a:latin typeface="Cambria Math" panose="02040503050406030204" pitchFamily="18" charset="0"/>
                            </a:rPr>
                            <m:t>𝑗</m:t>
                          </m:r>
                        </m:sup>
                      </m:sSubSup>
                      <m:d>
                        <m:dPr>
                          <m:ctrlPr>
                            <a:rPr kumimoji="1" lang="en-US" altLang="zh-CN" i="1">
                              <a:latin typeface="Cambria Math" panose="02040503050406030204" pitchFamily="18" charset="0"/>
                            </a:rPr>
                          </m:ctrlPr>
                        </m:dPr>
                        <m:e>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𝑥</m:t>
                              </m:r>
                            </m:e>
                            <m:sub>
                              <m:r>
                                <a:rPr kumimoji="1" lang="en-US" altLang="zh-CN" i="1">
                                  <a:latin typeface="Cambria Math" panose="02040503050406030204" pitchFamily="18" charset="0"/>
                                </a:rPr>
                                <m:t>𝑖</m:t>
                              </m:r>
                            </m:sub>
                          </m:sSub>
                        </m:e>
                      </m:d>
                      <m:r>
                        <a:rPr kumimoji="1" lang="en-US" altLang="zh-CN" b="0" i="1">
                          <a:latin typeface="Cambria Math" panose="02040503050406030204" pitchFamily="18" charset="0"/>
                        </a:rPr>
                        <m:t>,</m:t>
                      </m:r>
                      <m:r>
                        <a:rPr kumimoji="1" lang="en-US" altLang="zh-CN" i="1">
                          <a:latin typeface="Cambria Math" panose="02040503050406030204" pitchFamily="18" charset="0"/>
                        </a:rPr>
                        <m:t>1−</m:t>
                      </m:r>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𝑆</m:t>
                          </m:r>
                        </m:e>
                        <m:sub>
                          <m:r>
                            <a:rPr kumimoji="1" lang="en-US" altLang="zh-CN" b="0" i="1">
                              <a:latin typeface="Cambria Math" panose="02040503050406030204" pitchFamily="18" charset="0"/>
                            </a:rPr>
                            <m:t>2</m:t>
                          </m:r>
                        </m:sub>
                        <m:sup>
                          <m:r>
                            <a:rPr kumimoji="1" lang="en-US" altLang="zh-CN" i="1">
                              <a:latin typeface="Cambria Math" panose="02040503050406030204" pitchFamily="18" charset="0"/>
                            </a:rPr>
                            <m:t>𝑗</m:t>
                          </m:r>
                        </m:sup>
                      </m:sSubSup>
                      <m:d>
                        <m:dPr>
                          <m:ctrlPr>
                            <a:rPr kumimoji="1" lang="en-US" altLang="zh-CN" i="1">
                              <a:latin typeface="Cambria Math" panose="02040503050406030204" pitchFamily="18" charset="0"/>
                            </a:rPr>
                          </m:ctrlPr>
                        </m:dPr>
                        <m:e>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𝑥</m:t>
                              </m:r>
                            </m:e>
                            <m:sub>
                              <m:r>
                                <a:rPr kumimoji="1" lang="en-US" altLang="zh-CN" i="1">
                                  <a:latin typeface="Cambria Math" panose="02040503050406030204" pitchFamily="18" charset="0"/>
                                </a:rPr>
                                <m:t>𝑖</m:t>
                              </m:r>
                            </m:sub>
                          </m:sSub>
                        </m:e>
                      </m:d>
                      <m:r>
                        <a:rPr kumimoji="1" lang="en-US" altLang="zh-CN" b="0" i="1">
                          <a:latin typeface="Cambria Math" panose="02040503050406030204" pitchFamily="18" charset="0"/>
                        </a:rPr>
                        <m:t>,…,</m:t>
                      </m:r>
                      <m:r>
                        <a:rPr kumimoji="1" lang="en-US" altLang="zh-CN" i="1">
                          <a:latin typeface="Cambria Math" panose="02040503050406030204" pitchFamily="18" charset="0"/>
                        </a:rPr>
                        <m:t>1−</m:t>
                      </m:r>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𝑆</m:t>
                          </m:r>
                        </m:e>
                        <m:sub>
                          <m:r>
                            <a:rPr kumimoji="1" lang="en-US" altLang="zh-CN" b="0" i="1">
                              <a:latin typeface="Cambria Math" panose="02040503050406030204" pitchFamily="18" charset="0"/>
                            </a:rPr>
                            <m:t>𝑀</m:t>
                          </m:r>
                        </m:sub>
                        <m:sup>
                          <m:r>
                            <a:rPr kumimoji="1" lang="en-US" altLang="zh-CN" i="1">
                              <a:latin typeface="Cambria Math" panose="02040503050406030204" pitchFamily="18" charset="0"/>
                            </a:rPr>
                            <m:t>𝑗</m:t>
                          </m:r>
                        </m:sup>
                      </m:sSubSup>
                      <m:d>
                        <m:dPr>
                          <m:ctrlPr>
                            <a:rPr kumimoji="1" lang="en-US" altLang="zh-CN" i="1">
                              <a:latin typeface="Cambria Math" panose="02040503050406030204" pitchFamily="18" charset="0"/>
                            </a:rPr>
                          </m:ctrlPr>
                        </m:dPr>
                        <m:e>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𝑥</m:t>
                              </m:r>
                            </m:e>
                            <m:sub>
                              <m:r>
                                <a:rPr kumimoji="1" lang="en-US" altLang="zh-CN" i="1">
                                  <a:latin typeface="Cambria Math" panose="02040503050406030204" pitchFamily="18" charset="0"/>
                                </a:rPr>
                                <m:t>𝑖</m:t>
                              </m:r>
                            </m:sub>
                          </m:sSub>
                        </m:e>
                      </m:d>
                      <m:r>
                        <a:rPr kumimoji="1" lang="en-US" altLang="zh-CN" b="0" i="1">
                          <a:latin typeface="Cambria Math" panose="02040503050406030204" pitchFamily="18" charset="0"/>
                        </a:rPr>
                        <m:t>}</m:t>
                      </m:r>
                    </m:oMath>
                  </m:oMathPara>
                </a14:m>
                <a:endParaRPr kumimoji="1" lang="en-US" altLang="zh-CN" b="0" i="1">
                  <a:latin typeface="Cambria Math" panose="02040503050406030204" pitchFamily="18" charset="0"/>
                </a:endParaRPr>
              </a:p>
              <a:p>
                <a:pPr marL="0" indent="0">
                  <a:lnSpc>
                    <a:spcPct val="110000"/>
                  </a:lnSpc>
                  <a:buNone/>
                </a:pPr>
                <a:r>
                  <a:rPr kumimoji="1" lang="zh-CN" altLang="en-US">
                    <a:latin typeface="Cambria Math" panose="02040503050406030204" pitchFamily="18" charset="0"/>
                  </a:rPr>
                  <a:t>考虑三种不同的距离度量方法：</a:t>
                </a:r>
                <a:endParaRPr kumimoji="1" lang="en-US" altLang="zh-CN">
                  <a:latin typeface="Cambria Math" panose="02040503050406030204" pitchFamily="18" charset="0"/>
                </a:endParaRPr>
              </a:p>
              <a:p>
                <a:pPr marL="0" indent="0">
                  <a:lnSpc>
                    <a:spcPct val="110000"/>
                  </a:lnSpc>
                  <a:buNone/>
                </a:pPr>
                <a14:m>
                  <m:oMathPara xmlns:m="http://schemas.openxmlformats.org/officeDocument/2006/math">
                    <m:oMathParaPr>
                      <m:jc m:val="centerGroup"/>
                    </m:oMathParaPr>
                    <m:oMath xmlns:m="http://schemas.openxmlformats.org/officeDocument/2006/math">
                      <m:sSubSup>
                        <m:sSubSupPr>
                          <m:ctrlPr>
                            <a:rPr kumimoji="1" lang="en-US" altLang="zh-CN" b="0" i="1">
                              <a:latin typeface="Cambria Math" panose="02040503050406030204" pitchFamily="18" charset="0"/>
                            </a:rPr>
                          </m:ctrlPr>
                        </m:sSubSupPr>
                        <m:e>
                          <m:r>
                            <a:rPr kumimoji="1" lang="en-US" altLang="zh-CN" b="0" i="1">
                              <a:latin typeface="Cambria Math" panose="02040503050406030204" pitchFamily="18" charset="0"/>
                            </a:rPr>
                            <m:t>𝑃</m:t>
                          </m:r>
                        </m:e>
                        <m:sub>
                          <m:r>
                            <a:rPr kumimoji="1" lang="en-US" altLang="zh-CN" b="0" i="1">
                              <a:latin typeface="Cambria Math" panose="02040503050406030204" pitchFamily="18" charset="0"/>
                            </a:rPr>
                            <m:t>𝑗</m:t>
                          </m:r>
                        </m:sub>
                        <m:sup>
                          <m:r>
                            <a:rPr kumimoji="1" lang="en-US" altLang="zh-CN" b="0" i="1">
                              <a:latin typeface="Cambria Math" panose="02040503050406030204" pitchFamily="18" charset="0"/>
                            </a:rPr>
                            <m:t>∗</m:t>
                          </m:r>
                        </m:sup>
                      </m:sSubSup>
                      <m:d>
                        <m:dPr>
                          <m:ctrlPr>
                            <a:rPr kumimoji="1" lang="en-US" altLang="zh-CN" b="0" i="1">
                              <a:latin typeface="Cambria Math" panose="02040503050406030204" pitchFamily="18" charset="0"/>
                            </a:rPr>
                          </m:ctrlPr>
                        </m:dPr>
                        <m:e>
                          <m:sSub>
                            <m:sSubPr>
                              <m:ctrlPr>
                                <a:rPr kumimoji="1" lang="en-US" altLang="zh-CN" b="0" i="1">
                                  <a:latin typeface="Cambria Math" panose="02040503050406030204" pitchFamily="18" charset="0"/>
                                </a:rPr>
                              </m:ctrlPr>
                            </m:sSubPr>
                            <m:e>
                              <m:r>
                                <a:rPr kumimoji="1" lang="en-US" altLang="zh-CN" b="0" i="1">
                                  <a:latin typeface="Cambria Math" panose="02040503050406030204" pitchFamily="18" charset="0"/>
                                </a:rPr>
                                <m:t>𝑥</m:t>
                              </m:r>
                            </m:e>
                            <m:sub>
                              <m:r>
                                <a:rPr kumimoji="1" lang="en-US" altLang="zh-CN" b="0" i="1">
                                  <a:latin typeface="Cambria Math" panose="02040503050406030204" pitchFamily="18" charset="0"/>
                                </a:rPr>
                                <m:t>𝑖</m:t>
                              </m:r>
                            </m:sub>
                          </m:sSub>
                        </m:e>
                      </m:d>
                      <m:r>
                        <a:rPr kumimoji="1" lang="en-US" altLang="zh-CN" b="0" i="1">
                          <a:latin typeface="Cambria Math" panose="02040503050406030204" pitchFamily="18" charset="0"/>
                        </a:rPr>
                        <m:t>=(</m:t>
                      </m:r>
                      <m:sSubSup>
                        <m:sSubSupPr>
                          <m:ctrlPr>
                            <a:rPr kumimoji="1" lang="en-US" altLang="zh-CN" b="0" i="1">
                              <a:latin typeface="Cambria Math" panose="02040503050406030204" pitchFamily="18" charset="0"/>
                            </a:rPr>
                          </m:ctrlPr>
                        </m:sSubSupPr>
                        <m:e>
                          <m:r>
                            <a:rPr kumimoji="1" lang="en-US" altLang="zh-CN" b="0" i="1">
                              <a:latin typeface="Cambria Math" panose="02040503050406030204" pitchFamily="18" charset="0"/>
                            </a:rPr>
                            <m:t>𝑃</m:t>
                          </m:r>
                        </m:e>
                        <m:sub>
                          <m:r>
                            <a:rPr kumimoji="1" lang="en-US" altLang="zh-CN" b="0" i="1">
                              <a:latin typeface="Cambria Math" panose="02040503050406030204" pitchFamily="18" charset="0"/>
                            </a:rPr>
                            <m:t>𝑗</m:t>
                          </m:r>
                        </m:sub>
                        <m:sup>
                          <m:r>
                            <a:rPr kumimoji="1" lang="en-US" altLang="zh-CN" b="0" i="1">
                              <a:latin typeface="Cambria Math" panose="02040503050406030204" pitchFamily="18" charset="0"/>
                            </a:rPr>
                            <m:t>𝐸</m:t>
                          </m:r>
                        </m:sup>
                      </m:sSubSup>
                      <m:d>
                        <m:dPr>
                          <m:ctrlPr>
                            <a:rPr kumimoji="1" lang="en-US" altLang="zh-CN" b="0" i="1">
                              <a:latin typeface="Cambria Math" panose="02040503050406030204" pitchFamily="18" charset="0"/>
                            </a:rPr>
                          </m:ctrlPr>
                        </m:dPr>
                        <m:e>
                          <m:sSub>
                            <m:sSubPr>
                              <m:ctrlPr>
                                <a:rPr kumimoji="1" lang="en-US" altLang="zh-CN" b="0" i="1">
                                  <a:latin typeface="Cambria Math" panose="02040503050406030204" pitchFamily="18" charset="0"/>
                                </a:rPr>
                              </m:ctrlPr>
                            </m:sSubPr>
                            <m:e>
                              <m:r>
                                <a:rPr kumimoji="1" lang="en-US" altLang="zh-CN" b="0" i="1">
                                  <a:latin typeface="Cambria Math" panose="02040503050406030204" pitchFamily="18" charset="0"/>
                                </a:rPr>
                                <m:t>𝑥</m:t>
                              </m:r>
                            </m:e>
                            <m:sub>
                              <m:r>
                                <a:rPr kumimoji="1" lang="en-US" altLang="zh-CN" b="0" i="1">
                                  <a:latin typeface="Cambria Math" panose="02040503050406030204" pitchFamily="18" charset="0"/>
                                </a:rPr>
                                <m:t>𝑖</m:t>
                              </m:r>
                            </m:sub>
                          </m:sSub>
                        </m:e>
                      </m:d>
                      <m:r>
                        <a:rPr kumimoji="1" lang="en-US" altLang="zh-CN" b="0" i="1">
                          <a:latin typeface="Cambria Math" panose="02040503050406030204" pitchFamily="18" charset="0"/>
                        </a:rPr>
                        <m:t>,</m:t>
                      </m:r>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𝑃</m:t>
                          </m:r>
                        </m:e>
                        <m:sub>
                          <m:r>
                            <a:rPr kumimoji="1" lang="en-US" altLang="zh-CN" i="1">
                              <a:latin typeface="Cambria Math" panose="02040503050406030204" pitchFamily="18" charset="0"/>
                            </a:rPr>
                            <m:t>𝑗</m:t>
                          </m:r>
                        </m:sub>
                        <m:sup>
                          <m:r>
                            <a:rPr kumimoji="1" lang="en-US" altLang="zh-CN" b="0" i="1">
                              <a:latin typeface="Cambria Math" panose="02040503050406030204" pitchFamily="18" charset="0"/>
                            </a:rPr>
                            <m:t>𝑀</m:t>
                          </m:r>
                        </m:sup>
                      </m:sSubSup>
                      <m:d>
                        <m:dPr>
                          <m:ctrlPr>
                            <a:rPr kumimoji="1" lang="en-US" altLang="zh-CN" i="1">
                              <a:latin typeface="Cambria Math" panose="02040503050406030204" pitchFamily="18" charset="0"/>
                            </a:rPr>
                          </m:ctrlPr>
                        </m:dPr>
                        <m:e>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𝑥</m:t>
                              </m:r>
                            </m:e>
                            <m:sub>
                              <m:r>
                                <a:rPr kumimoji="1" lang="en-US" altLang="zh-CN" i="1">
                                  <a:latin typeface="Cambria Math" panose="02040503050406030204" pitchFamily="18" charset="0"/>
                                </a:rPr>
                                <m:t>𝑖</m:t>
                              </m:r>
                            </m:sub>
                          </m:sSub>
                        </m:e>
                      </m:d>
                      <m:r>
                        <a:rPr kumimoji="1" lang="en-US" altLang="zh-CN" b="0" i="0">
                          <a:latin typeface="Cambria Math" panose="02040503050406030204" pitchFamily="18" charset="0"/>
                        </a:rPr>
                        <m:t>,</m:t>
                      </m:r>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𝑃</m:t>
                          </m:r>
                        </m:e>
                        <m:sub>
                          <m:r>
                            <a:rPr kumimoji="1" lang="en-US" altLang="zh-CN" i="1">
                              <a:latin typeface="Cambria Math" panose="02040503050406030204" pitchFamily="18" charset="0"/>
                            </a:rPr>
                            <m:t>𝑗</m:t>
                          </m:r>
                        </m:sub>
                        <m:sup>
                          <m:r>
                            <a:rPr kumimoji="1" lang="en-US" altLang="zh-CN" b="0" i="1">
                              <a:latin typeface="Cambria Math" panose="02040503050406030204" pitchFamily="18" charset="0"/>
                            </a:rPr>
                            <m:t>𝐶</m:t>
                          </m:r>
                        </m:sup>
                      </m:sSubSup>
                      <m:d>
                        <m:dPr>
                          <m:ctrlPr>
                            <a:rPr kumimoji="1" lang="en-US" altLang="zh-CN" i="1">
                              <a:latin typeface="Cambria Math" panose="02040503050406030204" pitchFamily="18" charset="0"/>
                            </a:rPr>
                          </m:ctrlPr>
                        </m:dPr>
                        <m:e>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𝑥</m:t>
                              </m:r>
                            </m:e>
                            <m:sub>
                              <m:r>
                                <a:rPr kumimoji="1" lang="en-US" altLang="zh-CN" i="1">
                                  <a:latin typeface="Cambria Math" panose="02040503050406030204" pitchFamily="18" charset="0"/>
                                </a:rPr>
                                <m:t>𝑖</m:t>
                              </m:r>
                            </m:sub>
                          </m:sSub>
                        </m:e>
                      </m:d>
                      <m:r>
                        <a:rPr kumimoji="1" lang="en-US" altLang="zh-CN" b="0" i="1">
                          <a:latin typeface="Cambria Math" panose="02040503050406030204" pitchFamily="18" charset="0"/>
                        </a:rPr>
                        <m:t>)</m:t>
                      </m:r>
                    </m:oMath>
                  </m:oMathPara>
                </a14:m>
                <a:endParaRPr kumimoji="1" lang="en-US" altLang="zh-CN" b="0">
                  <a:latin typeface="Cambria Math" panose="02040503050406030204" pitchFamily="18" charset="0"/>
                </a:endParaRPr>
              </a:p>
              <a:p>
                <a:pPr marL="0" indent="0">
                  <a:lnSpc>
                    <a:spcPct val="110000"/>
                  </a:lnSpc>
                  <a:buNone/>
                </a:pPr>
                <a:r>
                  <a:rPr kumimoji="1" lang="zh-CN" altLang="en-US" b="0">
                    <a:latin typeface="Cambria Math" panose="02040503050406030204" pitchFamily="18" charset="0"/>
                  </a:rPr>
                  <a:t>对 </a:t>
                </a:r>
                <a14:m>
                  <m:oMath xmlns:m="http://schemas.openxmlformats.org/officeDocument/2006/math">
                    <m:r>
                      <a:rPr kumimoji="1" lang="en-US" altLang="zh-CN" b="0" i="1">
                        <a:latin typeface="Cambria Math" panose="02040503050406030204" pitchFamily="18" charset="0"/>
                      </a:rPr>
                      <m:t>𝑗</m:t>
                    </m:r>
                    <m:r>
                      <a:rPr kumimoji="1" lang="en-US" altLang="zh-CN" b="0" i="1">
                        <a:latin typeface="Cambria Math" panose="02040503050406030204" pitchFamily="18" charset="0"/>
                      </a:rPr>
                      <m:t>=1,2,…,</m:t>
                    </m:r>
                    <m:r>
                      <a:rPr kumimoji="1" lang="en-US" altLang="zh-CN" b="0" i="1">
                        <a:latin typeface="Cambria Math" panose="02040503050406030204" pitchFamily="18" charset="0"/>
                      </a:rPr>
                      <m:t>𝑐</m:t>
                    </m:r>
                  </m:oMath>
                </a14:m>
                <a:r>
                  <a:rPr kumimoji="1" lang="zh-CN" altLang="en-US" b="0">
                    <a:latin typeface="Cambria Math" panose="02040503050406030204" pitchFamily="18" charset="0"/>
                  </a:rPr>
                  <a:t>，集成可以用如下公式表示：</a:t>
                </a:r>
                <a:endParaRPr kumimoji="1" lang="en-US" altLang="zh-CN" b="0">
                  <a:latin typeface="Cambria Math" panose="02040503050406030204" pitchFamily="18" charset="0"/>
                </a:endParaRPr>
              </a:p>
              <a:p>
                <a:pPr marL="0" indent="0">
                  <a:lnSpc>
                    <a:spcPct val="110000"/>
                  </a:lnSpc>
                  <a:buNone/>
                </a:pPr>
                <a14:m>
                  <m:oMathPara xmlns:m="http://schemas.openxmlformats.org/officeDocument/2006/math">
                    <m:oMathParaPr>
                      <m:jc m:val="centerGroup"/>
                    </m:oMathParaPr>
                    <m:oMath xmlns:m="http://schemas.openxmlformats.org/officeDocument/2006/math">
                      <m:r>
                        <a:rPr kumimoji="1" lang="en-US" altLang="zh-CN" i="1">
                          <a:latin typeface="Cambria Math" panose="02040503050406030204" pitchFamily="18" charset="0"/>
                        </a:rPr>
                        <m:t>𝑃</m:t>
                      </m:r>
                      <m:d>
                        <m:dPr>
                          <m:ctrlPr>
                            <a:rPr kumimoji="1" lang="en-US" altLang="zh-CN" b="0" i="1">
                              <a:latin typeface="Cambria Math" panose="02040503050406030204" pitchFamily="18" charset="0"/>
                            </a:rPr>
                          </m:ctrlPr>
                        </m:dPr>
                        <m:e>
                          <m:sSub>
                            <m:sSubPr>
                              <m:ctrlPr>
                                <a:rPr kumimoji="1" lang="en-US" altLang="zh-CN" b="0" i="1">
                                  <a:latin typeface="Cambria Math" panose="02040503050406030204" pitchFamily="18" charset="0"/>
                                </a:rPr>
                              </m:ctrlPr>
                            </m:sSubPr>
                            <m:e>
                              <m:r>
                                <a:rPr kumimoji="1" lang="en-US" altLang="zh-CN" b="0" i="1">
                                  <a:latin typeface="Cambria Math" panose="02040503050406030204" pitchFamily="18" charset="0"/>
                                </a:rPr>
                                <m:t>𝑥</m:t>
                              </m:r>
                            </m:e>
                            <m:sub>
                              <m:r>
                                <a:rPr kumimoji="1" lang="en-US" altLang="zh-CN" b="0" i="1">
                                  <a:latin typeface="Cambria Math" panose="02040503050406030204" pitchFamily="18" charset="0"/>
                                </a:rPr>
                                <m:t>𝑖</m:t>
                              </m:r>
                            </m:sub>
                          </m:sSub>
                        </m:e>
                      </m:d>
                      <m:r>
                        <a:rPr kumimoji="1" lang="en-US" altLang="zh-CN" b="0" i="1">
                          <a:latin typeface="Cambria Math" panose="02040503050406030204" pitchFamily="18" charset="0"/>
                        </a:rPr>
                        <m:t>=(</m:t>
                      </m:r>
                      <m:sSubSup>
                        <m:sSubSupPr>
                          <m:ctrlPr>
                            <a:rPr kumimoji="1" lang="en-US" altLang="zh-CN" b="0" i="1">
                              <a:latin typeface="Cambria Math" panose="02040503050406030204" pitchFamily="18" charset="0"/>
                            </a:rPr>
                          </m:ctrlPr>
                        </m:sSubSupPr>
                        <m:e>
                          <m:r>
                            <a:rPr kumimoji="1" lang="en-US" altLang="zh-CN" b="0" i="1">
                              <a:latin typeface="Cambria Math" panose="02040503050406030204" pitchFamily="18" charset="0"/>
                            </a:rPr>
                            <m:t>𝑃</m:t>
                          </m:r>
                        </m:e>
                        <m:sub>
                          <m:r>
                            <a:rPr kumimoji="1" lang="en-US" altLang="zh-CN" b="0" i="1">
                              <a:latin typeface="Cambria Math" panose="02040503050406030204" pitchFamily="18" charset="0"/>
                            </a:rPr>
                            <m:t>1</m:t>
                          </m:r>
                        </m:sub>
                        <m:sup>
                          <m:r>
                            <a:rPr kumimoji="1" lang="zh-CN" altLang="en-US" b="0" i="1">
                              <a:latin typeface="Cambria Math" panose="02040503050406030204" pitchFamily="18" charset="0"/>
                            </a:rPr>
                            <m:t>∗</m:t>
                          </m:r>
                        </m:sup>
                      </m:sSubSup>
                      <m:d>
                        <m:dPr>
                          <m:ctrlPr>
                            <a:rPr kumimoji="1" lang="en-US" altLang="zh-CN" b="0" i="1">
                              <a:latin typeface="Cambria Math" panose="02040503050406030204" pitchFamily="18" charset="0"/>
                            </a:rPr>
                          </m:ctrlPr>
                        </m:dPr>
                        <m:e>
                          <m:sSub>
                            <m:sSubPr>
                              <m:ctrlPr>
                                <a:rPr kumimoji="1" lang="en-US" altLang="zh-CN" b="0" i="1">
                                  <a:latin typeface="Cambria Math" panose="02040503050406030204" pitchFamily="18" charset="0"/>
                                </a:rPr>
                              </m:ctrlPr>
                            </m:sSubPr>
                            <m:e>
                              <m:r>
                                <a:rPr kumimoji="1" lang="en-US" altLang="zh-CN" b="0" i="1">
                                  <a:latin typeface="Cambria Math" panose="02040503050406030204" pitchFamily="18" charset="0"/>
                                </a:rPr>
                                <m:t>𝑥</m:t>
                              </m:r>
                            </m:e>
                            <m:sub>
                              <m:r>
                                <a:rPr kumimoji="1" lang="en-US" altLang="zh-CN" b="0" i="1">
                                  <a:latin typeface="Cambria Math" panose="02040503050406030204" pitchFamily="18" charset="0"/>
                                </a:rPr>
                                <m:t>𝑖</m:t>
                              </m:r>
                            </m:sub>
                          </m:sSub>
                        </m:e>
                      </m:d>
                      <m:r>
                        <a:rPr kumimoji="1" lang="en-US" altLang="zh-CN" b="0" i="1">
                          <a:latin typeface="Cambria Math" panose="02040503050406030204" pitchFamily="18" charset="0"/>
                        </a:rPr>
                        <m:t>,</m:t>
                      </m:r>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𝑃</m:t>
                          </m:r>
                        </m:e>
                        <m:sub>
                          <m:r>
                            <a:rPr kumimoji="1" lang="en-US" altLang="zh-CN" b="0" i="1">
                              <a:latin typeface="Cambria Math" panose="02040503050406030204" pitchFamily="18" charset="0"/>
                            </a:rPr>
                            <m:t>2</m:t>
                          </m:r>
                        </m:sub>
                        <m:sup>
                          <m:r>
                            <a:rPr kumimoji="1" lang="zh-CN" altLang="en-US" b="0" i="1">
                              <a:latin typeface="Cambria Math" panose="02040503050406030204" pitchFamily="18" charset="0"/>
                            </a:rPr>
                            <m:t>∗</m:t>
                          </m:r>
                        </m:sup>
                      </m:sSubSup>
                      <m:d>
                        <m:dPr>
                          <m:ctrlPr>
                            <a:rPr kumimoji="1" lang="en-US" altLang="zh-CN" i="1">
                              <a:latin typeface="Cambria Math" panose="02040503050406030204" pitchFamily="18" charset="0"/>
                            </a:rPr>
                          </m:ctrlPr>
                        </m:dPr>
                        <m:e>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𝑥</m:t>
                              </m:r>
                            </m:e>
                            <m:sub>
                              <m:r>
                                <a:rPr kumimoji="1" lang="en-US" altLang="zh-CN" i="1">
                                  <a:latin typeface="Cambria Math" panose="02040503050406030204" pitchFamily="18" charset="0"/>
                                </a:rPr>
                                <m:t>𝑖</m:t>
                              </m:r>
                            </m:sub>
                          </m:sSub>
                        </m:e>
                      </m:d>
                      <m:r>
                        <a:rPr kumimoji="1" lang="en-US" altLang="zh-CN" b="0" i="0">
                          <a:latin typeface="Cambria Math" panose="02040503050406030204" pitchFamily="18" charset="0"/>
                        </a:rPr>
                        <m:t>,</m:t>
                      </m:r>
                      <m:sSubSup>
                        <m:sSubSupPr>
                          <m:ctrlPr>
                            <a:rPr kumimoji="1" lang="en-US" altLang="zh-CN" i="1">
                              <a:latin typeface="Cambria Math" panose="02040503050406030204" pitchFamily="18" charset="0"/>
                            </a:rPr>
                          </m:ctrlPr>
                        </m:sSubSupPr>
                        <m:e>
                          <m:r>
                            <a:rPr kumimoji="1" lang="en-US" altLang="zh-CN" b="0" i="1">
                              <a:latin typeface="Cambria Math" panose="02040503050406030204" pitchFamily="18" charset="0"/>
                            </a:rPr>
                            <m:t>…,</m:t>
                          </m:r>
                          <m:r>
                            <a:rPr kumimoji="1" lang="en-US" altLang="zh-CN" i="1">
                              <a:latin typeface="Cambria Math" panose="02040503050406030204" pitchFamily="18" charset="0"/>
                            </a:rPr>
                            <m:t>𝑃</m:t>
                          </m:r>
                        </m:e>
                        <m:sub>
                          <m:r>
                            <a:rPr kumimoji="1" lang="en-US" altLang="zh-CN" b="0" i="1">
                              <a:latin typeface="Cambria Math" panose="02040503050406030204" pitchFamily="18" charset="0"/>
                            </a:rPr>
                            <m:t>𝑐</m:t>
                          </m:r>
                        </m:sub>
                        <m:sup>
                          <m:r>
                            <a:rPr kumimoji="1" lang="en-US" altLang="zh-CN" b="0" i="1">
                              <a:latin typeface="Cambria Math" panose="02040503050406030204" pitchFamily="18" charset="0"/>
                            </a:rPr>
                            <m:t>∗</m:t>
                          </m:r>
                        </m:sup>
                      </m:sSubSup>
                      <m:d>
                        <m:dPr>
                          <m:ctrlPr>
                            <a:rPr kumimoji="1" lang="en-US" altLang="zh-CN" i="1">
                              <a:latin typeface="Cambria Math" panose="02040503050406030204" pitchFamily="18" charset="0"/>
                            </a:rPr>
                          </m:ctrlPr>
                        </m:dPr>
                        <m:e>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𝑥</m:t>
                              </m:r>
                            </m:e>
                            <m:sub>
                              <m:r>
                                <a:rPr kumimoji="1" lang="en-US" altLang="zh-CN" i="1">
                                  <a:latin typeface="Cambria Math" panose="02040503050406030204" pitchFamily="18" charset="0"/>
                                </a:rPr>
                                <m:t>𝑖</m:t>
                              </m:r>
                            </m:sub>
                          </m:sSub>
                        </m:e>
                      </m:d>
                      <m:r>
                        <a:rPr kumimoji="1" lang="en-US" altLang="zh-CN" b="0" i="1">
                          <a:latin typeface="Cambria Math" panose="02040503050406030204" pitchFamily="18" charset="0"/>
                        </a:rPr>
                        <m:t>)</m:t>
                      </m:r>
                    </m:oMath>
                  </m:oMathPara>
                </a14:m>
                <a:endParaRPr kumimoji="1" lang="en-US" altLang="zh-CN" b="0">
                  <a:latin typeface="Cambria Math" panose="02040503050406030204" pitchFamily="18" charset="0"/>
                </a:endParaRPr>
              </a:p>
              <a:p>
                <a:pPr marL="0" indent="0">
                  <a:lnSpc>
                    <a:spcPct val="110000"/>
                  </a:lnSpc>
                  <a:buNone/>
                </a:pPr>
                <a:endParaRPr kumimoji="1" lang="en-US" altLang="zh-CN" b="0">
                  <a:latin typeface="Cambria Math" panose="02040503050406030204" pitchFamily="18" charset="0"/>
                </a:endParaRPr>
              </a:p>
              <a:p>
                <a:pPr marL="0" indent="0">
                  <a:lnSpc>
                    <a:spcPct val="110000"/>
                  </a:lnSpc>
                  <a:buNone/>
                </a:pPr>
                <a:endParaRPr kumimoji="1" lang="en-US" altLang="zh-CN" b="0">
                  <a:latin typeface="Cambria Math" panose="02040503050406030204" pitchFamily="18" charset="0"/>
                </a:endParaRPr>
              </a:p>
              <a:p>
                <a:pPr marL="0" indent="0">
                  <a:lnSpc>
                    <a:spcPct val="110000"/>
                  </a:lnSpc>
                  <a:buNone/>
                </a:pPr>
                <a:endParaRPr kumimoji="1" lang="en-US" altLang="zh-CN" b="0">
                  <a:latin typeface="Cambria Math" panose="02040503050406030204" pitchFamily="18" charset="0"/>
                </a:endParaRPr>
              </a:p>
              <a:p>
                <a:pPr marL="0" indent="0">
                  <a:lnSpc>
                    <a:spcPct val="110000"/>
                  </a:lnSpc>
                  <a:buNone/>
                </a:pPr>
                <a:endParaRPr kumimoji="1" lang="en-US" altLang="zh-CN" b="0">
                  <a:latin typeface="Cambria Math" panose="02040503050406030204" pitchFamily="18" charset="0"/>
                </a:endParaRPr>
              </a:p>
            </p:txBody>
          </p:sp>
        </mc:Choice>
        <mc:Fallback>
          <p:sp>
            <p:nvSpPr>
              <p:cNvPr id="3" name="内容占位符 2">
                <a:extLst>
                  <a:ext uri="{FF2B5EF4-FFF2-40B4-BE49-F238E27FC236}">
                    <a16:creationId xmlns:a16="http://schemas.microsoft.com/office/drawing/2014/main" id="{2880E9D1-1B69-141D-676B-504E12CF0E95}"/>
                  </a:ext>
                </a:extLst>
              </p:cNvPr>
              <p:cNvSpPr>
                <a:spLocks noGrp="1" noRot="1" noChangeAspect="1" noMove="1" noResize="1" noEditPoints="1" noAdjustHandles="1" noChangeArrowheads="1" noChangeShapeType="1" noTextEdit="1"/>
              </p:cNvSpPr>
              <p:nvPr>
                <p:ph idx="1"/>
              </p:nvPr>
            </p:nvSpPr>
            <p:spPr>
              <a:blipFill>
                <a:blip r:embed="rId3"/>
                <a:stretch>
                  <a:fillRect l="-724" t="-2035"/>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C3B032FD-AC59-1DAE-99EB-339519B8E309}"/>
              </a:ext>
            </a:extLst>
          </p:cNvPr>
          <p:cNvSpPr>
            <a:spLocks noGrp="1"/>
          </p:cNvSpPr>
          <p:nvPr>
            <p:ph type="sldNum" sz="quarter" idx="12"/>
          </p:nvPr>
        </p:nvSpPr>
        <p:spPr/>
        <p:txBody>
          <a:bodyPr/>
          <a:lstStyle/>
          <a:p>
            <a:fld id="{527792BC-68F3-3F41-8EF5-4CFF3CB49ED5}" type="slidenum">
              <a:rPr lang="en-US" altLang="zh-CN"/>
              <a:t>11</a:t>
            </a:fld>
            <a:endParaRPr kumimoji="1" lang="zh-CN" altLang="en-US"/>
          </a:p>
        </p:txBody>
      </p:sp>
    </p:spTree>
    <p:extLst>
      <p:ext uri="{BB962C8B-B14F-4D97-AF65-F5344CB8AC3E}">
        <p14:creationId xmlns:p14="http://schemas.microsoft.com/office/powerpoint/2010/main" val="796450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EEAE8A-6287-0657-E92F-352DD1608775}"/>
              </a:ext>
            </a:extLst>
          </p:cNvPr>
          <p:cNvSpPr>
            <a:spLocks noGrp="1"/>
          </p:cNvSpPr>
          <p:nvPr>
            <p:ph type="title"/>
          </p:nvPr>
        </p:nvSpPr>
        <p:spPr/>
        <p:txBody>
          <a:bodyPr/>
          <a:lstStyle/>
          <a:p>
            <a:r>
              <a:rPr kumimoji="1" lang="en-US" altLang="zh-CN"/>
              <a:t>2</a:t>
            </a:r>
            <a:r>
              <a:rPr kumimoji="1" lang="zh-CN" altLang="en-US"/>
              <a:t> 方法</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2880E9D1-1B69-141D-676B-504E12CF0E95}"/>
                  </a:ext>
                </a:extLst>
              </p:cNvPr>
              <p:cNvSpPr>
                <a:spLocks noGrp="1"/>
              </p:cNvSpPr>
              <p:nvPr>
                <p:ph idx="1"/>
              </p:nvPr>
            </p:nvSpPr>
            <p:spPr/>
            <p:txBody>
              <a:bodyPr>
                <a:normAutofit/>
              </a:bodyPr>
              <a:lstStyle/>
              <a:p>
                <a:pPr marL="0" indent="0">
                  <a:buNone/>
                </a:pPr>
                <a:r>
                  <a:rPr kumimoji="1" lang="zh-CN" altLang="en-US"/>
                  <a:t>基于模糊距离的集成</a:t>
                </a:r>
                <a:endParaRPr kumimoji="1" lang="en-US" altLang="zh-CN"/>
              </a:p>
              <a:p>
                <a:pPr marL="0" indent="0">
                  <a:buNone/>
                </a:pPr>
                <a:r>
                  <a:rPr kumimoji="1" lang="zh-CN" altLang="en-US" b="0">
                    <a:latin typeface="Cambria Math" panose="02040503050406030204" pitchFamily="18" charset="0"/>
                  </a:rPr>
                  <a:t>为组合三种集成策略的信息，</a:t>
                </a:r>
                <a:r>
                  <a:rPr kumimoji="1" lang="zh-CN" altLang="en-US">
                    <a:latin typeface="Cambria Math" panose="02040503050406030204" pitchFamily="18" charset="0"/>
                  </a:rPr>
                  <a:t>对每个类别</a:t>
                </a:r>
                <a:r>
                  <a:rPr kumimoji="1" lang="zh-CN" altLang="en-US" b="0">
                    <a:latin typeface="Cambria Math" panose="02040503050406030204" pitchFamily="18" charset="0"/>
                  </a:rPr>
                  <a:t>使用了</a:t>
                </a:r>
                <a:r>
                  <a:rPr kumimoji="1" lang="zh-CN" altLang="en-US">
                    <a:latin typeface="Cambria Math" panose="02040503050406030204" pitchFamily="18" charset="0"/>
                  </a:rPr>
                  <a:t>乘法定律：</a:t>
                </a:r>
                <a:endParaRPr kumimoji="1" lang="en-US" altLang="zh-CN">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kumimoji="1" lang="en-US" altLang="zh-CN" b="0" i="1">
                              <a:latin typeface="Cambria Math" panose="02040503050406030204" pitchFamily="18" charset="0"/>
                            </a:rPr>
                          </m:ctrlPr>
                        </m:sSubPr>
                        <m:e>
                          <m:r>
                            <a:rPr kumimoji="1" lang="en-US" altLang="zh-CN" b="0" i="1">
                              <a:latin typeface="Cambria Math" panose="02040503050406030204" pitchFamily="18" charset="0"/>
                            </a:rPr>
                            <m:t>𝛱</m:t>
                          </m:r>
                        </m:e>
                        <m:sub>
                          <m:r>
                            <a:rPr kumimoji="1" lang="en-US" altLang="zh-CN" b="0" i="1">
                              <a:latin typeface="Cambria Math" panose="02040503050406030204" pitchFamily="18" charset="0"/>
                            </a:rPr>
                            <m:t>𝑗</m:t>
                          </m:r>
                          <m:d>
                            <m:dPr>
                              <m:ctrlPr>
                                <a:rPr kumimoji="1" lang="en-US" altLang="zh-CN" b="0" i="1">
                                  <a:latin typeface="Cambria Math" panose="02040503050406030204" pitchFamily="18" charset="0"/>
                                </a:rPr>
                              </m:ctrlPr>
                            </m:dPr>
                            <m:e>
                              <m:sSub>
                                <m:sSubPr>
                                  <m:ctrlPr>
                                    <a:rPr kumimoji="1" lang="en-US" altLang="zh-CN" b="0" i="1">
                                      <a:latin typeface="Cambria Math" panose="02040503050406030204" pitchFamily="18" charset="0"/>
                                    </a:rPr>
                                  </m:ctrlPr>
                                </m:sSubPr>
                                <m:e>
                                  <m:r>
                                    <a:rPr kumimoji="1" lang="en-US" altLang="zh-CN" b="0" i="1">
                                      <a:latin typeface="Cambria Math" panose="02040503050406030204" pitchFamily="18" charset="0"/>
                                    </a:rPr>
                                    <m:t>𝑥</m:t>
                                  </m:r>
                                </m:e>
                                <m:sub>
                                  <m:r>
                                    <a:rPr kumimoji="1" lang="en-US" altLang="zh-CN" b="0" i="1">
                                      <a:latin typeface="Cambria Math" panose="02040503050406030204" pitchFamily="18" charset="0"/>
                                    </a:rPr>
                                    <m:t>𝑖</m:t>
                                  </m:r>
                                </m:sub>
                              </m:sSub>
                            </m:e>
                          </m:d>
                        </m:sub>
                      </m:sSub>
                      <m:r>
                        <a:rPr kumimoji="1" lang="en-US" altLang="zh-CN" b="0" i="1">
                          <a:latin typeface="Cambria Math" panose="02040503050406030204" pitchFamily="18" charset="0"/>
                        </a:rPr>
                        <m:t>=</m:t>
                      </m:r>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𝑃</m:t>
                          </m:r>
                        </m:e>
                        <m:sub>
                          <m:r>
                            <a:rPr kumimoji="1" lang="en-US" altLang="zh-CN" i="1">
                              <a:latin typeface="Cambria Math" panose="02040503050406030204" pitchFamily="18" charset="0"/>
                            </a:rPr>
                            <m:t>𝑗</m:t>
                          </m:r>
                        </m:sub>
                        <m:sup>
                          <m:r>
                            <a:rPr kumimoji="1" lang="en-US" altLang="zh-CN" i="1">
                              <a:latin typeface="Cambria Math" panose="02040503050406030204" pitchFamily="18" charset="0"/>
                            </a:rPr>
                            <m:t>𝐸</m:t>
                          </m:r>
                        </m:sup>
                      </m:sSubSup>
                      <m:d>
                        <m:dPr>
                          <m:ctrlPr>
                            <a:rPr kumimoji="1" lang="en-US" altLang="zh-CN" i="1">
                              <a:latin typeface="Cambria Math" panose="02040503050406030204" pitchFamily="18" charset="0"/>
                            </a:rPr>
                          </m:ctrlPr>
                        </m:dPr>
                        <m:e>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𝑥</m:t>
                              </m:r>
                            </m:e>
                            <m:sub>
                              <m:r>
                                <a:rPr kumimoji="1" lang="en-US" altLang="zh-CN" i="1">
                                  <a:latin typeface="Cambria Math" panose="02040503050406030204" pitchFamily="18" charset="0"/>
                                </a:rPr>
                                <m:t>𝑖</m:t>
                              </m:r>
                            </m:sub>
                          </m:sSub>
                        </m:e>
                      </m:d>
                      <m:r>
                        <a:rPr kumimoji="1" lang="en-US" altLang="zh-CN" b="0" i="1">
                          <a:latin typeface="Cambria Math" panose="02040503050406030204" pitchFamily="18" charset="0"/>
                        </a:rPr>
                        <m:t>∗</m:t>
                      </m:r>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𝑃</m:t>
                          </m:r>
                        </m:e>
                        <m:sub>
                          <m:r>
                            <a:rPr kumimoji="1" lang="en-US" altLang="zh-CN" i="1">
                              <a:latin typeface="Cambria Math" panose="02040503050406030204" pitchFamily="18" charset="0"/>
                            </a:rPr>
                            <m:t>𝑗</m:t>
                          </m:r>
                        </m:sub>
                        <m:sup>
                          <m:r>
                            <a:rPr kumimoji="1" lang="en-US" altLang="zh-CN" i="1">
                              <a:latin typeface="Cambria Math" panose="02040503050406030204" pitchFamily="18" charset="0"/>
                            </a:rPr>
                            <m:t>𝑀</m:t>
                          </m:r>
                        </m:sup>
                      </m:sSubSup>
                      <m:d>
                        <m:dPr>
                          <m:ctrlPr>
                            <a:rPr kumimoji="1" lang="en-US" altLang="zh-CN" i="1">
                              <a:latin typeface="Cambria Math" panose="02040503050406030204" pitchFamily="18" charset="0"/>
                            </a:rPr>
                          </m:ctrlPr>
                        </m:dPr>
                        <m:e>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𝑥</m:t>
                              </m:r>
                            </m:e>
                            <m:sub>
                              <m:r>
                                <a:rPr kumimoji="1" lang="en-US" altLang="zh-CN" i="1">
                                  <a:latin typeface="Cambria Math" panose="02040503050406030204" pitchFamily="18" charset="0"/>
                                </a:rPr>
                                <m:t>𝑖</m:t>
                              </m:r>
                            </m:sub>
                          </m:sSub>
                        </m:e>
                      </m:d>
                      <m:r>
                        <a:rPr kumimoji="1" lang="en-US" altLang="zh-CN" b="0" i="0">
                          <a:latin typeface="Cambria Math" panose="02040503050406030204" pitchFamily="18" charset="0"/>
                        </a:rPr>
                        <m:t>∗</m:t>
                      </m:r>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𝑃</m:t>
                          </m:r>
                        </m:e>
                        <m:sub>
                          <m:r>
                            <a:rPr kumimoji="1" lang="en-US" altLang="zh-CN" i="1">
                              <a:latin typeface="Cambria Math" panose="02040503050406030204" pitchFamily="18" charset="0"/>
                            </a:rPr>
                            <m:t>𝑗</m:t>
                          </m:r>
                        </m:sub>
                        <m:sup>
                          <m:r>
                            <a:rPr kumimoji="1" lang="en-US" altLang="zh-CN" i="1">
                              <a:latin typeface="Cambria Math" panose="02040503050406030204" pitchFamily="18" charset="0"/>
                            </a:rPr>
                            <m:t>𝐶</m:t>
                          </m:r>
                        </m:sup>
                      </m:sSubSup>
                      <m:d>
                        <m:dPr>
                          <m:ctrlPr>
                            <a:rPr kumimoji="1" lang="en-US" altLang="zh-CN" i="1">
                              <a:latin typeface="Cambria Math" panose="02040503050406030204" pitchFamily="18" charset="0"/>
                            </a:rPr>
                          </m:ctrlPr>
                        </m:dPr>
                        <m:e>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𝑥</m:t>
                              </m:r>
                            </m:e>
                            <m:sub>
                              <m:r>
                                <a:rPr kumimoji="1" lang="en-US" altLang="zh-CN" i="1">
                                  <a:latin typeface="Cambria Math" panose="02040503050406030204" pitchFamily="18" charset="0"/>
                                </a:rPr>
                                <m:t>𝑖</m:t>
                              </m:r>
                            </m:sub>
                          </m:sSub>
                        </m:e>
                      </m:d>
                    </m:oMath>
                  </m:oMathPara>
                </a14:m>
                <a:endParaRPr kumimoji="1" lang="en-US" altLang="zh-CN" b="0">
                  <a:latin typeface="Cambria Math" panose="02040503050406030204" pitchFamily="18" charset="0"/>
                </a:endParaRPr>
              </a:p>
              <a:p>
                <a:pPr marL="0" indent="0">
                  <a:buNone/>
                </a:pPr>
                <a:r>
                  <a:rPr kumimoji="1" lang="zh-CN" altLang="en-US">
                    <a:latin typeface="Cambria Math" panose="02040503050406030204" pitchFamily="18" charset="0"/>
                  </a:rPr>
                  <a:t>基于最小距离给定标签值：</a:t>
                </a:r>
                <a:endParaRPr kumimoji="1" lang="en-US" altLang="zh-CN">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acc>
                        <m:accPr>
                          <m:chr m:val="̂"/>
                          <m:ctrlPr>
                            <a:rPr kumimoji="1" lang="en-US" altLang="zh-CN" b="0" i="1">
                              <a:latin typeface="Cambria Math" panose="02040503050406030204" pitchFamily="18" charset="0"/>
                            </a:rPr>
                          </m:ctrlPr>
                        </m:accPr>
                        <m:e>
                          <m:r>
                            <a:rPr kumimoji="1" lang="en-US" altLang="zh-CN" b="0" i="1">
                              <a:latin typeface="Cambria Math" panose="02040503050406030204" pitchFamily="18" charset="0"/>
                            </a:rPr>
                            <m:t>𝑦</m:t>
                          </m:r>
                        </m:e>
                      </m:acc>
                      <m:r>
                        <a:rPr kumimoji="1" lang="en-US" altLang="zh-CN" b="0" i="1">
                          <a:latin typeface="Cambria Math" panose="02040503050406030204" pitchFamily="18" charset="0"/>
                        </a:rPr>
                        <m:t>=</m:t>
                      </m:r>
                      <m:r>
                        <a:rPr kumimoji="1" lang="en-US" altLang="zh-CN" b="0" i="1">
                          <a:latin typeface="Cambria Math" panose="02040503050406030204" pitchFamily="18" charset="0"/>
                        </a:rPr>
                        <m:t>𝑎𝑟𝑔𝑚𝑖</m:t>
                      </m:r>
                      <m:sSub>
                        <m:sSubPr>
                          <m:ctrlPr>
                            <a:rPr kumimoji="1" lang="en-US" altLang="zh-CN" b="0" i="1">
                              <a:latin typeface="Cambria Math" panose="02040503050406030204" pitchFamily="18" charset="0"/>
                            </a:rPr>
                          </m:ctrlPr>
                        </m:sSubPr>
                        <m:e>
                          <m:r>
                            <a:rPr kumimoji="1" lang="en-US" altLang="zh-CN" b="0" i="1">
                              <a:latin typeface="Cambria Math" panose="02040503050406030204" pitchFamily="18" charset="0"/>
                            </a:rPr>
                            <m:t>𝑛</m:t>
                          </m:r>
                        </m:e>
                        <m:sub>
                          <m:r>
                            <a:rPr kumimoji="1" lang="en-US" altLang="zh-CN" b="0" i="1">
                              <a:latin typeface="Cambria Math" panose="02040503050406030204" pitchFamily="18" charset="0"/>
                            </a:rPr>
                            <m:t>𝑗</m:t>
                          </m:r>
                        </m:sub>
                      </m:sSub>
                      <m:r>
                        <a:rPr kumimoji="1" lang="en-US" altLang="zh-CN" b="0"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𝛱</m:t>
                          </m:r>
                        </m:e>
                        <m:sub>
                          <m:r>
                            <a:rPr kumimoji="1" lang="en-US" altLang="zh-CN" i="1">
                              <a:latin typeface="Cambria Math" panose="02040503050406030204" pitchFamily="18" charset="0"/>
                            </a:rPr>
                            <m:t>𝑗</m:t>
                          </m:r>
                          <m:d>
                            <m:dPr>
                              <m:ctrlPr>
                                <a:rPr kumimoji="1" lang="en-US" altLang="zh-CN" i="1">
                                  <a:latin typeface="Cambria Math" panose="02040503050406030204" pitchFamily="18" charset="0"/>
                                </a:rPr>
                              </m:ctrlPr>
                            </m:dPr>
                            <m:e>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𝑥</m:t>
                                  </m:r>
                                </m:e>
                                <m:sub>
                                  <m:r>
                                    <a:rPr kumimoji="1" lang="en-US" altLang="zh-CN" i="1">
                                      <a:latin typeface="Cambria Math" panose="02040503050406030204" pitchFamily="18" charset="0"/>
                                    </a:rPr>
                                    <m:t>𝑖</m:t>
                                  </m:r>
                                </m:sub>
                              </m:sSub>
                            </m:e>
                          </m:d>
                        </m:sub>
                      </m:sSub>
                      <m:r>
                        <a:rPr kumimoji="1" lang="en-US" altLang="zh-CN" b="0" i="1">
                          <a:latin typeface="Cambria Math" panose="02040503050406030204" pitchFamily="18" charset="0"/>
                        </a:rPr>
                        <m:t>}</m:t>
                      </m:r>
                    </m:oMath>
                  </m:oMathPara>
                </a14:m>
                <a:endParaRPr kumimoji="1" lang="en-US" altLang="zh-CN" b="0">
                  <a:latin typeface="Cambria Math" panose="02040503050406030204" pitchFamily="18" charset="0"/>
                </a:endParaRPr>
              </a:p>
              <a:p>
                <a:pPr marL="0" indent="0">
                  <a:buNone/>
                </a:pPr>
                <a:r>
                  <a:rPr kumimoji="1" lang="zh-CN" altLang="en-US" b="0">
                    <a:latin typeface="Cambria Math" panose="02040503050406030204" pitchFamily="18" charset="0"/>
                  </a:rPr>
                  <a:t>其中乘法定律扮演了模糊测量的角色，且解模糊值的最小化就被定义为最终的预测结果（</a:t>
                </a:r>
                <a:r>
                  <a:rPr kumimoji="1" lang="en-US" altLang="zh-CN" b="0">
                    <a:latin typeface="Cambria Math" panose="02040503050406030204" pitchFamily="18" charset="0"/>
                  </a:rPr>
                  <a:t>fuzzy</a:t>
                </a:r>
                <a:r>
                  <a:rPr kumimoji="1" lang="zh-CN" altLang="en-US" b="0">
                    <a:latin typeface="Cambria Math" panose="02040503050406030204" pitchFamily="18" charset="0"/>
                  </a:rPr>
                  <a:t>？）</a:t>
                </a:r>
                <a:endParaRPr kumimoji="1" lang="en-US" altLang="zh-CN" b="0">
                  <a:latin typeface="Cambria Math" panose="02040503050406030204" pitchFamily="18" charset="0"/>
                </a:endParaRPr>
              </a:p>
              <a:p>
                <a:pPr marL="0" indent="0">
                  <a:buNone/>
                </a:pPr>
                <a:endParaRPr kumimoji="1" lang="en-US" altLang="zh-CN" b="0">
                  <a:latin typeface="Cambria Math" panose="02040503050406030204" pitchFamily="18" charset="0"/>
                </a:endParaRPr>
              </a:p>
              <a:p>
                <a:pPr marL="0" indent="0">
                  <a:buNone/>
                </a:pPr>
                <a:endParaRPr kumimoji="1" lang="en-US" altLang="zh-CN" b="0">
                  <a:latin typeface="Cambria Math" panose="02040503050406030204" pitchFamily="18" charset="0"/>
                </a:endParaRPr>
              </a:p>
              <a:p>
                <a:pPr marL="0" indent="0">
                  <a:buNone/>
                </a:pPr>
                <a:endParaRPr kumimoji="1" lang="en-US" altLang="zh-CN" b="0">
                  <a:latin typeface="Cambria Math" panose="02040503050406030204" pitchFamily="18" charset="0"/>
                </a:endParaRPr>
              </a:p>
            </p:txBody>
          </p:sp>
        </mc:Choice>
        <mc:Fallback>
          <p:sp>
            <p:nvSpPr>
              <p:cNvPr id="3" name="内容占位符 2">
                <a:extLst>
                  <a:ext uri="{FF2B5EF4-FFF2-40B4-BE49-F238E27FC236}">
                    <a16:creationId xmlns:a16="http://schemas.microsoft.com/office/drawing/2014/main" id="{2880E9D1-1B69-141D-676B-504E12CF0E95}"/>
                  </a:ext>
                </a:extLst>
              </p:cNvPr>
              <p:cNvSpPr>
                <a:spLocks noGrp="1" noRot="1" noChangeAspect="1" noMove="1" noResize="1" noEditPoints="1" noAdjustHandles="1" noChangeArrowheads="1" noChangeShapeType="1" noTextEdit="1"/>
              </p:cNvSpPr>
              <p:nvPr>
                <p:ph idx="1"/>
              </p:nvPr>
            </p:nvSpPr>
            <p:spPr>
              <a:blipFill>
                <a:blip r:embed="rId3"/>
                <a:stretch>
                  <a:fillRect l="-1206" t="-2907" r="-965"/>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81BFC811-5D3D-2CDE-5939-612C87EE6667}"/>
              </a:ext>
            </a:extLst>
          </p:cNvPr>
          <p:cNvSpPr>
            <a:spLocks noGrp="1"/>
          </p:cNvSpPr>
          <p:nvPr>
            <p:ph type="sldNum" sz="quarter" idx="12"/>
          </p:nvPr>
        </p:nvSpPr>
        <p:spPr/>
        <p:txBody>
          <a:bodyPr/>
          <a:lstStyle/>
          <a:p>
            <a:fld id="{527792BC-68F3-3F41-8EF5-4CFF3CB49ED5}" type="slidenum">
              <a:rPr lang="en-US" altLang="zh-CN"/>
              <a:t>12</a:t>
            </a:fld>
            <a:endParaRPr kumimoji="1" lang="zh-CN" altLang="en-US"/>
          </a:p>
        </p:txBody>
      </p:sp>
    </p:spTree>
    <p:extLst>
      <p:ext uri="{BB962C8B-B14F-4D97-AF65-F5344CB8AC3E}">
        <p14:creationId xmlns:p14="http://schemas.microsoft.com/office/powerpoint/2010/main" val="329803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EEAE8A-6287-0657-E92F-352DD1608775}"/>
              </a:ext>
            </a:extLst>
          </p:cNvPr>
          <p:cNvSpPr>
            <a:spLocks noGrp="1"/>
          </p:cNvSpPr>
          <p:nvPr>
            <p:ph type="title"/>
          </p:nvPr>
        </p:nvSpPr>
        <p:spPr/>
        <p:txBody>
          <a:bodyPr/>
          <a:lstStyle/>
          <a:p>
            <a:r>
              <a:rPr kumimoji="1" lang="en-US" altLang="zh-CN"/>
              <a:t>2</a:t>
            </a:r>
            <a:r>
              <a:rPr kumimoji="1" lang="zh-CN" altLang="en-US"/>
              <a:t> 方法</a:t>
            </a:r>
          </a:p>
        </p:txBody>
      </p:sp>
      <p:sp>
        <p:nvSpPr>
          <p:cNvPr id="3" name="内容占位符 2">
            <a:extLst>
              <a:ext uri="{FF2B5EF4-FFF2-40B4-BE49-F238E27FC236}">
                <a16:creationId xmlns:a16="http://schemas.microsoft.com/office/drawing/2014/main" id="{2880E9D1-1B69-141D-676B-504E12CF0E95}"/>
              </a:ext>
            </a:extLst>
          </p:cNvPr>
          <p:cNvSpPr>
            <a:spLocks noGrp="1"/>
          </p:cNvSpPr>
          <p:nvPr>
            <p:ph idx="1"/>
          </p:nvPr>
        </p:nvSpPr>
        <p:spPr/>
        <p:txBody>
          <a:bodyPr>
            <a:normAutofit/>
          </a:bodyPr>
          <a:lstStyle/>
          <a:p>
            <a:pPr marL="0" indent="0">
              <a:buNone/>
            </a:pPr>
            <a:endParaRPr kumimoji="1" lang="en-US" altLang="zh-CN" b="0">
              <a:latin typeface="Cambria Math" panose="02040503050406030204" pitchFamily="18" charset="0"/>
            </a:endParaRPr>
          </a:p>
          <a:p>
            <a:pPr marL="0" indent="0">
              <a:buNone/>
            </a:pPr>
            <a:endParaRPr kumimoji="1" lang="en-US" altLang="zh-CN" b="0">
              <a:latin typeface="Cambria Math" panose="02040503050406030204" pitchFamily="18" charset="0"/>
            </a:endParaRPr>
          </a:p>
          <a:p>
            <a:pPr marL="0" indent="0">
              <a:buNone/>
            </a:pPr>
            <a:endParaRPr kumimoji="1" lang="en-US" altLang="zh-CN" b="0">
              <a:latin typeface="Cambria Math" panose="02040503050406030204" pitchFamily="18" charset="0"/>
            </a:endParaRPr>
          </a:p>
        </p:txBody>
      </p:sp>
      <p:pic>
        <p:nvPicPr>
          <p:cNvPr id="4" name="图片 3">
            <a:extLst>
              <a:ext uri="{FF2B5EF4-FFF2-40B4-BE49-F238E27FC236}">
                <a16:creationId xmlns:a16="http://schemas.microsoft.com/office/drawing/2014/main" id="{FA53C33E-6B6E-936F-C3F0-474750C60527}"/>
              </a:ext>
            </a:extLst>
          </p:cNvPr>
          <p:cNvPicPr>
            <a:picLocks noChangeAspect="1"/>
          </p:cNvPicPr>
          <p:nvPr/>
        </p:nvPicPr>
        <p:blipFill>
          <a:blip r:embed="rId3"/>
          <a:stretch>
            <a:fillRect/>
          </a:stretch>
        </p:blipFill>
        <p:spPr>
          <a:xfrm>
            <a:off x="1464682" y="1690688"/>
            <a:ext cx="9262636" cy="4351338"/>
          </a:xfrm>
          <a:prstGeom prst="rect">
            <a:avLst/>
          </a:prstGeom>
        </p:spPr>
      </p:pic>
      <p:sp>
        <p:nvSpPr>
          <p:cNvPr id="5" name="灯片编号占位符 4">
            <a:extLst>
              <a:ext uri="{FF2B5EF4-FFF2-40B4-BE49-F238E27FC236}">
                <a16:creationId xmlns:a16="http://schemas.microsoft.com/office/drawing/2014/main" id="{77D13C24-15CB-8238-2BCC-53E4C6A1B03C}"/>
              </a:ext>
            </a:extLst>
          </p:cNvPr>
          <p:cNvSpPr>
            <a:spLocks noGrp="1"/>
          </p:cNvSpPr>
          <p:nvPr>
            <p:ph type="sldNum" sz="quarter" idx="12"/>
          </p:nvPr>
        </p:nvSpPr>
        <p:spPr/>
        <p:txBody>
          <a:bodyPr/>
          <a:lstStyle/>
          <a:p>
            <a:fld id="{527792BC-68F3-3F41-8EF5-4CFF3CB49ED5}" type="slidenum">
              <a:rPr lang="en-US" altLang="zh-CN"/>
              <a:t>13</a:t>
            </a:fld>
            <a:endParaRPr kumimoji="1" lang="zh-CN" altLang="en-US"/>
          </a:p>
        </p:txBody>
      </p:sp>
    </p:spTree>
    <p:extLst>
      <p:ext uri="{BB962C8B-B14F-4D97-AF65-F5344CB8AC3E}">
        <p14:creationId xmlns:p14="http://schemas.microsoft.com/office/powerpoint/2010/main" val="933401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049C35-82A0-C0EA-1B41-B908ED3522AF}"/>
              </a:ext>
            </a:extLst>
          </p:cNvPr>
          <p:cNvSpPr>
            <a:spLocks noGrp="1"/>
          </p:cNvSpPr>
          <p:nvPr>
            <p:ph type="title"/>
          </p:nvPr>
        </p:nvSpPr>
        <p:spPr/>
        <p:txBody>
          <a:bodyPr/>
          <a:lstStyle/>
          <a:p>
            <a:r>
              <a:rPr kumimoji="1" lang="en-US" altLang="zh-CN"/>
              <a:t>3</a:t>
            </a:r>
            <a:r>
              <a:rPr kumimoji="1" lang="zh-CN" altLang="en-US"/>
              <a:t> 结果</a:t>
            </a:r>
          </a:p>
        </p:txBody>
      </p:sp>
      <p:sp>
        <p:nvSpPr>
          <p:cNvPr id="3" name="内容占位符 2">
            <a:extLst>
              <a:ext uri="{FF2B5EF4-FFF2-40B4-BE49-F238E27FC236}">
                <a16:creationId xmlns:a16="http://schemas.microsoft.com/office/drawing/2014/main" id="{B8B7A8D7-2B37-DE41-3D0E-A64D584F28A2}"/>
              </a:ext>
            </a:extLst>
          </p:cNvPr>
          <p:cNvSpPr>
            <a:spLocks noGrp="1"/>
          </p:cNvSpPr>
          <p:nvPr>
            <p:ph idx="1"/>
          </p:nvPr>
        </p:nvSpPr>
        <p:spPr/>
        <p:txBody>
          <a:bodyPr/>
          <a:lstStyle/>
          <a:p>
            <a:pPr marL="0" indent="0">
              <a:buNone/>
            </a:pPr>
            <a:r>
              <a:rPr kumimoji="1" lang="zh-CN" altLang="en-US"/>
              <a:t>交叉验证</a:t>
            </a:r>
            <a:endParaRPr kumimoji="1" lang="en-US" altLang="zh-CN"/>
          </a:p>
          <a:p>
            <a:pPr marL="0" indent="0">
              <a:lnSpc>
                <a:spcPct val="100000"/>
              </a:lnSpc>
              <a:buNone/>
            </a:pPr>
            <a:r>
              <a:rPr kumimoji="1" lang="zh-CN" altLang="en-US" sz="1800"/>
              <a:t>训练和测试模型的传统技术是将数据拆分为两种不同的拆分，称为训练和测试拆分，两者比例一般为</a:t>
            </a:r>
            <a:r>
              <a:rPr kumimoji="1" lang="en-US" altLang="zh-CN" sz="1800"/>
              <a:t>70%</a:t>
            </a:r>
            <a:r>
              <a:rPr kumimoji="1" lang="zh-CN" altLang="en-US" sz="1800"/>
              <a:t>：</a:t>
            </a:r>
            <a:r>
              <a:rPr kumimoji="1" lang="en-US" altLang="zh-CN" sz="1800"/>
              <a:t>30%</a:t>
            </a:r>
            <a:r>
              <a:rPr kumimoji="1" lang="zh-CN" altLang="en-US" sz="1800"/>
              <a:t>。但是这种方式会产生一些问题：为了训练最佳性能的模型，需要手动对超参数进行适当的调整，以利用测试数据实现良好的模型性能，这种静态的方式会导致在测试集上出现过度拟合的风险。因为有关测试集的知识或者信息会</a:t>
            </a:r>
            <a:r>
              <a:rPr kumimoji="1" lang="en-US" altLang="zh-CN" sz="1800"/>
              <a:t>"</a:t>
            </a:r>
            <a:r>
              <a:rPr kumimoji="1" lang="zh-CN" altLang="en-US" sz="1800"/>
              <a:t>泄漏</a:t>
            </a:r>
            <a:r>
              <a:rPr kumimoji="1" lang="en-US" altLang="zh-CN" sz="1800"/>
              <a:t>"</a:t>
            </a:r>
            <a:r>
              <a:rPr kumimoji="1" lang="zh-CN" altLang="en-US" sz="1800"/>
              <a:t>到模型中，评估指标就不是真实的反映模型泛化性能。</a:t>
            </a:r>
            <a:endParaRPr kumimoji="1" lang="en-US" altLang="zh-CN" sz="1800"/>
          </a:p>
          <a:p>
            <a:pPr marL="0" indent="0">
              <a:lnSpc>
                <a:spcPct val="100000"/>
              </a:lnSpc>
              <a:buNone/>
            </a:pPr>
            <a:r>
              <a:rPr kumimoji="1" lang="zh-CN" altLang="en-US" sz="1800"/>
              <a:t>为了解决上述问题，进一步做训练，验证和测试三个拆分。模型超参数使用训练和验证集进行优化，最后使用测试数据确定模型泛化性能。但是这种技术也有缺点，通过将数据划分为三组，会减少用于学习模型的样本数量，而且结果取决于对（训练、验证）集的特定随机选择。</a:t>
            </a:r>
            <a:endParaRPr kumimoji="1" lang="en-US" altLang="zh-CN" sz="1800"/>
          </a:p>
          <a:p>
            <a:pPr marL="0" indent="0">
              <a:lnSpc>
                <a:spcPct val="100000"/>
              </a:lnSpc>
              <a:buNone/>
            </a:pPr>
            <a:r>
              <a:rPr kumimoji="1" lang="zh-CN" altLang="en-US" sz="1800"/>
              <a:t>因此为了克服上述种种问题，交叉验证技术就应运而生。我们对数据进行两种不同的拆分，即训练和测试拆分，然后通过再对训练数据的</a:t>
            </a:r>
            <a:r>
              <a:rPr kumimoji="1" lang="en-US" altLang="zh-CN" sz="1800"/>
              <a:t>K</a:t>
            </a:r>
            <a:r>
              <a:rPr kumimoji="1" lang="zh-CN" altLang="en-US" sz="1800"/>
              <a:t>折划分，其中（</a:t>
            </a:r>
            <a:r>
              <a:rPr kumimoji="1" lang="en-US" altLang="zh-CN" sz="1800"/>
              <a:t>K-1</a:t>
            </a:r>
            <a:r>
              <a:rPr kumimoji="1" lang="zh-CN" altLang="en-US" sz="1800"/>
              <a:t>） 折用于训练，剩下一折用于验证，这个过程重复</a:t>
            </a:r>
            <a:r>
              <a:rPr kumimoji="1" lang="en-US" altLang="zh-CN" sz="1800"/>
              <a:t>K</a:t>
            </a:r>
            <a:r>
              <a:rPr kumimoji="1" lang="zh-CN" altLang="en-US" sz="1800"/>
              <a:t>次，并通过获取训练的所有</a:t>
            </a:r>
            <a:r>
              <a:rPr kumimoji="1" lang="en-US" altLang="zh-CN" sz="1800"/>
              <a:t>K</a:t>
            </a:r>
            <a:r>
              <a:rPr kumimoji="1" lang="zh-CN" altLang="en-US" sz="1800"/>
              <a:t>个模型的平均值和标准差来计算一组特定超参数的模型性能分数，计算给出最优模型的超参数。</a:t>
            </a:r>
          </a:p>
        </p:txBody>
      </p:sp>
      <p:sp>
        <p:nvSpPr>
          <p:cNvPr id="4" name="灯片编号占位符 3">
            <a:extLst>
              <a:ext uri="{FF2B5EF4-FFF2-40B4-BE49-F238E27FC236}">
                <a16:creationId xmlns:a16="http://schemas.microsoft.com/office/drawing/2014/main" id="{BEC577BA-CFE5-4819-86B4-6B8BDECFDF9B}"/>
              </a:ext>
            </a:extLst>
          </p:cNvPr>
          <p:cNvSpPr>
            <a:spLocks noGrp="1"/>
          </p:cNvSpPr>
          <p:nvPr>
            <p:ph type="sldNum" sz="quarter" idx="12"/>
          </p:nvPr>
        </p:nvSpPr>
        <p:spPr/>
        <p:txBody>
          <a:bodyPr/>
          <a:lstStyle/>
          <a:p>
            <a:fld id="{527792BC-68F3-3F41-8EF5-4CFF3CB49ED5}" type="slidenum">
              <a:rPr lang="en-US" altLang="zh-CN"/>
              <a:t>14</a:t>
            </a:fld>
            <a:endParaRPr kumimoji="1" lang="zh-CN" altLang="en-US"/>
          </a:p>
        </p:txBody>
      </p:sp>
    </p:spTree>
    <p:extLst>
      <p:ext uri="{BB962C8B-B14F-4D97-AF65-F5344CB8AC3E}">
        <p14:creationId xmlns:p14="http://schemas.microsoft.com/office/powerpoint/2010/main" val="1884272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049C35-82A0-C0EA-1B41-B908ED3522AF}"/>
              </a:ext>
            </a:extLst>
          </p:cNvPr>
          <p:cNvSpPr>
            <a:spLocks noGrp="1"/>
          </p:cNvSpPr>
          <p:nvPr>
            <p:ph type="title"/>
          </p:nvPr>
        </p:nvSpPr>
        <p:spPr/>
        <p:txBody>
          <a:bodyPr/>
          <a:lstStyle/>
          <a:p>
            <a:r>
              <a:rPr kumimoji="1" lang="en-US" altLang="zh-CN"/>
              <a:t>3</a:t>
            </a:r>
            <a:r>
              <a:rPr kumimoji="1" lang="zh-CN" altLang="en-US"/>
              <a:t> 结果</a:t>
            </a:r>
          </a:p>
        </p:txBody>
      </p:sp>
      <p:sp>
        <p:nvSpPr>
          <p:cNvPr id="4" name="灯片编号占位符 3">
            <a:extLst>
              <a:ext uri="{FF2B5EF4-FFF2-40B4-BE49-F238E27FC236}">
                <a16:creationId xmlns:a16="http://schemas.microsoft.com/office/drawing/2014/main" id="{BEC577BA-CFE5-4819-86B4-6B8BDECFDF9B}"/>
              </a:ext>
            </a:extLst>
          </p:cNvPr>
          <p:cNvSpPr>
            <a:spLocks noGrp="1"/>
          </p:cNvSpPr>
          <p:nvPr>
            <p:ph type="sldNum" sz="quarter" idx="12"/>
          </p:nvPr>
        </p:nvSpPr>
        <p:spPr/>
        <p:txBody>
          <a:bodyPr/>
          <a:lstStyle/>
          <a:p>
            <a:fld id="{527792BC-68F3-3F41-8EF5-4CFF3CB49ED5}" type="slidenum">
              <a:rPr lang="en-US" altLang="zh-CN"/>
              <a:t>15</a:t>
            </a:fld>
            <a:endParaRPr kumimoji="1" lang="zh-CN" altLang="en-US"/>
          </a:p>
        </p:txBody>
      </p:sp>
      <p:pic>
        <p:nvPicPr>
          <p:cNvPr id="5122" name="Picture 2">
            <a:extLst>
              <a:ext uri="{FF2B5EF4-FFF2-40B4-BE49-F238E27FC236}">
                <a16:creationId xmlns:a16="http://schemas.microsoft.com/office/drawing/2014/main" id="{67E47A51-CF62-4A1A-CBC1-9118E713C8C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23774" y="2258616"/>
            <a:ext cx="6544451" cy="3529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83379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834266-8E35-3EC4-84C4-79C9C159F9BE}"/>
              </a:ext>
            </a:extLst>
          </p:cNvPr>
          <p:cNvSpPr>
            <a:spLocks noGrp="1"/>
          </p:cNvSpPr>
          <p:nvPr>
            <p:ph type="title"/>
          </p:nvPr>
        </p:nvSpPr>
        <p:spPr/>
        <p:txBody>
          <a:bodyPr/>
          <a:lstStyle/>
          <a:p>
            <a:r>
              <a:rPr kumimoji="1" lang="en-US" altLang="zh-CN"/>
              <a:t>3 </a:t>
            </a:r>
            <a:r>
              <a:rPr kumimoji="1" lang="zh-CN" altLang="en-US"/>
              <a:t>结果</a:t>
            </a:r>
          </a:p>
        </p:txBody>
      </p:sp>
      <p:pic>
        <p:nvPicPr>
          <p:cNvPr id="4" name="内容占位符 3">
            <a:extLst>
              <a:ext uri="{FF2B5EF4-FFF2-40B4-BE49-F238E27FC236}">
                <a16:creationId xmlns:a16="http://schemas.microsoft.com/office/drawing/2014/main" id="{9F135D8B-B116-5642-C38A-F3BBA86C1DB9}"/>
              </a:ext>
            </a:extLst>
          </p:cNvPr>
          <p:cNvPicPr>
            <a:picLocks noGrp="1" noChangeAspect="1"/>
          </p:cNvPicPr>
          <p:nvPr>
            <p:ph idx="1"/>
          </p:nvPr>
        </p:nvPicPr>
        <p:blipFill>
          <a:blip r:embed="rId3"/>
          <a:stretch>
            <a:fillRect/>
          </a:stretch>
        </p:blipFill>
        <p:spPr>
          <a:xfrm>
            <a:off x="990600" y="3137694"/>
            <a:ext cx="10210800" cy="1727200"/>
          </a:xfrm>
          <a:prstGeom prst="rect">
            <a:avLst/>
          </a:prstGeom>
        </p:spPr>
      </p:pic>
      <p:sp>
        <p:nvSpPr>
          <p:cNvPr id="5" name="灯片编号占位符 4">
            <a:extLst>
              <a:ext uri="{FF2B5EF4-FFF2-40B4-BE49-F238E27FC236}">
                <a16:creationId xmlns:a16="http://schemas.microsoft.com/office/drawing/2014/main" id="{C12261B1-5433-8E19-1A92-AB65B68703EC}"/>
              </a:ext>
            </a:extLst>
          </p:cNvPr>
          <p:cNvSpPr>
            <a:spLocks noGrp="1"/>
          </p:cNvSpPr>
          <p:nvPr>
            <p:ph type="sldNum" sz="quarter" idx="12"/>
          </p:nvPr>
        </p:nvSpPr>
        <p:spPr/>
        <p:txBody>
          <a:bodyPr/>
          <a:lstStyle/>
          <a:p>
            <a:fld id="{527792BC-68F3-3F41-8EF5-4CFF3CB49ED5}" type="slidenum">
              <a:rPr lang="en-US" altLang="zh-CN"/>
              <a:t>16</a:t>
            </a:fld>
            <a:endParaRPr kumimoji="1" lang="zh-CN" altLang="en-US"/>
          </a:p>
        </p:txBody>
      </p:sp>
    </p:spTree>
    <p:extLst>
      <p:ext uri="{BB962C8B-B14F-4D97-AF65-F5344CB8AC3E}">
        <p14:creationId xmlns:p14="http://schemas.microsoft.com/office/powerpoint/2010/main" val="505761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834266-8E35-3EC4-84C4-79C9C159F9BE}"/>
              </a:ext>
            </a:extLst>
          </p:cNvPr>
          <p:cNvSpPr>
            <a:spLocks noGrp="1"/>
          </p:cNvSpPr>
          <p:nvPr>
            <p:ph type="title"/>
          </p:nvPr>
        </p:nvSpPr>
        <p:spPr/>
        <p:txBody>
          <a:bodyPr/>
          <a:lstStyle/>
          <a:p>
            <a:r>
              <a:rPr kumimoji="1" lang="en-US" altLang="zh-CN"/>
              <a:t>3 </a:t>
            </a:r>
            <a:r>
              <a:rPr kumimoji="1" lang="zh-CN" altLang="en-US"/>
              <a:t>结果</a:t>
            </a:r>
          </a:p>
        </p:txBody>
      </p:sp>
      <p:pic>
        <p:nvPicPr>
          <p:cNvPr id="6" name="内容占位符 5">
            <a:extLst>
              <a:ext uri="{FF2B5EF4-FFF2-40B4-BE49-F238E27FC236}">
                <a16:creationId xmlns:a16="http://schemas.microsoft.com/office/drawing/2014/main" id="{EE6C730B-D6CE-6473-9486-9A634BC27BC9}"/>
              </a:ext>
            </a:extLst>
          </p:cNvPr>
          <p:cNvPicPr>
            <a:picLocks noGrp="1" noChangeAspect="1"/>
          </p:cNvPicPr>
          <p:nvPr>
            <p:ph idx="1"/>
          </p:nvPr>
        </p:nvPicPr>
        <p:blipFill>
          <a:blip r:embed="rId3"/>
          <a:stretch>
            <a:fillRect/>
          </a:stretch>
        </p:blipFill>
        <p:spPr>
          <a:xfrm>
            <a:off x="4324350" y="2299494"/>
            <a:ext cx="3543300" cy="3403600"/>
          </a:xfrm>
          <a:prstGeom prst="rect">
            <a:avLst/>
          </a:prstGeom>
        </p:spPr>
      </p:pic>
      <p:sp>
        <p:nvSpPr>
          <p:cNvPr id="7" name="灯片编号占位符 6">
            <a:extLst>
              <a:ext uri="{FF2B5EF4-FFF2-40B4-BE49-F238E27FC236}">
                <a16:creationId xmlns:a16="http://schemas.microsoft.com/office/drawing/2014/main" id="{189AB56F-B146-1CB8-7A5C-FF2B9BED3454}"/>
              </a:ext>
            </a:extLst>
          </p:cNvPr>
          <p:cNvSpPr>
            <a:spLocks noGrp="1"/>
          </p:cNvSpPr>
          <p:nvPr>
            <p:ph type="sldNum" sz="quarter" idx="12"/>
          </p:nvPr>
        </p:nvSpPr>
        <p:spPr/>
        <p:txBody>
          <a:bodyPr/>
          <a:lstStyle/>
          <a:p>
            <a:fld id="{527792BC-68F3-3F41-8EF5-4CFF3CB49ED5}" type="slidenum">
              <a:rPr lang="en-US" altLang="zh-CN"/>
              <a:t>17</a:t>
            </a:fld>
            <a:endParaRPr kumimoji="1" lang="zh-CN" altLang="en-US"/>
          </a:p>
        </p:txBody>
      </p:sp>
    </p:spTree>
    <p:extLst>
      <p:ext uri="{BB962C8B-B14F-4D97-AF65-F5344CB8AC3E}">
        <p14:creationId xmlns:p14="http://schemas.microsoft.com/office/powerpoint/2010/main" val="11134970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834266-8E35-3EC4-84C4-79C9C159F9BE}"/>
              </a:ext>
            </a:extLst>
          </p:cNvPr>
          <p:cNvSpPr>
            <a:spLocks noGrp="1"/>
          </p:cNvSpPr>
          <p:nvPr>
            <p:ph type="title"/>
          </p:nvPr>
        </p:nvSpPr>
        <p:spPr/>
        <p:txBody>
          <a:bodyPr/>
          <a:lstStyle/>
          <a:p>
            <a:r>
              <a:rPr kumimoji="1" lang="en-US" altLang="zh-CN"/>
              <a:t>3 </a:t>
            </a:r>
            <a:r>
              <a:rPr kumimoji="1" lang="zh-CN" altLang="en-US"/>
              <a:t>结果</a:t>
            </a:r>
          </a:p>
        </p:txBody>
      </p:sp>
      <p:pic>
        <p:nvPicPr>
          <p:cNvPr id="5" name="内容占位符 4">
            <a:extLst>
              <a:ext uri="{FF2B5EF4-FFF2-40B4-BE49-F238E27FC236}">
                <a16:creationId xmlns:a16="http://schemas.microsoft.com/office/drawing/2014/main" id="{F7FD751A-ACBC-769F-3C23-81DE09FA631F}"/>
              </a:ext>
            </a:extLst>
          </p:cNvPr>
          <p:cNvPicPr>
            <a:picLocks noGrp="1" noChangeAspect="1"/>
          </p:cNvPicPr>
          <p:nvPr>
            <p:ph idx="1"/>
          </p:nvPr>
        </p:nvPicPr>
        <p:blipFill>
          <a:blip r:embed="rId3"/>
          <a:stretch>
            <a:fillRect/>
          </a:stretch>
        </p:blipFill>
        <p:spPr>
          <a:xfrm>
            <a:off x="1660982" y="1825625"/>
            <a:ext cx="8870035" cy="4351338"/>
          </a:xfrm>
          <a:prstGeom prst="rect">
            <a:avLst/>
          </a:prstGeom>
        </p:spPr>
      </p:pic>
      <p:sp>
        <p:nvSpPr>
          <p:cNvPr id="7" name="灯片编号占位符 6">
            <a:extLst>
              <a:ext uri="{FF2B5EF4-FFF2-40B4-BE49-F238E27FC236}">
                <a16:creationId xmlns:a16="http://schemas.microsoft.com/office/drawing/2014/main" id="{85F963EF-E608-0733-F2D8-8A24669AFD7B}"/>
              </a:ext>
            </a:extLst>
          </p:cNvPr>
          <p:cNvSpPr>
            <a:spLocks noGrp="1"/>
          </p:cNvSpPr>
          <p:nvPr>
            <p:ph type="sldNum" sz="quarter" idx="12"/>
          </p:nvPr>
        </p:nvSpPr>
        <p:spPr/>
        <p:txBody>
          <a:bodyPr/>
          <a:lstStyle/>
          <a:p>
            <a:fld id="{527792BC-68F3-3F41-8EF5-4CFF3CB49ED5}" type="slidenum">
              <a:rPr lang="en-US" altLang="zh-CN"/>
              <a:t>18</a:t>
            </a:fld>
            <a:endParaRPr kumimoji="1" lang="zh-CN" altLang="en-US"/>
          </a:p>
        </p:txBody>
      </p:sp>
    </p:spTree>
    <p:extLst>
      <p:ext uri="{BB962C8B-B14F-4D97-AF65-F5344CB8AC3E}">
        <p14:creationId xmlns:p14="http://schemas.microsoft.com/office/powerpoint/2010/main" val="2241007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834266-8E35-3EC4-84C4-79C9C159F9BE}"/>
              </a:ext>
            </a:extLst>
          </p:cNvPr>
          <p:cNvSpPr>
            <a:spLocks noGrp="1"/>
          </p:cNvSpPr>
          <p:nvPr>
            <p:ph type="title"/>
          </p:nvPr>
        </p:nvSpPr>
        <p:spPr/>
        <p:txBody>
          <a:bodyPr/>
          <a:lstStyle/>
          <a:p>
            <a:r>
              <a:rPr kumimoji="1" lang="en-US" altLang="zh-CN"/>
              <a:t>3 </a:t>
            </a:r>
            <a:r>
              <a:rPr kumimoji="1" lang="zh-CN" altLang="en-US"/>
              <a:t>结果</a:t>
            </a:r>
          </a:p>
        </p:txBody>
      </p:sp>
      <p:pic>
        <p:nvPicPr>
          <p:cNvPr id="6" name="内容占位符 5">
            <a:extLst>
              <a:ext uri="{FF2B5EF4-FFF2-40B4-BE49-F238E27FC236}">
                <a16:creationId xmlns:a16="http://schemas.microsoft.com/office/drawing/2014/main" id="{990F7302-0F68-2489-6581-60C6F3160F33}"/>
              </a:ext>
            </a:extLst>
          </p:cNvPr>
          <p:cNvPicPr>
            <a:picLocks noGrp="1" noChangeAspect="1"/>
          </p:cNvPicPr>
          <p:nvPr>
            <p:ph idx="1"/>
          </p:nvPr>
        </p:nvPicPr>
        <p:blipFill>
          <a:blip r:embed="rId3"/>
          <a:stretch>
            <a:fillRect/>
          </a:stretch>
        </p:blipFill>
        <p:spPr>
          <a:xfrm>
            <a:off x="1803400" y="3207544"/>
            <a:ext cx="8585200" cy="1587500"/>
          </a:xfrm>
          <a:prstGeom prst="rect">
            <a:avLst/>
          </a:prstGeom>
        </p:spPr>
      </p:pic>
      <p:sp>
        <p:nvSpPr>
          <p:cNvPr id="7" name="灯片编号占位符 6">
            <a:extLst>
              <a:ext uri="{FF2B5EF4-FFF2-40B4-BE49-F238E27FC236}">
                <a16:creationId xmlns:a16="http://schemas.microsoft.com/office/drawing/2014/main" id="{97701656-036F-6577-021A-545A747DECDA}"/>
              </a:ext>
            </a:extLst>
          </p:cNvPr>
          <p:cNvSpPr>
            <a:spLocks noGrp="1"/>
          </p:cNvSpPr>
          <p:nvPr>
            <p:ph type="sldNum" sz="quarter" idx="12"/>
          </p:nvPr>
        </p:nvSpPr>
        <p:spPr/>
        <p:txBody>
          <a:bodyPr/>
          <a:lstStyle/>
          <a:p>
            <a:fld id="{527792BC-68F3-3F41-8EF5-4CFF3CB49ED5}" type="slidenum">
              <a:rPr lang="en-US" altLang="zh-CN"/>
              <a:t>19</a:t>
            </a:fld>
            <a:endParaRPr kumimoji="1" lang="zh-CN" altLang="en-US"/>
          </a:p>
        </p:txBody>
      </p:sp>
    </p:spTree>
    <p:extLst>
      <p:ext uri="{BB962C8B-B14F-4D97-AF65-F5344CB8AC3E}">
        <p14:creationId xmlns:p14="http://schemas.microsoft.com/office/powerpoint/2010/main" val="360904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E5230C-837C-59CF-2C3D-7D6FF034F463}"/>
              </a:ext>
            </a:extLst>
          </p:cNvPr>
          <p:cNvSpPr>
            <a:spLocks noGrp="1"/>
          </p:cNvSpPr>
          <p:nvPr>
            <p:ph type="title"/>
          </p:nvPr>
        </p:nvSpPr>
        <p:spPr/>
        <p:txBody>
          <a:bodyPr/>
          <a:lstStyle/>
          <a:p>
            <a:r>
              <a:rPr kumimoji="1" lang="zh-CN" altLang="en-US"/>
              <a:t>目录</a:t>
            </a:r>
          </a:p>
        </p:txBody>
      </p:sp>
      <p:sp>
        <p:nvSpPr>
          <p:cNvPr id="3" name="内容占位符 2">
            <a:extLst>
              <a:ext uri="{FF2B5EF4-FFF2-40B4-BE49-F238E27FC236}">
                <a16:creationId xmlns:a16="http://schemas.microsoft.com/office/drawing/2014/main" id="{EB087671-B72F-B82F-7394-9005DA847479}"/>
              </a:ext>
            </a:extLst>
          </p:cNvPr>
          <p:cNvSpPr>
            <a:spLocks noGrp="1"/>
          </p:cNvSpPr>
          <p:nvPr>
            <p:ph idx="1"/>
          </p:nvPr>
        </p:nvSpPr>
        <p:spPr/>
        <p:txBody>
          <a:bodyPr/>
          <a:lstStyle/>
          <a:p>
            <a:pPr marL="514350" indent="-514350">
              <a:buFont typeface="+mj-lt"/>
              <a:buAutoNum type="arabicPeriod"/>
            </a:pPr>
            <a:r>
              <a:rPr kumimoji="1" lang="zh-CN" altLang="en-US"/>
              <a:t>引言</a:t>
            </a:r>
            <a:endParaRPr kumimoji="1" lang="en-US" altLang="zh-CN"/>
          </a:p>
          <a:p>
            <a:pPr marL="514350" indent="-514350">
              <a:buFont typeface="+mj-lt"/>
              <a:buAutoNum type="arabicPeriod"/>
            </a:pPr>
            <a:r>
              <a:rPr kumimoji="1" lang="zh-CN" altLang="en-US"/>
              <a:t>方法</a:t>
            </a:r>
            <a:endParaRPr kumimoji="1" lang="en-US" altLang="zh-CN"/>
          </a:p>
          <a:p>
            <a:pPr marL="514350" indent="-514350">
              <a:buFont typeface="+mj-lt"/>
              <a:buAutoNum type="arabicPeriod"/>
            </a:pPr>
            <a:r>
              <a:rPr kumimoji="1" lang="zh-CN" altLang="en-US"/>
              <a:t>结果</a:t>
            </a:r>
            <a:endParaRPr kumimoji="1" lang="en-US" altLang="zh-CN"/>
          </a:p>
          <a:p>
            <a:pPr marL="514350" indent="-514350">
              <a:buFont typeface="+mj-lt"/>
              <a:buAutoNum type="arabicPeriod"/>
            </a:pPr>
            <a:r>
              <a:rPr kumimoji="1" lang="zh-CN" altLang="en-US"/>
              <a:t>讨论</a:t>
            </a:r>
          </a:p>
        </p:txBody>
      </p:sp>
      <p:sp>
        <p:nvSpPr>
          <p:cNvPr id="4" name="灯片编号占位符 3">
            <a:extLst>
              <a:ext uri="{FF2B5EF4-FFF2-40B4-BE49-F238E27FC236}">
                <a16:creationId xmlns:a16="http://schemas.microsoft.com/office/drawing/2014/main" id="{E42F074A-B237-C657-6651-CE07AEB441E8}"/>
              </a:ext>
            </a:extLst>
          </p:cNvPr>
          <p:cNvSpPr>
            <a:spLocks noGrp="1"/>
          </p:cNvSpPr>
          <p:nvPr>
            <p:ph type="sldNum" sz="quarter" idx="12"/>
          </p:nvPr>
        </p:nvSpPr>
        <p:spPr/>
        <p:txBody>
          <a:bodyPr/>
          <a:lstStyle/>
          <a:p>
            <a:fld id="{527792BC-68F3-3F41-8EF5-4CFF3CB49ED5}" type="slidenum">
              <a:rPr lang="en-US" altLang="zh-CN"/>
              <a:t>2</a:t>
            </a:fld>
            <a:endParaRPr kumimoji="1" lang="zh-CN" altLang="en-US"/>
          </a:p>
        </p:txBody>
      </p:sp>
    </p:spTree>
    <p:extLst>
      <p:ext uri="{BB962C8B-B14F-4D97-AF65-F5344CB8AC3E}">
        <p14:creationId xmlns:p14="http://schemas.microsoft.com/office/powerpoint/2010/main" val="36475645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834266-8E35-3EC4-84C4-79C9C159F9BE}"/>
              </a:ext>
            </a:extLst>
          </p:cNvPr>
          <p:cNvSpPr>
            <a:spLocks noGrp="1"/>
          </p:cNvSpPr>
          <p:nvPr>
            <p:ph type="title"/>
          </p:nvPr>
        </p:nvSpPr>
        <p:spPr/>
        <p:txBody>
          <a:bodyPr/>
          <a:lstStyle/>
          <a:p>
            <a:r>
              <a:rPr kumimoji="1" lang="en-US" altLang="zh-CN"/>
              <a:t>3 </a:t>
            </a:r>
            <a:r>
              <a:rPr kumimoji="1" lang="zh-CN" altLang="en-US"/>
              <a:t>结果</a:t>
            </a:r>
          </a:p>
        </p:txBody>
      </p:sp>
      <p:pic>
        <p:nvPicPr>
          <p:cNvPr id="6" name="内容占位符 5">
            <a:extLst>
              <a:ext uri="{FF2B5EF4-FFF2-40B4-BE49-F238E27FC236}">
                <a16:creationId xmlns:a16="http://schemas.microsoft.com/office/drawing/2014/main" id="{BA69F5BD-5E38-7126-477D-6C8407568046}"/>
              </a:ext>
            </a:extLst>
          </p:cNvPr>
          <p:cNvPicPr>
            <a:picLocks noGrp="1" noChangeAspect="1"/>
          </p:cNvPicPr>
          <p:nvPr>
            <p:ph idx="1"/>
          </p:nvPr>
        </p:nvPicPr>
        <p:blipFill>
          <a:blip r:embed="rId3"/>
          <a:stretch>
            <a:fillRect/>
          </a:stretch>
        </p:blipFill>
        <p:spPr>
          <a:xfrm>
            <a:off x="4210050" y="2343944"/>
            <a:ext cx="3771900" cy="3314700"/>
          </a:xfrm>
          <a:prstGeom prst="rect">
            <a:avLst/>
          </a:prstGeom>
        </p:spPr>
      </p:pic>
      <p:sp>
        <p:nvSpPr>
          <p:cNvPr id="7" name="灯片编号占位符 6">
            <a:extLst>
              <a:ext uri="{FF2B5EF4-FFF2-40B4-BE49-F238E27FC236}">
                <a16:creationId xmlns:a16="http://schemas.microsoft.com/office/drawing/2014/main" id="{5636D2CF-7B09-8959-FF05-08266E748E5D}"/>
              </a:ext>
            </a:extLst>
          </p:cNvPr>
          <p:cNvSpPr>
            <a:spLocks noGrp="1"/>
          </p:cNvSpPr>
          <p:nvPr>
            <p:ph type="sldNum" sz="quarter" idx="12"/>
          </p:nvPr>
        </p:nvSpPr>
        <p:spPr/>
        <p:txBody>
          <a:bodyPr/>
          <a:lstStyle/>
          <a:p>
            <a:fld id="{527792BC-68F3-3F41-8EF5-4CFF3CB49ED5}" type="slidenum">
              <a:rPr lang="en-US" altLang="zh-CN"/>
              <a:t>20</a:t>
            </a:fld>
            <a:endParaRPr kumimoji="1" lang="zh-CN" altLang="en-US"/>
          </a:p>
        </p:txBody>
      </p:sp>
    </p:spTree>
    <p:extLst>
      <p:ext uri="{BB962C8B-B14F-4D97-AF65-F5344CB8AC3E}">
        <p14:creationId xmlns:p14="http://schemas.microsoft.com/office/powerpoint/2010/main" val="18114710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834266-8E35-3EC4-84C4-79C9C159F9BE}"/>
              </a:ext>
            </a:extLst>
          </p:cNvPr>
          <p:cNvSpPr>
            <a:spLocks noGrp="1"/>
          </p:cNvSpPr>
          <p:nvPr>
            <p:ph type="title"/>
          </p:nvPr>
        </p:nvSpPr>
        <p:spPr/>
        <p:txBody>
          <a:bodyPr/>
          <a:lstStyle/>
          <a:p>
            <a:r>
              <a:rPr kumimoji="1" lang="en-US" altLang="zh-CN"/>
              <a:t>3 </a:t>
            </a:r>
            <a:r>
              <a:rPr kumimoji="1" lang="zh-CN" altLang="en-US"/>
              <a:t>结果</a:t>
            </a:r>
          </a:p>
        </p:txBody>
      </p:sp>
      <p:pic>
        <p:nvPicPr>
          <p:cNvPr id="5" name="内容占位符 4">
            <a:extLst>
              <a:ext uri="{FF2B5EF4-FFF2-40B4-BE49-F238E27FC236}">
                <a16:creationId xmlns:a16="http://schemas.microsoft.com/office/drawing/2014/main" id="{73FD80AF-F35D-784A-BCC2-B4E979FB439A}"/>
              </a:ext>
            </a:extLst>
          </p:cNvPr>
          <p:cNvPicPr>
            <a:picLocks noGrp="1" noChangeAspect="1"/>
          </p:cNvPicPr>
          <p:nvPr>
            <p:ph idx="1"/>
          </p:nvPr>
        </p:nvPicPr>
        <p:blipFill>
          <a:blip r:embed="rId3"/>
          <a:stretch>
            <a:fillRect/>
          </a:stretch>
        </p:blipFill>
        <p:spPr>
          <a:xfrm>
            <a:off x="1778000" y="3194844"/>
            <a:ext cx="8636000" cy="1612900"/>
          </a:xfrm>
          <a:prstGeom prst="rect">
            <a:avLst/>
          </a:prstGeom>
        </p:spPr>
      </p:pic>
      <p:sp>
        <p:nvSpPr>
          <p:cNvPr id="7" name="灯片编号占位符 6">
            <a:extLst>
              <a:ext uri="{FF2B5EF4-FFF2-40B4-BE49-F238E27FC236}">
                <a16:creationId xmlns:a16="http://schemas.microsoft.com/office/drawing/2014/main" id="{8B5F1AFB-B396-79BC-B6FF-1023A66DE00E}"/>
              </a:ext>
            </a:extLst>
          </p:cNvPr>
          <p:cNvSpPr>
            <a:spLocks noGrp="1"/>
          </p:cNvSpPr>
          <p:nvPr>
            <p:ph type="sldNum" sz="quarter" idx="12"/>
          </p:nvPr>
        </p:nvSpPr>
        <p:spPr/>
        <p:txBody>
          <a:bodyPr/>
          <a:lstStyle/>
          <a:p>
            <a:fld id="{527792BC-68F3-3F41-8EF5-4CFF3CB49ED5}" type="slidenum">
              <a:rPr lang="en-US" altLang="zh-CN"/>
              <a:t>21</a:t>
            </a:fld>
            <a:endParaRPr kumimoji="1" lang="zh-CN" altLang="en-US"/>
          </a:p>
        </p:txBody>
      </p:sp>
    </p:spTree>
    <p:extLst>
      <p:ext uri="{BB962C8B-B14F-4D97-AF65-F5344CB8AC3E}">
        <p14:creationId xmlns:p14="http://schemas.microsoft.com/office/powerpoint/2010/main" val="15216769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834266-8E35-3EC4-84C4-79C9C159F9BE}"/>
              </a:ext>
            </a:extLst>
          </p:cNvPr>
          <p:cNvSpPr>
            <a:spLocks noGrp="1"/>
          </p:cNvSpPr>
          <p:nvPr>
            <p:ph type="title"/>
          </p:nvPr>
        </p:nvSpPr>
        <p:spPr/>
        <p:txBody>
          <a:bodyPr/>
          <a:lstStyle/>
          <a:p>
            <a:r>
              <a:rPr kumimoji="1" lang="en-US" altLang="zh-CN"/>
              <a:t>3 </a:t>
            </a:r>
            <a:r>
              <a:rPr kumimoji="1" lang="zh-CN" altLang="en-US"/>
              <a:t>结果</a:t>
            </a:r>
          </a:p>
        </p:txBody>
      </p:sp>
      <p:pic>
        <p:nvPicPr>
          <p:cNvPr id="6" name="内容占位符 5">
            <a:extLst>
              <a:ext uri="{FF2B5EF4-FFF2-40B4-BE49-F238E27FC236}">
                <a16:creationId xmlns:a16="http://schemas.microsoft.com/office/drawing/2014/main" id="{D23107C9-C982-C65E-107B-5953E7296455}"/>
              </a:ext>
            </a:extLst>
          </p:cNvPr>
          <p:cNvPicPr>
            <a:picLocks noGrp="1" noChangeAspect="1"/>
          </p:cNvPicPr>
          <p:nvPr>
            <p:ph idx="1"/>
          </p:nvPr>
        </p:nvPicPr>
        <p:blipFill>
          <a:blip r:embed="rId3"/>
          <a:stretch>
            <a:fillRect/>
          </a:stretch>
        </p:blipFill>
        <p:spPr>
          <a:xfrm>
            <a:off x="4260850" y="2337594"/>
            <a:ext cx="3670300" cy="3327400"/>
          </a:xfrm>
          <a:prstGeom prst="rect">
            <a:avLst/>
          </a:prstGeom>
        </p:spPr>
      </p:pic>
      <p:sp>
        <p:nvSpPr>
          <p:cNvPr id="7" name="灯片编号占位符 6">
            <a:extLst>
              <a:ext uri="{FF2B5EF4-FFF2-40B4-BE49-F238E27FC236}">
                <a16:creationId xmlns:a16="http://schemas.microsoft.com/office/drawing/2014/main" id="{466149B3-A5C7-31AC-2957-7728D0749F7B}"/>
              </a:ext>
            </a:extLst>
          </p:cNvPr>
          <p:cNvSpPr>
            <a:spLocks noGrp="1"/>
          </p:cNvSpPr>
          <p:nvPr>
            <p:ph type="sldNum" sz="quarter" idx="12"/>
          </p:nvPr>
        </p:nvSpPr>
        <p:spPr/>
        <p:txBody>
          <a:bodyPr/>
          <a:lstStyle/>
          <a:p>
            <a:fld id="{527792BC-68F3-3F41-8EF5-4CFF3CB49ED5}" type="slidenum">
              <a:rPr lang="en-US" altLang="zh-CN"/>
              <a:t>22</a:t>
            </a:fld>
            <a:endParaRPr kumimoji="1" lang="zh-CN" altLang="en-US"/>
          </a:p>
        </p:txBody>
      </p:sp>
    </p:spTree>
    <p:extLst>
      <p:ext uri="{BB962C8B-B14F-4D97-AF65-F5344CB8AC3E}">
        <p14:creationId xmlns:p14="http://schemas.microsoft.com/office/powerpoint/2010/main" val="13696278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834266-8E35-3EC4-84C4-79C9C159F9BE}"/>
              </a:ext>
            </a:extLst>
          </p:cNvPr>
          <p:cNvSpPr>
            <a:spLocks noGrp="1"/>
          </p:cNvSpPr>
          <p:nvPr>
            <p:ph type="title"/>
          </p:nvPr>
        </p:nvSpPr>
        <p:spPr/>
        <p:txBody>
          <a:bodyPr/>
          <a:lstStyle/>
          <a:p>
            <a:r>
              <a:rPr kumimoji="1" lang="en-US" altLang="zh-CN"/>
              <a:t>3 </a:t>
            </a:r>
            <a:r>
              <a:rPr kumimoji="1" lang="zh-CN" altLang="en-US"/>
              <a:t>结果</a:t>
            </a:r>
          </a:p>
        </p:txBody>
      </p:sp>
      <p:pic>
        <p:nvPicPr>
          <p:cNvPr id="5" name="内容占位符 4">
            <a:extLst>
              <a:ext uri="{FF2B5EF4-FFF2-40B4-BE49-F238E27FC236}">
                <a16:creationId xmlns:a16="http://schemas.microsoft.com/office/drawing/2014/main" id="{156EA44B-9EBF-6199-BBDB-BC0609A21FCA}"/>
              </a:ext>
            </a:extLst>
          </p:cNvPr>
          <p:cNvPicPr>
            <a:picLocks noGrp="1" noChangeAspect="1"/>
          </p:cNvPicPr>
          <p:nvPr>
            <p:ph idx="1"/>
          </p:nvPr>
        </p:nvPicPr>
        <p:blipFill rotWithShape="1">
          <a:blip r:embed="rId3"/>
          <a:srcRect t="12405"/>
          <a:stretch/>
        </p:blipFill>
        <p:spPr>
          <a:xfrm>
            <a:off x="1717848" y="2603500"/>
            <a:ext cx="3352800" cy="1846681"/>
          </a:xfrm>
          <a:prstGeom prst="rect">
            <a:avLst/>
          </a:prstGeom>
        </p:spPr>
      </p:pic>
      <p:pic>
        <p:nvPicPr>
          <p:cNvPr id="7" name="图片 6">
            <a:extLst>
              <a:ext uri="{FF2B5EF4-FFF2-40B4-BE49-F238E27FC236}">
                <a16:creationId xmlns:a16="http://schemas.microsoft.com/office/drawing/2014/main" id="{6DD9A665-18BF-3128-FCF2-26E6EA0A46E5}"/>
              </a:ext>
            </a:extLst>
          </p:cNvPr>
          <p:cNvPicPr>
            <a:picLocks noChangeAspect="1"/>
          </p:cNvPicPr>
          <p:nvPr/>
        </p:nvPicPr>
        <p:blipFill>
          <a:blip r:embed="rId4"/>
          <a:stretch>
            <a:fillRect/>
          </a:stretch>
        </p:blipFill>
        <p:spPr>
          <a:xfrm>
            <a:off x="7121354" y="2701340"/>
            <a:ext cx="3136900" cy="1651000"/>
          </a:xfrm>
          <a:prstGeom prst="rect">
            <a:avLst/>
          </a:prstGeom>
        </p:spPr>
      </p:pic>
      <p:sp>
        <p:nvSpPr>
          <p:cNvPr id="8" name="灯片编号占位符 7">
            <a:extLst>
              <a:ext uri="{FF2B5EF4-FFF2-40B4-BE49-F238E27FC236}">
                <a16:creationId xmlns:a16="http://schemas.microsoft.com/office/drawing/2014/main" id="{56BCF6A0-502E-009F-1D91-2D489C507691}"/>
              </a:ext>
            </a:extLst>
          </p:cNvPr>
          <p:cNvSpPr>
            <a:spLocks noGrp="1"/>
          </p:cNvSpPr>
          <p:nvPr>
            <p:ph type="sldNum" sz="quarter" idx="12"/>
          </p:nvPr>
        </p:nvSpPr>
        <p:spPr/>
        <p:txBody>
          <a:bodyPr/>
          <a:lstStyle/>
          <a:p>
            <a:fld id="{527792BC-68F3-3F41-8EF5-4CFF3CB49ED5}" type="slidenum">
              <a:rPr lang="en-US" altLang="zh-CN"/>
              <a:t>23</a:t>
            </a:fld>
            <a:endParaRPr kumimoji="1" lang="zh-CN" altLang="en-US"/>
          </a:p>
        </p:txBody>
      </p:sp>
    </p:spTree>
    <p:extLst>
      <p:ext uri="{BB962C8B-B14F-4D97-AF65-F5344CB8AC3E}">
        <p14:creationId xmlns:p14="http://schemas.microsoft.com/office/powerpoint/2010/main" val="28974036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DBBCA5-0DC5-32D6-BB04-51EA525EDF81}"/>
              </a:ext>
            </a:extLst>
          </p:cNvPr>
          <p:cNvSpPr>
            <a:spLocks noGrp="1"/>
          </p:cNvSpPr>
          <p:nvPr>
            <p:ph type="title"/>
          </p:nvPr>
        </p:nvSpPr>
        <p:spPr/>
        <p:txBody>
          <a:bodyPr/>
          <a:lstStyle/>
          <a:p>
            <a:r>
              <a:rPr kumimoji="1" lang="en-US" altLang="zh-CN"/>
              <a:t>4</a:t>
            </a:r>
            <a:r>
              <a:rPr kumimoji="1" lang="zh-CN" altLang="en-US"/>
              <a:t> 讨论</a:t>
            </a:r>
          </a:p>
        </p:txBody>
      </p:sp>
      <p:pic>
        <p:nvPicPr>
          <p:cNvPr id="4" name="内容占位符 3">
            <a:extLst>
              <a:ext uri="{FF2B5EF4-FFF2-40B4-BE49-F238E27FC236}">
                <a16:creationId xmlns:a16="http://schemas.microsoft.com/office/drawing/2014/main" id="{D9F3A742-0E0B-02FA-C3AB-11208CC07E8B}"/>
              </a:ext>
            </a:extLst>
          </p:cNvPr>
          <p:cNvPicPr>
            <a:picLocks noGrp="1" noChangeAspect="1"/>
          </p:cNvPicPr>
          <p:nvPr>
            <p:ph idx="1"/>
          </p:nvPr>
        </p:nvPicPr>
        <p:blipFill>
          <a:blip r:embed="rId3"/>
          <a:stretch>
            <a:fillRect/>
          </a:stretch>
        </p:blipFill>
        <p:spPr>
          <a:xfrm>
            <a:off x="2539148" y="1825625"/>
            <a:ext cx="7113704" cy="4351338"/>
          </a:xfrm>
          <a:prstGeom prst="rect">
            <a:avLst/>
          </a:prstGeom>
        </p:spPr>
      </p:pic>
      <p:sp>
        <p:nvSpPr>
          <p:cNvPr id="5" name="灯片编号占位符 4">
            <a:extLst>
              <a:ext uri="{FF2B5EF4-FFF2-40B4-BE49-F238E27FC236}">
                <a16:creationId xmlns:a16="http://schemas.microsoft.com/office/drawing/2014/main" id="{8BF71C24-9480-8816-5045-1527A2C1B21F}"/>
              </a:ext>
            </a:extLst>
          </p:cNvPr>
          <p:cNvSpPr>
            <a:spLocks noGrp="1"/>
          </p:cNvSpPr>
          <p:nvPr>
            <p:ph type="sldNum" sz="quarter" idx="12"/>
          </p:nvPr>
        </p:nvSpPr>
        <p:spPr/>
        <p:txBody>
          <a:bodyPr/>
          <a:lstStyle/>
          <a:p>
            <a:fld id="{527792BC-68F3-3F41-8EF5-4CFF3CB49ED5}" type="slidenum">
              <a:rPr lang="en-US" altLang="zh-CN"/>
              <a:t>24</a:t>
            </a:fld>
            <a:endParaRPr kumimoji="1" lang="zh-CN" altLang="en-US"/>
          </a:p>
        </p:txBody>
      </p:sp>
    </p:spTree>
    <p:extLst>
      <p:ext uri="{BB962C8B-B14F-4D97-AF65-F5344CB8AC3E}">
        <p14:creationId xmlns:p14="http://schemas.microsoft.com/office/powerpoint/2010/main" val="27231415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DBBCA5-0DC5-32D6-BB04-51EA525EDF81}"/>
              </a:ext>
            </a:extLst>
          </p:cNvPr>
          <p:cNvSpPr>
            <a:spLocks noGrp="1"/>
          </p:cNvSpPr>
          <p:nvPr>
            <p:ph type="title"/>
          </p:nvPr>
        </p:nvSpPr>
        <p:spPr/>
        <p:txBody>
          <a:bodyPr/>
          <a:lstStyle/>
          <a:p>
            <a:r>
              <a:rPr kumimoji="1" lang="en-US" altLang="zh-CN"/>
              <a:t>4</a:t>
            </a:r>
            <a:r>
              <a:rPr kumimoji="1" lang="zh-CN" altLang="en-US"/>
              <a:t> 讨论</a:t>
            </a:r>
          </a:p>
        </p:txBody>
      </p:sp>
      <p:pic>
        <p:nvPicPr>
          <p:cNvPr id="6" name="内容占位符 5">
            <a:extLst>
              <a:ext uri="{FF2B5EF4-FFF2-40B4-BE49-F238E27FC236}">
                <a16:creationId xmlns:a16="http://schemas.microsoft.com/office/drawing/2014/main" id="{F43C59C1-1C28-05E3-C94A-A1C047EEE0B6}"/>
              </a:ext>
            </a:extLst>
          </p:cNvPr>
          <p:cNvPicPr>
            <a:picLocks noGrp="1" noChangeAspect="1"/>
          </p:cNvPicPr>
          <p:nvPr>
            <p:ph idx="1"/>
          </p:nvPr>
        </p:nvPicPr>
        <p:blipFill>
          <a:blip r:embed="rId3"/>
          <a:stretch>
            <a:fillRect/>
          </a:stretch>
        </p:blipFill>
        <p:spPr>
          <a:xfrm>
            <a:off x="3333750" y="2890044"/>
            <a:ext cx="5524500" cy="2222500"/>
          </a:xfrm>
          <a:prstGeom prst="rect">
            <a:avLst/>
          </a:prstGeom>
        </p:spPr>
      </p:pic>
      <p:sp>
        <p:nvSpPr>
          <p:cNvPr id="7" name="灯片编号占位符 6">
            <a:extLst>
              <a:ext uri="{FF2B5EF4-FFF2-40B4-BE49-F238E27FC236}">
                <a16:creationId xmlns:a16="http://schemas.microsoft.com/office/drawing/2014/main" id="{FCB18073-41F0-9AF7-D534-86E0B749D656}"/>
              </a:ext>
            </a:extLst>
          </p:cNvPr>
          <p:cNvSpPr>
            <a:spLocks noGrp="1"/>
          </p:cNvSpPr>
          <p:nvPr>
            <p:ph type="sldNum" sz="quarter" idx="12"/>
          </p:nvPr>
        </p:nvSpPr>
        <p:spPr/>
        <p:txBody>
          <a:bodyPr/>
          <a:lstStyle/>
          <a:p>
            <a:fld id="{527792BC-68F3-3F41-8EF5-4CFF3CB49ED5}" type="slidenum">
              <a:rPr lang="en-US" altLang="zh-CN"/>
              <a:t>25</a:t>
            </a:fld>
            <a:endParaRPr kumimoji="1" lang="zh-CN" altLang="en-US"/>
          </a:p>
        </p:txBody>
      </p:sp>
    </p:spTree>
    <p:extLst>
      <p:ext uri="{BB962C8B-B14F-4D97-AF65-F5344CB8AC3E}">
        <p14:creationId xmlns:p14="http://schemas.microsoft.com/office/powerpoint/2010/main" val="2473775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DBBCA5-0DC5-32D6-BB04-51EA525EDF81}"/>
              </a:ext>
            </a:extLst>
          </p:cNvPr>
          <p:cNvSpPr>
            <a:spLocks noGrp="1"/>
          </p:cNvSpPr>
          <p:nvPr>
            <p:ph type="title"/>
          </p:nvPr>
        </p:nvSpPr>
        <p:spPr/>
        <p:txBody>
          <a:bodyPr/>
          <a:lstStyle/>
          <a:p>
            <a:r>
              <a:rPr kumimoji="1" lang="en-US" altLang="zh-CN"/>
              <a:t>4</a:t>
            </a:r>
            <a:r>
              <a:rPr kumimoji="1" lang="zh-CN" altLang="en-US"/>
              <a:t> 讨论</a:t>
            </a:r>
          </a:p>
        </p:txBody>
      </p:sp>
      <p:pic>
        <p:nvPicPr>
          <p:cNvPr id="5" name="内容占位符 4">
            <a:extLst>
              <a:ext uri="{FF2B5EF4-FFF2-40B4-BE49-F238E27FC236}">
                <a16:creationId xmlns:a16="http://schemas.microsoft.com/office/drawing/2014/main" id="{06C74CA1-44F6-DCFF-9341-E7D4836113E4}"/>
              </a:ext>
            </a:extLst>
          </p:cNvPr>
          <p:cNvPicPr>
            <a:picLocks noGrp="1" noChangeAspect="1"/>
          </p:cNvPicPr>
          <p:nvPr>
            <p:ph idx="1"/>
          </p:nvPr>
        </p:nvPicPr>
        <p:blipFill>
          <a:blip r:embed="rId3"/>
          <a:stretch>
            <a:fillRect/>
          </a:stretch>
        </p:blipFill>
        <p:spPr>
          <a:xfrm>
            <a:off x="2790168" y="1825625"/>
            <a:ext cx="6611663" cy="4351338"/>
          </a:xfrm>
          <a:prstGeom prst="rect">
            <a:avLst/>
          </a:prstGeom>
        </p:spPr>
      </p:pic>
      <p:sp>
        <p:nvSpPr>
          <p:cNvPr id="7" name="灯片编号占位符 6">
            <a:extLst>
              <a:ext uri="{FF2B5EF4-FFF2-40B4-BE49-F238E27FC236}">
                <a16:creationId xmlns:a16="http://schemas.microsoft.com/office/drawing/2014/main" id="{04B5295D-71D1-70F0-B788-C5433A058091}"/>
              </a:ext>
            </a:extLst>
          </p:cNvPr>
          <p:cNvSpPr>
            <a:spLocks noGrp="1"/>
          </p:cNvSpPr>
          <p:nvPr>
            <p:ph type="sldNum" sz="quarter" idx="12"/>
          </p:nvPr>
        </p:nvSpPr>
        <p:spPr/>
        <p:txBody>
          <a:bodyPr/>
          <a:lstStyle/>
          <a:p>
            <a:fld id="{527792BC-68F3-3F41-8EF5-4CFF3CB49ED5}" type="slidenum">
              <a:rPr lang="en-US" altLang="zh-CN"/>
              <a:t>26</a:t>
            </a:fld>
            <a:endParaRPr kumimoji="1" lang="zh-CN" altLang="en-US"/>
          </a:p>
        </p:txBody>
      </p:sp>
    </p:spTree>
    <p:extLst>
      <p:ext uri="{BB962C8B-B14F-4D97-AF65-F5344CB8AC3E}">
        <p14:creationId xmlns:p14="http://schemas.microsoft.com/office/powerpoint/2010/main" val="10159630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DBBCA5-0DC5-32D6-BB04-51EA525EDF81}"/>
              </a:ext>
            </a:extLst>
          </p:cNvPr>
          <p:cNvSpPr>
            <a:spLocks noGrp="1"/>
          </p:cNvSpPr>
          <p:nvPr>
            <p:ph type="title"/>
          </p:nvPr>
        </p:nvSpPr>
        <p:spPr/>
        <p:txBody>
          <a:bodyPr/>
          <a:lstStyle/>
          <a:p>
            <a:r>
              <a:rPr kumimoji="1" lang="en-US" altLang="zh-CN"/>
              <a:t>4</a:t>
            </a:r>
            <a:r>
              <a:rPr kumimoji="1" lang="zh-CN" altLang="en-US"/>
              <a:t> 讨论</a:t>
            </a:r>
          </a:p>
        </p:txBody>
      </p:sp>
      <p:pic>
        <p:nvPicPr>
          <p:cNvPr id="6" name="内容占位符 5">
            <a:extLst>
              <a:ext uri="{FF2B5EF4-FFF2-40B4-BE49-F238E27FC236}">
                <a16:creationId xmlns:a16="http://schemas.microsoft.com/office/drawing/2014/main" id="{86A6B7B5-03DF-7C7C-C9B4-5AC2B40F74AB}"/>
              </a:ext>
            </a:extLst>
          </p:cNvPr>
          <p:cNvPicPr>
            <a:picLocks noGrp="1" noChangeAspect="1"/>
          </p:cNvPicPr>
          <p:nvPr>
            <p:ph idx="1"/>
          </p:nvPr>
        </p:nvPicPr>
        <p:blipFill>
          <a:blip r:embed="rId3"/>
          <a:stretch>
            <a:fillRect/>
          </a:stretch>
        </p:blipFill>
        <p:spPr>
          <a:xfrm>
            <a:off x="2904618" y="1825625"/>
            <a:ext cx="6382763" cy="4351338"/>
          </a:xfrm>
          <a:prstGeom prst="rect">
            <a:avLst/>
          </a:prstGeom>
        </p:spPr>
      </p:pic>
      <p:sp>
        <p:nvSpPr>
          <p:cNvPr id="7" name="灯片编号占位符 6">
            <a:extLst>
              <a:ext uri="{FF2B5EF4-FFF2-40B4-BE49-F238E27FC236}">
                <a16:creationId xmlns:a16="http://schemas.microsoft.com/office/drawing/2014/main" id="{5B18D7E4-CD84-38E8-24DA-76F7F751FF55}"/>
              </a:ext>
            </a:extLst>
          </p:cNvPr>
          <p:cNvSpPr>
            <a:spLocks noGrp="1"/>
          </p:cNvSpPr>
          <p:nvPr>
            <p:ph type="sldNum" sz="quarter" idx="12"/>
          </p:nvPr>
        </p:nvSpPr>
        <p:spPr/>
        <p:txBody>
          <a:bodyPr/>
          <a:lstStyle/>
          <a:p>
            <a:fld id="{527792BC-68F3-3F41-8EF5-4CFF3CB49ED5}" type="slidenum">
              <a:rPr lang="en-US" altLang="zh-CN"/>
              <a:t>27</a:t>
            </a:fld>
            <a:endParaRPr kumimoji="1" lang="zh-CN" altLang="en-US"/>
          </a:p>
        </p:txBody>
      </p:sp>
    </p:spTree>
    <p:extLst>
      <p:ext uri="{BB962C8B-B14F-4D97-AF65-F5344CB8AC3E}">
        <p14:creationId xmlns:p14="http://schemas.microsoft.com/office/powerpoint/2010/main" val="3290417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6ECE3B-E12E-1558-923A-9B66E0C45A16}"/>
              </a:ext>
            </a:extLst>
          </p:cNvPr>
          <p:cNvSpPr>
            <a:spLocks noGrp="1"/>
          </p:cNvSpPr>
          <p:nvPr>
            <p:ph type="title"/>
          </p:nvPr>
        </p:nvSpPr>
        <p:spPr/>
        <p:txBody>
          <a:bodyPr/>
          <a:lstStyle/>
          <a:p>
            <a:r>
              <a:rPr kumimoji="1" lang="en-US" altLang="zh-CN"/>
              <a:t>4</a:t>
            </a:r>
            <a:r>
              <a:rPr kumimoji="1" lang="zh-CN" altLang="en-US"/>
              <a:t> 讨论</a:t>
            </a:r>
          </a:p>
        </p:txBody>
      </p:sp>
      <p:sp>
        <p:nvSpPr>
          <p:cNvPr id="3" name="内容占位符 2">
            <a:extLst>
              <a:ext uri="{FF2B5EF4-FFF2-40B4-BE49-F238E27FC236}">
                <a16:creationId xmlns:a16="http://schemas.microsoft.com/office/drawing/2014/main" id="{CE660AF1-3E8A-F246-6F0B-95CB0AF8DE43}"/>
              </a:ext>
            </a:extLst>
          </p:cNvPr>
          <p:cNvSpPr>
            <a:spLocks noGrp="1"/>
          </p:cNvSpPr>
          <p:nvPr>
            <p:ph idx="1"/>
          </p:nvPr>
        </p:nvSpPr>
        <p:spPr/>
        <p:txBody>
          <a:bodyPr/>
          <a:lstStyle/>
          <a:p>
            <a:pPr marL="0" indent="0">
              <a:buNone/>
            </a:pPr>
            <a:r>
              <a:rPr kumimoji="1" lang="zh-CN" altLang="en-US"/>
              <a:t>优势</a:t>
            </a:r>
            <a:endParaRPr kumimoji="1" lang="en-US" altLang="zh-CN"/>
          </a:p>
          <a:p>
            <a:r>
              <a:rPr kumimoji="1" lang="zh-CN" altLang="en-US"/>
              <a:t>提出的集成技术是不可训练的和不可调的，因此不需要额外的训练数据。</a:t>
            </a:r>
            <a:endParaRPr kumimoji="1" lang="en-US" altLang="zh-CN"/>
          </a:p>
          <a:p>
            <a:r>
              <a:rPr kumimoji="1" lang="zh-CN" altLang="en-US"/>
              <a:t>采纳了多种距离指标来设计基于模糊距离的集成技术，从而产生稳健的（鲁棒的）决策制定系统。</a:t>
            </a:r>
            <a:endParaRPr kumimoji="1" lang="en-US" altLang="zh-CN"/>
          </a:p>
          <a:p>
            <a:r>
              <a:rPr kumimoji="1" lang="zh-CN" altLang="en-US"/>
              <a:t>选择 </a:t>
            </a:r>
            <a:r>
              <a:rPr kumimoji="1" lang="en-US" altLang="zh-CN"/>
              <a:t>3</a:t>
            </a:r>
            <a:r>
              <a:rPr kumimoji="1" lang="zh-CN" altLang="en-US"/>
              <a:t> 种不同的 </a:t>
            </a:r>
            <a:r>
              <a:rPr kumimoji="1" lang="en-US" altLang="zh-CN"/>
              <a:t>CNN</a:t>
            </a:r>
            <a:r>
              <a:rPr kumimoji="1" lang="zh-CN" altLang="en-US"/>
              <a:t> 模型作为基础学习器来学习特征表示，帮助提升整体模型的性能。</a:t>
            </a:r>
          </a:p>
        </p:txBody>
      </p:sp>
      <p:sp>
        <p:nvSpPr>
          <p:cNvPr id="4" name="灯片编号占位符 3">
            <a:extLst>
              <a:ext uri="{FF2B5EF4-FFF2-40B4-BE49-F238E27FC236}">
                <a16:creationId xmlns:a16="http://schemas.microsoft.com/office/drawing/2014/main" id="{438A5152-1832-2678-16C0-B10B8918C7C1}"/>
              </a:ext>
            </a:extLst>
          </p:cNvPr>
          <p:cNvSpPr>
            <a:spLocks noGrp="1"/>
          </p:cNvSpPr>
          <p:nvPr>
            <p:ph type="sldNum" sz="quarter" idx="12"/>
          </p:nvPr>
        </p:nvSpPr>
        <p:spPr/>
        <p:txBody>
          <a:bodyPr/>
          <a:lstStyle/>
          <a:p>
            <a:fld id="{527792BC-68F3-3F41-8EF5-4CFF3CB49ED5}" type="slidenum">
              <a:rPr lang="en-US" altLang="zh-CN"/>
              <a:t>28</a:t>
            </a:fld>
            <a:endParaRPr kumimoji="1" lang="zh-CN" altLang="en-US"/>
          </a:p>
        </p:txBody>
      </p:sp>
    </p:spTree>
    <p:extLst>
      <p:ext uri="{BB962C8B-B14F-4D97-AF65-F5344CB8AC3E}">
        <p14:creationId xmlns:p14="http://schemas.microsoft.com/office/powerpoint/2010/main" val="23728896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6ECE3B-E12E-1558-923A-9B66E0C45A16}"/>
              </a:ext>
            </a:extLst>
          </p:cNvPr>
          <p:cNvSpPr>
            <a:spLocks noGrp="1"/>
          </p:cNvSpPr>
          <p:nvPr>
            <p:ph type="title"/>
          </p:nvPr>
        </p:nvSpPr>
        <p:spPr/>
        <p:txBody>
          <a:bodyPr/>
          <a:lstStyle/>
          <a:p>
            <a:r>
              <a:rPr kumimoji="1" lang="en-US" altLang="zh-CN"/>
              <a:t>4</a:t>
            </a:r>
            <a:r>
              <a:rPr kumimoji="1" lang="zh-CN" altLang="en-US"/>
              <a:t> 讨论</a:t>
            </a:r>
          </a:p>
        </p:txBody>
      </p:sp>
      <p:sp>
        <p:nvSpPr>
          <p:cNvPr id="3" name="内容占位符 2">
            <a:extLst>
              <a:ext uri="{FF2B5EF4-FFF2-40B4-BE49-F238E27FC236}">
                <a16:creationId xmlns:a16="http://schemas.microsoft.com/office/drawing/2014/main" id="{CE660AF1-3E8A-F246-6F0B-95CB0AF8DE43}"/>
              </a:ext>
            </a:extLst>
          </p:cNvPr>
          <p:cNvSpPr>
            <a:spLocks noGrp="1"/>
          </p:cNvSpPr>
          <p:nvPr>
            <p:ph idx="1"/>
          </p:nvPr>
        </p:nvSpPr>
        <p:spPr/>
        <p:txBody>
          <a:bodyPr/>
          <a:lstStyle/>
          <a:p>
            <a:pPr marL="0" indent="0">
              <a:buNone/>
            </a:pPr>
            <a:r>
              <a:rPr kumimoji="1" lang="zh-CN" altLang="en-US"/>
              <a:t>劣势</a:t>
            </a:r>
            <a:endParaRPr kumimoji="1" lang="en-US" altLang="zh-CN"/>
          </a:p>
          <a:p>
            <a:r>
              <a:rPr kumimoji="1" lang="zh-CN" altLang="en-US"/>
              <a:t>提出的集成方法本质上是静态的，如果特征表示偏向于任何特定类别，则其可能会失效。</a:t>
            </a:r>
            <a:endParaRPr kumimoji="1" lang="en-US" altLang="zh-CN"/>
          </a:p>
          <a:p>
            <a:r>
              <a:rPr kumimoji="1" lang="zh-CN" altLang="en-US"/>
              <a:t>当数据集分布均衡时（所有类别具有相同的概率），提出的方法是错误的。余弦距离测量方法会失效。</a:t>
            </a:r>
            <a:endParaRPr kumimoji="1" lang="en-US" altLang="zh-CN"/>
          </a:p>
          <a:p>
            <a:r>
              <a:rPr kumimoji="1" lang="en-US" altLang="zh-CN"/>
              <a:t>CNN</a:t>
            </a:r>
            <a:r>
              <a:rPr kumimoji="1" lang="zh-CN" altLang="en-US"/>
              <a:t> 模型在训练时需要选择合适的超参数，否则模型容易过拟合导致无法获得期望的结果。</a:t>
            </a:r>
          </a:p>
        </p:txBody>
      </p:sp>
      <p:sp>
        <p:nvSpPr>
          <p:cNvPr id="4" name="灯片编号占位符 3">
            <a:extLst>
              <a:ext uri="{FF2B5EF4-FFF2-40B4-BE49-F238E27FC236}">
                <a16:creationId xmlns:a16="http://schemas.microsoft.com/office/drawing/2014/main" id="{5E50FEF9-D6E1-26F4-FED2-D9BFE8806D03}"/>
              </a:ext>
            </a:extLst>
          </p:cNvPr>
          <p:cNvSpPr>
            <a:spLocks noGrp="1"/>
          </p:cNvSpPr>
          <p:nvPr>
            <p:ph type="sldNum" sz="quarter" idx="12"/>
          </p:nvPr>
        </p:nvSpPr>
        <p:spPr/>
        <p:txBody>
          <a:bodyPr/>
          <a:lstStyle/>
          <a:p>
            <a:fld id="{527792BC-68F3-3F41-8EF5-4CFF3CB49ED5}" type="slidenum">
              <a:rPr lang="en-US" altLang="zh-CN"/>
              <a:t>29</a:t>
            </a:fld>
            <a:endParaRPr kumimoji="1" lang="zh-CN" altLang="en-US"/>
          </a:p>
        </p:txBody>
      </p:sp>
    </p:spTree>
    <p:extLst>
      <p:ext uri="{BB962C8B-B14F-4D97-AF65-F5344CB8AC3E}">
        <p14:creationId xmlns:p14="http://schemas.microsoft.com/office/powerpoint/2010/main" val="1586301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3C4553-C004-4291-C339-9C271BE48034}"/>
              </a:ext>
            </a:extLst>
          </p:cNvPr>
          <p:cNvSpPr>
            <a:spLocks noGrp="1"/>
          </p:cNvSpPr>
          <p:nvPr>
            <p:ph type="title"/>
          </p:nvPr>
        </p:nvSpPr>
        <p:spPr/>
        <p:txBody>
          <a:bodyPr/>
          <a:lstStyle/>
          <a:p>
            <a:r>
              <a:rPr kumimoji="1" lang="en-US" altLang="zh-CN"/>
              <a:t>1</a:t>
            </a:r>
            <a:r>
              <a:rPr kumimoji="1" lang="zh-CN" altLang="en-US"/>
              <a:t> 引言</a:t>
            </a:r>
          </a:p>
        </p:txBody>
      </p:sp>
      <p:sp>
        <p:nvSpPr>
          <p:cNvPr id="3" name="内容占位符 2">
            <a:extLst>
              <a:ext uri="{FF2B5EF4-FFF2-40B4-BE49-F238E27FC236}">
                <a16:creationId xmlns:a16="http://schemas.microsoft.com/office/drawing/2014/main" id="{A8DF16EC-A96B-4A11-E45F-FB1D30E2F52C}"/>
              </a:ext>
            </a:extLst>
          </p:cNvPr>
          <p:cNvSpPr>
            <a:spLocks noGrp="1"/>
          </p:cNvSpPr>
          <p:nvPr>
            <p:ph idx="1"/>
          </p:nvPr>
        </p:nvSpPr>
        <p:spPr/>
        <p:txBody>
          <a:bodyPr/>
          <a:lstStyle/>
          <a:p>
            <a:pPr marL="0" indent="0">
              <a:buNone/>
            </a:pPr>
            <a:r>
              <a:rPr kumimoji="1" lang="zh-CN" altLang="en-US"/>
              <a:t>本文贡献：</a:t>
            </a:r>
            <a:endParaRPr kumimoji="1" lang="en-US" altLang="zh-CN"/>
          </a:p>
          <a:p>
            <a:r>
              <a:rPr kumimoji="1" lang="zh-CN" altLang="en-US"/>
              <a:t>设计了一个 </a:t>
            </a:r>
            <a:r>
              <a:rPr kumimoji="1" lang="en-US" altLang="zh-CN"/>
              <a:t>CNN</a:t>
            </a:r>
            <a:r>
              <a:rPr kumimoji="1" lang="zh-CN" altLang="en-US"/>
              <a:t> 集成模型来检测巴式涂片上的宫颈癌细胞，使用三个迁移学习模型来学习特定数据的特征。</a:t>
            </a:r>
            <a:endParaRPr kumimoji="1" lang="en-US" altLang="zh-CN"/>
          </a:p>
          <a:p>
            <a:r>
              <a:rPr kumimoji="1" lang="zh-CN" altLang="en-US"/>
              <a:t>提出了一种基于模糊距离的聚合函数来最小化待观测样本和真值样本之间的距离。</a:t>
            </a:r>
            <a:endParaRPr kumimoji="1" lang="en-US" altLang="zh-CN"/>
          </a:p>
          <a:p>
            <a:r>
              <a:rPr kumimoji="1" lang="zh-CN" altLang="en-US"/>
              <a:t>提出的集成策略考虑了在三个不同的空间中与理想解的距离，可以有效提升性能。</a:t>
            </a:r>
            <a:endParaRPr kumimoji="1" lang="en-US" altLang="zh-CN"/>
          </a:p>
          <a:p>
            <a:r>
              <a:rPr kumimoji="1" lang="zh-CN" altLang="en-US"/>
              <a:t>提出的模型在三个公开数据集上表现优于 </a:t>
            </a:r>
            <a:r>
              <a:rPr kumimoji="1" lang="en-US" altLang="zh-CN"/>
              <a:t>SOTA</a:t>
            </a:r>
            <a:r>
              <a:rPr kumimoji="1" lang="zh-CN" altLang="en-US"/>
              <a:t> 模型。</a:t>
            </a:r>
            <a:endParaRPr kumimoji="1" lang="en-US" altLang="zh-CN"/>
          </a:p>
          <a:p>
            <a:pPr marL="0" indent="0">
              <a:buNone/>
            </a:pPr>
            <a:endParaRPr kumimoji="1" lang="zh-CN" altLang="en-US"/>
          </a:p>
        </p:txBody>
      </p:sp>
      <p:sp>
        <p:nvSpPr>
          <p:cNvPr id="4" name="灯片编号占位符 3">
            <a:extLst>
              <a:ext uri="{FF2B5EF4-FFF2-40B4-BE49-F238E27FC236}">
                <a16:creationId xmlns:a16="http://schemas.microsoft.com/office/drawing/2014/main" id="{061E55B7-2ACD-484F-5D52-146B65DAFC56}"/>
              </a:ext>
            </a:extLst>
          </p:cNvPr>
          <p:cNvSpPr>
            <a:spLocks noGrp="1"/>
          </p:cNvSpPr>
          <p:nvPr>
            <p:ph type="sldNum" sz="quarter" idx="12"/>
          </p:nvPr>
        </p:nvSpPr>
        <p:spPr/>
        <p:txBody>
          <a:bodyPr/>
          <a:lstStyle/>
          <a:p>
            <a:fld id="{527792BC-68F3-3F41-8EF5-4CFF3CB49ED5}" type="slidenum">
              <a:rPr lang="en-US" altLang="zh-CN"/>
              <a:t>3</a:t>
            </a:fld>
            <a:endParaRPr kumimoji="1" lang="zh-CN" altLang="en-US"/>
          </a:p>
        </p:txBody>
      </p:sp>
    </p:spTree>
    <p:extLst>
      <p:ext uri="{BB962C8B-B14F-4D97-AF65-F5344CB8AC3E}">
        <p14:creationId xmlns:p14="http://schemas.microsoft.com/office/powerpoint/2010/main" val="1365170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05E2D7-A9BC-438C-51E7-3DCC51B91886}"/>
              </a:ext>
            </a:extLst>
          </p:cNvPr>
          <p:cNvSpPr>
            <a:spLocks noGrp="1"/>
          </p:cNvSpPr>
          <p:nvPr>
            <p:ph type="title"/>
          </p:nvPr>
        </p:nvSpPr>
        <p:spPr/>
        <p:txBody>
          <a:bodyPr/>
          <a:lstStyle/>
          <a:p>
            <a:r>
              <a:rPr kumimoji="1" lang="en-US" altLang="zh-CN"/>
              <a:t>4</a:t>
            </a:r>
            <a:r>
              <a:rPr kumimoji="1" lang="zh-CN" altLang="en-US"/>
              <a:t> 讨论</a:t>
            </a:r>
          </a:p>
        </p:txBody>
      </p:sp>
      <p:sp>
        <p:nvSpPr>
          <p:cNvPr id="3" name="内容占位符 2">
            <a:extLst>
              <a:ext uri="{FF2B5EF4-FFF2-40B4-BE49-F238E27FC236}">
                <a16:creationId xmlns:a16="http://schemas.microsoft.com/office/drawing/2014/main" id="{8267D35F-8918-5A8B-9DEB-B70721E751C4}"/>
              </a:ext>
            </a:extLst>
          </p:cNvPr>
          <p:cNvSpPr>
            <a:spLocks noGrp="1"/>
          </p:cNvSpPr>
          <p:nvPr>
            <p:ph idx="1"/>
          </p:nvPr>
        </p:nvSpPr>
        <p:spPr/>
        <p:txBody>
          <a:bodyPr/>
          <a:lstStyle/>
          <a:p>
            <a:pPr marL="0" indent="0">
              <a:buNone/>
            </a:pPr>
            <a:r>
              <a:rPr kumimoji="1" lang="zh-CN" altLang="en-US"/>
              <a:t>展望</a:t>
            </a:r>
            <a:endParaRPr kumimoji="1" lang="en-US" altLang="zh-CN"/>
          </a:p>
          <a:p>
            <a:r>
              <a:rPr kumimoji="1" lang="zh-CN" altLang="en-US"/>
              <a:t>由于原始图像被馈送到深度学习模型，因此可以将未来的工作集中在引入注意力机制以突出敏感区域上。</a:t>
            </a:r>
            <a:endParaRPr kumimoji="1" lang="en-US" altLang="zh-CN"/>
          </a:p>
          <a:p>
            <a:r>
              <a:rPr kumimoji="1" lang="zh-CN" altLang="en-US"/>
              <a:t>也可以尝试使用其他的 </a:t>
            </a:r>
            <a:r>
              <a:rPr kumimoji="1" lang="en-US" altLang="zh-CN"/>
              <a:t>CNN</a:t>
            </a:r>
            <a:r>
              <a:rPr kumimoji="1" lang="zh-CN" altLang="en-US"/>
              <a:t> 模型来进行集成，或者使用其他模糊函数来结合网络的输出。</a:t>
            </a:r>
            <a:endParaRPr kumimoji="1" lang="en-US" altLang="zh-CN"/>
          </a:p>
        </p:txBody>
      </p:sp>
      <p:sp>
        <p:nvSpPr>
          <p:cNvPr id="4" name="灯片编号占位符 3">
            <a:extLst>
              <a:ext uri="{FF2B5EF4-FFF2-40B4-BE49-F238E27FC236}">
                <a16:creationId xmlns:a16="http://schemas.microsoft.com/office/drawing/2014/main" id="{000F5C74-3289-B612-168A-B103BD8F1744}"/>
              </a:ext>
            </a:extLst>
          </p:cNvPr>
          <p:cNvSpPr>
            <a:spLocks noGrp="1"/>
          </p:cNvSpPr>
          <p:nvPr>
            <p:ph type="sldNum" sz="quarter" idx="12"/>
          </p:nvPr>
        </p:nvSpPr>
        <p:spPr/>
        <p:txBody>
          <a:bodyPr/>
          <a:lstStyle/>
          <a:p>
            <a:fld id="{527792BC-68F3-3F41-8EF5-4CFF3CB49ED5}" type="slidenum">
              <a:rPr lang="en-US" altLang="zh-CN"/>
              <a:t>30</a:t>
            </a:fld>
            <a:endParaRPr kumimoji="1" lang="zh-CN" altLang="en-US"/>
          </a:p>
        </p:txBody>
      </p:sp>
    </p:spTree>
    <p:extLst>
      <p:ext uri="{BB962C8B-B14F-4D97-AF65-F5344CB8AC3E}">
        <p14:creationId xmlns:p14="http://schemas.microsoft.com/office/powerpoint/2010/main" val="3070224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335739-816B-9AFF-462F-B7E44C875C41}"/>
              </a:ext>
            </a:extLst>
          </p:cNvPr>
          <p:cNvSpPr>
            <a:spLocks noGrp="1"/>
          </p:cNvSpPr>
          <p:nvPr>
            <p:ph type="title"/>
          </p:nvPr>
        </p:nvSpPr>
        <p:spPr/>
        <p:txBody>
          <a:bodyPr/>
          <a:lstStyle/>
          <a:p>
            <a:r>
              <a:rPr kumimoji="1" lang="zh-CN" altLang="en-US"/>
              <a:t>整体工作流</a:t>
            </a:r>
          </a:p>
        </p:txBody>
      </p:sp>
      <p:pic>
        <p:nvPicPr>
          <p:cNvPr id="4" name="内容占位符 3">
            <a:extLst>
              <a:ext uri="{FF2B5EF4-FFF2-40B4-BE49-F238E27FC236}">
                <a16:creationId xmlns:a16="http://schemas.microsoft.com/office/drawing/2014/main" id="{6E8AEB3A-F1DA-544E-9504-3674DDA1CDBC}"/>
              </a:ext>
            </a:extLst>
          </p:cNvPr>
          <p:cNvPicPr>
            <a:picLocks noGrp="1" noChangeAspect="1"/>
          </p:cNvPicPr>
          <p:nvPr>
            <p:ph idx="1"/>
          </p:nvPr>
        </p:nvPicPr>
        <p:blipFill>
          <a:blip r:embed="rId3"/>
          <a:stretch>
            <a:fillRect/>
          </a:stretch>
        </p:blipFill>
        <p:spPr>
          <a:xfrm>
            <a:off x="1172118" y="1825625"/>
            <a:ext cx="9847764" cy="4351338"/>
          </a:xfrm>
          <a:prstGeom prst="rect">
            <a:avLst/>
          </a:prstGeom>
        </p:spPr>
      </p:pic>
      <p:sp>
        <p:nvSpPr>
          <p:cNvPr id="3" name="灯片编号占位符 2">
            <a:extLst>
              <a:ext uri="{FF2B5EF4-FFF2-40B4-BE49-F238E27FC236}">
                <a16:creationId xmlns:a16="http://schemas.microsoft.com/office/drawing/2014/main" id="{8AB1976C-94F9-469C-7B8C-3C744536E3B1}"/>
              </a:ext>
            </a:extLst>
          </p:cNvPr>
          <p:cNvSpPr>
            <a:spLocks noGrp="1"/>
          </p:cNvSpPr>
          <p:nvPr>
            <p:ph type="sldNum" sz="quarter" idx="12"/>
          </p:nvPr>
        </p:nvSpPr>
        <p:spPr/>
        <p:txBody>
          <a:bodyPr/>
          <a:lstStyle/>
          <a:p>
            <a:fld id="{527792BC-68F3-3F41-8EF5-4CFF3CB49ED5}" type="slidenum">
              <a:rPr lang="en-US" altLang="zh-CN"/>
              <a:t>4</a:t>
            </a:fld>
            <a:endParaRPr kumimoji="1" lang="zh-CN" altLang="en-US"/>
          </a:p>
        </p:txBody>
      </p:sp>
    </p:spTree>
    <p:extLst>
      <p:ext uri="{BB962C8B-B14F-4D97-AF65-F5344CB8AC3E}">
        <p14:creationId xmlns:p14="http://schemas.microsoft.com/office/powerpoint/2010/main" val="104966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EEAE8A-6287-0657-E92F-352DD1608775}"/>
              </a:ext>
            </a:extLst>
          </p:cNvPr>
          <p:cNvSpPr>
            <a:spLocks noGrp="1"/>
          </p:cNvSpPr>
          <p:nvPr>
            <p:ph type="title"/>
          </p:nvPr>
        </p:nvSpPr>
        <p:spPr/>
        <p:txBody>
          <a:bodyPr/>
          <a:lstStyle/>
          <a:p>
            <a:r>
              <a:rPr kumimoji="1" lang="en-US" altLang="zh-CN"/>
              <a:t>2</a:t>
            </a:r>
            <a:r>
              <a:rPr kumimoji="1" lang="zh-CN" altLang="en-US"/>
              <a:t> 方法</a:t>
            </a:r>
          </a:p>
        </p:txBody>
      </p:sp>
      <p:sp>
        <p:nvSpPr>
          <p:cNvPr id="3" name="内容占位符 2">
            <a:extLst>
              <a:ext uri="{FF2B5EF4-FFF2-40B4-BE49-F238E27FC236}">
                <a16:creationId xmlns:a16="http://schemas.microsoft.com/office/drawing/2014/main" id="{2880E9D1-1B69-141D-676B-504E12CF0E95}"/>
              </a:ext>
            </a:extLst>
          </p:cNvPr>
          <p:cNvSpPr>
            <a:spLocks noGrp="1"/>
          </p:cNvSpPr>
          <p:nvPr>
            <p:ph idx="1"/>
          </p:nvPr>
        </p:nvSpPr>
        <p:spPr/>
        <p:txBody>
          <a:bodyPr/>
          <a:lstStyle/>
          <a:p>
            <a:r>
              <a:rPr kumimoji="1" lang="en-US" altLang="zh-CN"/>
              <a:t>MobileNet</a:t>
            </a:r>
          </a:p>
          <a:p>
            <a:pPr marL="0" indent="0">
              <a:buNone/>
            </a:pPr>
            <a:r>
              <a:rPr kumimoji="1" lang="en-US" altLang="zh-CN"/>
              <a:t>2017</a:t>
            </a:r>
            <a:r>
              <a:rPr kumimoji="1" lang="zh-CN" altLang="en-US"/>
              <a:t> 年由 </a:t>
            </a:r>
            <a:r>
              <a:rPr kumimoji="1" lang="en-US" altLang="zh-CN"/>
              <a:t>Google</a:t>
            </a:r>
            <a:r>
              <a:rPr kumimoji="1" lang="zh-CN" altLang="en-US"/>
              <a:t> 提出的一个应用于移动端和嵌入式的卷积神经网络。它的主要应用场景包括有智能手机、无人机、机器人、自动驾驶、增强现实等等。</a:t>
            </a:r>
            <a:endParaRPr kumimoji="1" lang="en-US" altLang="zh-CN"/>
          </a:p>
          <a:p>
            <a:pPr marL="0" indent="0">
              <a:buNone/>
            </a:pPr>
            <a:r>
              <a:rPr kumimoji="1" lang="zh-CN" altLang="en-US"/>
              <a:t>创新点：深度可分离卷积 </a:t>
            </a:r>
            <a:r>
              <a:rPr kumimoji="1" lang="en-US" altLang="zh-CN"/>
              <a:t>depthwise seperable convolution</a:t>
            </a:r>
            <a:r>
              <a:rPr kumimoji="1" lang="zh-CN" altLang="en-US"/>
              <a:t>，对标准卷积进行分解，分成 </a:t>
            </a:r>
            <a:r>
              <a:rPr kumimoji="1" lang="en-US" altLang="zh-CN"/>
              <a:t>depthwise convolution(DW</a:t>
            </a:r>
            <a:r>
              <a:rPr kumimoji="1" lang="zh-CN" altLang="en-US"/>
              <a:t> 卷积</a:t>
            </a:r>
            <a:r>
              <a:rPr kumimoji="1" lang="en-US" altLang="zh-CN"/>
              <a:t>)</a:t>
            </a:r>
            <a:r>
              <a:rPr kumimoji="1" lang="zh-CN" altLang="en-US"/>
              <a:t>和 </a:t>
            </a:r>
            <a:r>
              <a:rPr kumimoji="1" lang="en-US" altLang="zh-CN"/>
              <a:t>pointwise</a:t>
            </a:r>
            <a:r>
              <a:rPr kumimoji="1" lang="zh-CN" altLang="en-US"/>
              <a:t> </a:t>
            </a:r>
            <a:r>
              <a:rPr kumimoji="1" lang="en-US" altLang="zh-CN"/>
              <a:t>convolution(PW</a:t>
            </a:r>
            <a:r>
              <a:rPr kumimoji="1" lang="zh-CN" altLang="en-US"/>
              <a:t> 卷积</a:t>
            </a:r>
            <a:r>
              <a:rPr kumimoji="1" lang="en-US" altLang="zh-CN"/>
              <a:t>)</a:t>
            </a:r>
            <a:r>
              <a:rPr kumimoji="1" lang="zh-CN" altLang="en-US"/>
              <a:t>，在保证准确率（略微下降）的同时，大大减少参数量</a:t>
            </a:r>
          </a:p>
        </p:txBody>
      </p:sp>
      <p:sp>
        <p:nvSpPr>
          <p:cNvPr id="4" name="灯片编号占位符 3">
            <a:extLst>
              <a:ext uri="{FF2B5EF4-FFF2-40B4-BE49-F238E27FC236}">
                <a16:creationId xmlns:a16="http://schemas.microsoft.com/office/drawing/2014/main" id="{1FAA4BDE-C65C-C2B0-3C06-D8FEF4B2036F}"/>
              </a:ext>
            </a:extLst>
          </p:cNvPr>
          <p:cNvSpPr>
            <a:spLocks noGrp="1"/>
          </p:cNvSpPr>
          <p:nvPr>
            <p:ph type="sldNum" sz="quarter" idx="12"/>
          </p:nvPr>
        </p:nvSpPr>
        <p:spPr/>
        <p:txBody>
          <a:bodyPr/>
          <a:lstStyle/>
          <a:p>
            <a:fld id="{527792BC-68F3-3F41-8EF5-4CFF3CB49ED5}" type="slidenum">
              <a:rPr lang="en-US" altLang="zh-CN"/>
              <a:t>5</a:t>
            </a:fld>
            <a:endParaRPr kumimoji="1" lang="zh-CN" altLang="en-US"/>
          </a:p>
        </p:txBody>
      </p:sp>
    </p:spTree>
    <p:extLst>
      <p:ext uri="{BB962C8B-B14F-4D97-AF65-F5344CB8AC3E}">
        <p14:creationId xmlns:p14="http://schemas.microsoft.com/office/powerpoint/2010/main" val="2903876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EEAE8A-6287-0657-E92F-352DD1608775}"/>
              </a:ext>
            </a:extLst>
          </p:cNvPr>
          <p:cNvSpPr>
            <a:spLocks noGrp="1"/>
          </p:cNvSpPr>
          <p:nvPr>
            <p:ph type="title"/>
          </p:nvPr>
        </p:nvSpPr>
        <p:spPr/>
        <p:txBody>
          <a:bodyPr/>
          <a:lstStyle/>
          <a:p>
            <a:r>
              <a:rPr kumimoji="1" lang="en-US" altLang="zh-CN"/>
              <a:t>2</a:t>
            </a:r>
            <a:r>
              <a:rPr kumimoji="1" lang="zh-CN" altLang="en-US"/>
              <a:t> 方法</a:t>
            </a:r>
          </a:p>
        </p:txBody>
      </p:sp>
      <p:sp>
        <p:nvSpPr>
          <p:cNvPr id="3" name="内容占位符 2">
            <a:extLst>
              <a:ext uri="{FF2B5EF4-FFF2-40B4-BE49-F238E27FC236}">
                <a16:creationId xmlns:a16="http://schemas.microsoft.com/office/drawing/2014/main" id="{2880E9D1-1B69-141D-676B-504E12CF0E95}"/>
              </a:ext>
            </a:extLst>
          </p:cNvPr>
          <p:cNvSpPr>
            <a:spLocks noGrp="1"/>
          </p:cNvSpPr>
          <p:nvPr>
            <p:ph idx="1"/>
          </p:nvPr>
        </p:nvSpPr>
        <p:spPr/>
        <p:txBody>
          <a:bodyPr/>
          <a:lstStyle/>
          <a:p>
            <a:r>
              <a:rPr kumimoji="1" lang="en-US" altLang="zh-CN"/>
              <a:t>DW</a:t>
            </a:r>
            <a:r>
              <a:rPr kumimoji="1" lang="zh-CN" altLang="en-US"/>
              <a:t> 卷积</a:t>
            </a:r>
            <a:endParaRPr kumimoji="1" lang="en-US" altLang="zh-CN"/>
          </a:p>
          <a:p>
            <a:pPr marL="0" indent="0">
              <a:buNone/>
            </a:pPr>
            <a:endParaRPr kumimoji="1" lang="zh-CN" altLang="en-US"/>
          </a:p>
        </p:txBody>
      </p:sp>
      <p:pic>
        <p:nvPicPr>
          <p:cNvPr id="1028" name="Picture 4">
            <a:extLst>
              <a:ext uri="{FF2B5EF4-FFF2-40B4-BE49-F238E27FC236}">
                <a16:creationId xmlns:a16="http://schemas.microsoft.com/office/drawing/2014/main" id="{04962032-23F8-D9EC-AFDA-D79E923252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0789" y="2345908"/>
            <a:ext cx="5310422" cy="4146967"/>
          </a:xfrm>
          <a:prstGeom prst="rect">
            <a:avLst/>
          </a:prstGeom>
          <a:noFill/>
          <a:extLst>
            <a:ext uri="{909E8E84-426E-40DD-AFC4-6F175D3DCCD1}">
              <a14:hiddenFill xmlns:a14="http://schemas.microsoft.com/office/drawing/2010/main">
                <a:solidFill>
                  <a:srgbClr val="FFFFFF"/>
                </a:solidFill>
              </a14:hiddenFill>
            </a:ext>
          </a:extLst>
        </p:spPr>
      </p:pic>
      <p:sp>
        <p:nvSpPr>
          <p:cNvPr id="5" name="灯片编号占位符 4">
            <a:extLst>
              <a:ext uri="{FF2B5EF4-FFF2-40B4-BE49-F238E27FC236}">
                <a16:creationId xmlns:a16="http://schemas.microsoft.com/office/drawing/2014/main" id="{4BFDBC16-508A-8D04-F22E-6E2B0AE36221}"/>
              </a:ext>
            </a:extLst>
          </p:cNvPr>
          <p:cNvSpPr>
            <a:spLocks noGrp="1"/>
          </p:cNvSpPr>
          <p:nvPr>
            <p:ph type="sldNum" sz="quarter" idx="12"/>
          </p:nvPr>
        </p:nvSpPr>
        <p:spPr/>
        <p:txBody>
          <a:bodyPr/>
          <a:lstStyle/>
          <a:p>
            <a:fld id="{527792BC-68F3-3F41-8EF5-4CFF3CB49ED5}" type="slidenum">
              <a:rPr lang="en-US" altLang="zh-CN"/>
              <a:t>6</a:t>
            </a:fld>
            <a:endParaRPr kumimoji="1" lang="zh-CN" altLang="en-US"/>
          </a:p>
        </p:txBody>
      </p:sp>
    </p:spTree>
    <p:extLst>
      <p:ext uri="{BB962C8B-B14F-4D97-AF65-F5344CB8AC3E}">
        <p14:creationId xmlns:p14="http://schemas.microsoft.com/office/powerpoint/2010/main" val="4201272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EEAE8A-6287-0657-E92F-352DD1608775}"/>
              </a:ext>
            </a:extLst>
          </p:cNvPr>
          <p:cNvSpPr>
            <a:spLocks noGrp="1"/>
          </p:cNvSpPr>
          <p:nvPr>
            <p:ph type="title"/>
          </p:nvPr>
        </p:nvSpPr>
        <p:spPr/>
        <p:txBody>
          <a:bodyPr/>
          <a:lstStyle/>
          <a:p>
            <a:r>
              <a:rPr kumimoji="1" lang="en-US" altLang="zh-CN"/>
              <a:t>2</a:t>
            </a:r>
            <a:r>
              <a:rPr kumimoji="1" lang="zh-CN" altLang="en-US"/>
              <a:t> 方法</a:t>
            </a:r>
          </a:p>
        </p:txBody>
      </p:sp>
      <p:sp>
        <p:nvSpPr>
          <p:cNvPr id="3" name="内容占位符 2">
            <a:extLst>
              <a:ext uri="{FF2B5EF4-FFF2-40B4-BE49-F238E27FC236}">
                <a16:creationId xmlns:a16="http://schemas.microsoft.com/office/drawing/2014/main" id="{2880E9D1-1B69-141D-676B-504E12CF0E95}"/>
              </a:ext>
            </a:extLst>
          </p:cNvPr>
          <p:cNvSpPr>
            <a:spLocks noGrp="1"/>
          </p:cNvSpPr>
          <p:nvPr>
            <p:ph idx="1"/>
          </p:nvPr>
        </p:nvSpPr>
        <p:spPr/>
        <p:txBody>
          <a:bodyPr/>
          <a:lstStyle/>
          <a:p>
            <a:r>
              <a:rPr kumimoji="1" lang="en-US" altLang="zh-CN"/>
              <a:t>PW</a:t>
            </a:r>
            <a:r>
              <a:rPr kumimoji="1" lang="zh-CN" altLang="en-US"/>
              <a:t> 卷积</a:t>
            </a:r>
            <a:endParaRPr kumimoji="1" lang="en-US" altLang="zh-CN"/>
          </a:p>
          <a:p>
            <a:pPr marL="0" indent="0">
              <a:buNone/>
            </a:pPr>
            <a:endParaRPr kumimoji="1" lang="zh-CN" altLang="en-US"/>
          </a:p>
        </p:txBody>
      </p:sp>
      <p:pic>
        <p:nvPicPr>
          <p:cNvPr id="3074" name="Picture 2">
            <a:extLst>
              <a:ext uri="{FF2B5EF4-FFF2-40B4-BE49-F238E27FC236}">
                <a16:creationId xmlns:a16="http://schemas.microsoft.com/office/drawing/2014/main" id="{B502A487-6190-9AE6-A9ED-7CC1DB8B8B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639" y="2408589"/>
            <a:ext cx="5486721" cy="3185410"/>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a:extLst>
              <a:ext uri="{FF2B5EF4-FFF2-40B4-BE49-F238E27FC236}">
                <a16:creationId xmlns:a16="http://schemas.microsoft.com/office/drawing/2014/main" id="{705B84F1-E324-CDFA-7D11-C23D5D8777D3}"/>
              </a:ext>
            </a:extLst>
          </p:cNvPr>
          <p:cNvSpPr>
            <a:spLocks noGrp="1"/>
          </p:cNvSpPr>
          <p:nvPr>
            <p:ph type="sldNum" sz="quarter" idx="12"/>
          </p:nvPr>
        </p:nvSpPr>
        <p:spPr/>
        <p:txBody>
          <a:bodyPr/>
          <a:lstStyle/>
          <a:p>
            <a:fld id="{527792BC-68F3-3F41-8EF5-4CFF3CB49ED5}" type="slidenum">
              <a:rPr lang="en-US" altLang="zh-CN"/>
              <a:t>7</a:t>
            </a:fld>
            <a:endParaRPr kumimoji="1" lang="zh-CN" altLang="en-US"/>
          </a:p>
        </p:txBody>
      </p:sp>
    </p:spTree>
    <p:extLst>
      <p:ext uri="{BB962C8B-B14F-4D97-AF65-F5344CB8AC3E}">
        <p14:creationId xmlns:p14="http://schemas.microsoft.com/office/powerpoint/2010/main" val="2960555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EEAE8A-6287-0657-E92F-352DD1608775}"/>
              </a:ext>
            </a:extLst>
          </p:cNvPr>
          <p:cNvSpPr>
            <a:spLocks noGrp="1"/>
          </p:cNvSpPr>
          <p:nvPr>
            <p:ph type="title"/>
          </p:nvPr>
        </p:nvSpPr>
        <p:spPr/>
        <p:txBody>
          <a:bodyPr/>
          <a:lstStyle/>
          <a:p>
            <a:r>
              <a:rPr kumimoji="1" lang="en-US" altLang="zh-CN"/>
              <a:t>2</a:t>
            </a:r>
            <a:r>
              <a:rPr kumimoji="1" lang="zh-CN" altLang="en-US"/>
              <a:t> 方法</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2880E9D1-1B69-141D-676B-504E12CF0E95}"/>
                  </a:ext>
                </a:extLst>
              </p:cNvPr>
              <p:cNvSpPr>
                <a:spLocks noGrp="1"/>
              </p:cNvSpPr>
              <p:nvPr>
                <p:ph idx="1"/>
              </p:nvPr>
            </p:nvSpPr>
            <p:spPr/>
            <p:txBody>
              <a:bodyPr/>
              <a:lstStyle/>
              <a:p>
                <a:pPr marL="0" indent="0">
                  <a:buNone/>
                </a:pPr>
                <a:r>
                  <a:rPr kumimoji="1" lang="zh-CN" altLang="en-US"/>
                  <a:t>计算量对比</a:t>
                </a:r>
                <a:endParaRPr kumimoji="1" lang="en-US" altLang="zh-CN"/>
              </a:p>
              <a:p>
                <a:pPr marL="0" indent="0">
                  <a:buNone/>
                </a:pPr>
                <a:r>
                  <a:rPr kumimoji="1" lang="zh-CN" altLang="en-US"/>
                  <a:t>输入特征图大小 </a:t>
                </a:r>
                <a14:m>
                  <m:oMath xmlns:m="http://schemas.openxmlformats.org/officeDocument/2006/math">
                    <m:sSub>
                      <m:sSubPr>
                        <m:ctrlPr>
                          <a:rPr kumimoji="1" lang="en-US" altLang="zh-CN" i="1">
                            <a:latin typeface="Cambria Math" panose="02040503050406030204" pitchFamily="18" charset="0"/>
                          </a:rPr>
                        </m:ctrlPr>
                      </m:sSubPr>
                      <m:e>
                        <m:r>
                          <a:rPr kumimoji="1" lang="en-US" altLang="zh-CN" b="0" i="1">
                            <a:latin typeface="Cambria Math" panose="02040503050406030204" pitchFamily="18" charset="0"/>
                          </a:rPr>
                          <m:t>𝐷</m:t>
                        </m:r>
                      </m:e>
                      <m:sub>
                        <m:r>
                          <a:rPr kumimoji="1" lang="en-US" altLang="zh-CN" b="0" i="1">
                            <a:latin typeface="Cambria Math" panose="02040503050406030204" pitchFamily="18" charset="0"/>
                          </a:rPr>
                          <m:t>𝐹</m:t>
                        </m:r>
                      </m:sub>
                    </m:sSub>
                    <m:r>
                      <a:rPr kumimoji="1" lang="en-US" altLang="zh-CN" b="0" i="1">
                        <a:latin typeface="Cambria Math" panose="02040503050406030204" pitchFamily="18" charset="0"/>
                      </a:rPr>
                      <m:t>∗</m:t>
                    </m:r>
                    <m:sSub>
                      <m:sSubPr>
                        <m:ctrlPr>
                          <a:rPr kumimoji="1" lang="en-US" altLang="zh-CN" b="0" i="1">
                            <a:latin typeface="Cambria Math" panose="02040503050406030204" pitchFamily="18" charset="0"/>
                          </a:rPr>
                        </m:ctrlPr>
                      </m:sSubPr>
                      <m:e>
                        <m:r>
                          <a:rPr kumimoji="1" lang="en-US" altLang="zh-CN" b="0" i="1">
                            <a:latin typeface="Cambria Math" panose="02040503050406030204" pitchFamily="18" charset="0"/>
                          </a:rPr>
                          <m:t>𝐷</m:t>
                        </m:r>
                      </m:e>
                      <m:sub>
                        <m:r>
                          <a:rPr kumimoji="1" lang="en-US" altLang="zh-CN" b="0" i="1">
                            <a:latin typeface="Cambria Math" panose="02040503050406030204" pitchFamily="18" charset="0"/>
                          </a:rPr>
                          <m:t>𝐹</m:t>
                        </m:r>
                      </m:sub>
                    </m:sSub>
                  </m:oMath>
                </a14:m>
                <a:r>
                  <a:rPr kumimoji="1" lang="zh-CN" altLang="en-US"/>
                  <a:t>，通道数 </a:t>
                </a:r>
                <a14:m>
                  <m:oMath xmlns:m="http://schemas.openxmlformats.org/officeDocument/2006/math">
                    <m:r>
                      <a:rPr kumimoji="1" lang="en-US" altLang="zh-CN" b="0" i="1">
                        <a:latin typeface="Cambria Math" panose="02040503050406030204" pitchFamily="18" charset="0"/>
                      </a:rPr>
                      <m:t>𝑀</m:t>
                    </m:r>
                  </m:oMath>
                </a14:m>
                <a:r>
                  <a:rPr kumimoji="1" lang="zh-CN" altLang="en-US"/>
                  <a:t>，卷积核大小 </a:t>
                </a:r>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𝐷</m:t>
                        </m:r>
                      </m:e>
                      <m:sub>
                        <m:r>
                          <a:rPr kumimoji="1" lang="en-US" altLang="zh-CN" b="0" i="1">
                            <a:latin typeface="Cambria Math" panose="02040503050406030204" pitchFamily="18" charset="0"/>
                          </a:rPr>
                          <m:t>𝐾</m:t>
                        </m:r>
                      </m:sub>
                    </m:sSub>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𝐷</m:t>
                        </m:r>
                      </m:e>
                      <m:sub>
                        <m:r>
                          <a:rPr kumimoji="1" lang="en-US" altLang="zh-CN" b="0" i="1">
                            <a:latin typeface="Cambria Math" panose="02040503050406030204" pitchFamily="18" charset="0"/>
                          </a:rPr>
                          <m:t>𝐾</m:t>
                        </m:r>
                      </m:sub>
                    </m:sSub>
                  </m:oMath>
                </a14:m>
                <a:r>
                  <a:rPr kumimoji="1" lang="zh-CN" altLang="en-US"/>
                  <a:t>，个数为 </a:t>
                </a:r>
                <a14:m>
                  <m:oMath xmlns:m="http://schemas.openxmlformats.org/officeDocument/2006/math">
                    <m:r>
                      <a:rPr kumimoji="1" lang="en-US" altLang="zh-CN" b="0" i="1">
                        <a:latin typeface="Cambria Math" panose="02040503050406030204" pitchFamily="18" charset="0"/>
                      </a:rPr>
                      <m:t>𝑁</m:t>
                    </m:r>
                  </m:oMath>
                </a14:m>
                <a:r>
                  <a:rPr kumimoji="1" lang="zh-CN" altLang="en-US"/>
                  <a:t>，一个标准卷积的计算量为 </a:t>
                </a:r>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𝐷</m:t>
                        </m:r>
                      </m:e>
                      <m:sub>
                        <m:r>
                          <a:rPr kumimoji="1" lang="en-US" altLang="zh-CN" i="1">
                            <a:latin typeface="Cambria Math" panose="02040503050406030204" pitchFamily="18" charset="0"/>
                          </a:rPr>
                          <m:t>𝐹</m:t>
                        </m:r>
                      </m:sub>
                    </m:sSub>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𝐷</m:t>
                        </m:r>
                      </m:e>
                      <m:sub>
                        <m:r>
                          <a:rPr kumimoji="1" lang="en-US" altLang="zh-CN" i="1">
                            <a:latin typeface="Cambria Math" panose="02040503050406030204" pitchFamily="18" charset="0"/>
                          </a:rPr>
                          <m:t>𝐹</m:t>
                        </m:r>
                      </m:sub>
                    </m:sSub>
                    <m:r>
                      <a:rPr kumimoji="1" lang="zh-CN" altLang="en-US" b="0" i="1">
                        <a:latin typeface="Cambria Math" panose="02040503050406030204" pitchFamily="18" charset="0"/>
                      </a:rPr>
                      <m:t>∗</m:t>
                    </m:r>
                    <m:r>
                      <a:rPr kumimoji="1" lang="en-US" altLang="zh-CN" b="0" i="1">
                        <a:latin typeface="Cambria Math" panose="02040503050406030204" pitchFamily="18" charset="0"/>
                      </a:rPr>
                      <m:t>𝑀</m:t>
                    </m:r>
                    <m:r>
                      <a:rPr kumimoji="1" lang="en-US" altLang="zh-CN" b="0"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𝐷</m:t>
                        </m:r>
                      </m:e>
                      <m:sub>
                        <m:r>
                          <a:rPr kumimoji="1" lang="en-US" altLang="zh-CN" i="1">
                            <a:latin typeface="Cambria Math" panose="02040503050406030204" pitchFamily="18" charset="0"/>
                          </a:rPr>
                          <m:t>𝐾</m:t>
                        </m:r>
                      </m:sub>
                    </m:sSub>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𝐷</m:t>
                        </m:r>
                      </m:e>
                      <m:sub>
                        <m:r>
                          <a:rPr kumimoji="1" lang="en-US" altLang="zh-CN" i="1">
                            <a:latin typeface="Cambria Math" panose="02040503050406030204" pitchFamily="18" charset="0"/>
                          </a:rPr>
                          <m:t>𝐾</m:t>
                        </m:r>
                      </m:sub>
                    </m:sSub>
                    <m:r>
                      <a:rPr kumimoji="1" lang="en-US" altLang="zh-CN" b="0" i="1">
                        <a:latin typeface="Cambria Math" panose="02040503050406030204" pitchFamily="18" charset="0"/>
                      </a:rPr>
                      <m:t>∗</m:t>
                    </m:r>
                    <m:r>
                      <a:rPr kumimoji="1" lang="en-US" altLang="zh-CN" b="0" i="1">
                        <a:latin typeface="Cambria Math" panose="02040503050406030204" pitchFamily="18" charset="0"/>
                      </a:rPr>
                      <m:t>𝑁</m:t>
                    </m:r>
                  </m:oMath>
                </a14:m>
                <a:endParaRPr kumimoji="1" lang="en-US" altLang="zh-CN"/>
              </a:p>
              <a:p>
                <a:pPr marL="0" indent="0">
                  <a:buNone/>
                </a:pPr>
                <a:r>
                  <a:rPr kumimoji="1" lang="zh-CN" altLang="en-US"/>
                  <a:t>一个 </a:t>
                </a:r>
                <a:r>
                  <a:rPr kumimoji="1" lang="en-US" altLang="zh-CN"/>
                  <a:t>DW</a:t>
                </a:r>
                <a:r>
                  <a:rPr kumimoji="1" lang="zh-CN" altLang="en-US"/>
                  <a:t> 卷积的计算量 </a:t>
                </a:r>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𝐷</m:t>
                        </m:r>
                      </m:e>
                      <m:sub>
                        <m:r>
                          <a:rPr kumimoji="1" lang="en-US" altLang="zh-CN" i="1">
                            <a:latin typeface="Cambria Math" panose="02040503050406030204" pitchFamily="18" charset="0"/>
                          </a:rPr>
                          <m:t>𝐹</m:t>
                        </m:r>
                      </m:sub>
                    </m:sSub>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𝐷</m:t>
                        </m:r>
                      </m:e>
                      <m:sub>
                        <m:r>
                          <a:rPr kumimoji="1" lang="en-US" altLang="zh-CN" i="1">
                            <a:latin typeface="Cambria Math" panose="02040503050406030204" pitchFamily="18" charset="0"/>
                          </a:rPr>
                          <m:t>𝐹</m:t>
                        </m:r>
                      </m:sub>
                    </m:sSub>
                    <m:r>
                      <a:rPr kumimoji="1" lang="zh-CN" altLang="en-US" b="0" i="1">
                        <a:latin typeface="Cambria Math" panose="02040503050406030204" pitchFamily="18" charset="0"/>
                      </a:rPr>
                      <m:t>∗</m:t>
                    </m:r>
                    <m:r>
                      <a:rPr kumimoji="1" lang="en-US" altLang="zh-CN" b="0" i="1">
                        <a:latin typeface="Cambria Math" panose="02040503050406030204" pitchFamily="18" charset="0"/>
                      </a:rPr>
                      <m:t>𝑀</m:t>
                    </m:r>
                    <m:r>
                      <a:rPr kumimoji="1" lang="en-US" altLang="zh-CN" b="0"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𝐷</m:t>
                        </m:r>
                      </m:e>
                      <m:sub>
                        <m:r>
                          <a:rPr kumimoji="1" lang="en-US" altLang="zh-CN" i="1">
                            <a:latin typeface="Cambria Math" panose="02040503050406030204" pitchFamily="18" charset="0"/>
                          </a:rPr>
                          <m:t>𝐾</m:t>
                        </m:r>
                      </m:sub>
                    </m:sSub>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𝐷</m:t>
                        </m:r>
                      </m:e>
                      <m:sub>
                        <m:r>
                          <a:rPr kumimoji="1" lang="en-US" altLang="zh-CN" i="1">
                            <a:latin typeface="Cambria Math" panose="02040503050406030204" pitchFamily="18" charset="0"/>
                          </a:rPr>
                          <m:t>𝐾</m:t>
                        </m:r>
                      </m:sub>
                    </m:sSub>
                  </m:oMath>
                </a14:m>
                <a:endParaRPr kumimoji="1" lang="en-US" altLang="zh-CN"/>
              </a:p>
              <a:p>
                <a:pPr marL="0" indent="0">
                  <a:buNone/>
                </a:pPr>
                <a:r>
                  <a:rPr kumimoji="1" lang="zh-CN" altLang="en-US"/>
                  <a:t>一个 </a:t>
                </a:r>
                <a:r>
                  <a:rPr kumimoji="1" lang="en-US" altLang="zh-CN"/>
                  <a:t>PW</a:t>
                </a:r>
                <a:r>
                  <a:rPr kumimoji="1" lang="zh-CN" altLang="en-US"/>
                  <a:t> 卷积的计算量 </a:t>
                </a:r>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𝐷</m:t>
                        </m:r>
                      </m:e>
                      <m:sub>
                        <m:r>
                          <a:rPr kumimoji="1" lang="en-US" altLang="zh-CN" i="1">
                            <a:latin typeface="Cambria Math" panose="02040503050406030204" pitchFamily="18" charset="0"/>
                          </a:rPr>
                          <m:t>𝐹</m:t>
                        </m:r>
                      </m:sub>
                    </m:sSub>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𝐷</m:t>
                        </m:r>
                      </m:e>
                      <m:sub>
                        <m:r>
                          <a:rPr kumimoji="1" lang="en-US" altLang="zh-CN" i="1">
                            <a:latin typeface="Cambria Math" panose="02040503050406030204" pitchFamily="18" charset="0"/>
                          </a:rPr>
                          <m:t>𝐹</m:t>
                        </m:r>
                      </m:sub>
                    </m:sSub>
                    <m:r>
                      <a:rPr kumimoji="1" lang="zh-CN" altLang="en-US" b="0" i="1">
                        <a:latin typeface="Cambria Math" panose="02040503050406030204" pitchFamily="18" charset="0"/>
                      </a:rPr>
                      <m:t>∗</m:t>
                    </m:r>
                    <m:r>
                      <a:rPr kumimoji="1" lang="en-US" altLang="zh-CN" b="0" i="1">
                        <a:latin typeface="Cambria Math" panose="02040503050406030204" pitchFamily="18" charset="0"/>
                      </a:rPr>
                      <m:t>𝑀</m:t>
                    </m:r>
                    <m:r>
                      <a:rPr kumimoji="1" lang="en-US" altLang="zh-CN" b="0" i="1">
                        <a:latin typeface="Cambria Math" panose="02040503050406030204" pitchFamily="18" charset="0"/>
                      </a:rPr>
                      <m:t>∗</m:t>
                    </m:r>
                    <m:r>
                      <a:rPr kumimoji="1" lang="en-US" altLang="zh-CN" b="0" i="1">
                        <a:latin typeface="Cambria Math" panose="02040503050406030204" pitchFamily="18" charset="0"/>
                      </a:rPr>
                      <m:t>𝑁</m:t>
                    </m:r>
                  </m:oMath>
                </a14:m>
                <a:endParaRPr kumimoji="1" lang="en-US" altLang="zh-CN" b="0" i="1"/>
              </a:p>
              <a:p>
                <a:pPr marL="0" indent="0">
                  <a:buNone/>
                </a:pPr>
                <a:r>
                  <a:rPr kumimoji="1" lang="zh-CN" altLang="en-US" b="0"/>
                  <a:t>对比：</a:t>
                </a:r>
                <a:endParaRPr kumimoji="1" lang="en-US" altLang="zh-CN" b="0"/>
              </a:p>
              <a:p>
                <a:pPr marL="0" indent="0">
                  <a:buNone/>
                </a:pPr>
                <a14:m>
                  <m:oMathPara xmlns:m="http://schemas.openxmlformats.org/officeDocument/2006/math">
                    <m:oMathParaPr>
                      <m:jc m:val="centerGroup"/>
                    </m:oMathParaPr>
                    <m:oMath xmlns:m="http://schemas.openxmlformats.org/officeDocument/2006/math">
                      <m:f>
                        <m:fPr>
                          <m:ctrlPr>
                            <a:rPr kumimoji="1" lang="en-US" altLang="zh-CN" b="0" i="1">
                              <a:latin typeface="Cambria Math" panose="02040503050406030204" pitchFamily="18" charset="0"/>
                            </a:rPr>
                          </m:ctrlPr>
                        </m:fPr>
                        <m:num>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𝐷</m:t>
                              </m:r>
                            </m:e>
                            <m:sub>
                              <m:r>
                                <a:rPr kumimoji="1" lang="en-US" altLang="zh-CN" i="1">
                                  <a:latin typeface="Cambria Math" panose="02040503050406030204" pitchFamily="18" charset="0"/>
                                </a:rPr>
                                <m:t>𝐹</m:t>
                              </m:r>
                            </m:sub>
                          </m:sSub>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𝐷</m:t>
                              </m:r>
                            </m:e>
                            <m:sub>
                              <m:r>
                                <a:rPr kumimoji="1" lang="en-US" altLang="zh-CN" i="1">
                                  <a:latin typeface="Cambria Math" panose="02040503050406030204" pitchFamily="18" charset="0"/>
                                </a:rPr>
                                <m:t>𝐹</m:t>
                              </m:r>
                            </m:sub>
                          </m:sSub>
                          <m:r>
                            <a:rPr kumimoji="1" lang="zh-CN" altLang="en-US" i="1">
                              <a:latin typeface="Cambria Math" panose="02040503050406030204" pitchFamily="18" charset="0"/>
                            </a:rPr>
                            <m:t>∗</m:t>
                          </m:r>
                          <m:r>
                            <a:rPr kumimoji="1" lang="en-US" altLang="zh-CN" i="1">
                              <a:latin typeface="Cambria Math" panose="02040503050406030204" pitchFamily="18" charset="0"/>
                            </a:rPr>
                            <m:t>𝑀</m:t>
                          </m:r>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𝐷</m:t>
                              </m:r>
                            </m:e>
                            <m:sub>
                              <m:r>
                                <a:rPr kumimoji="1" lang="en-US" altLang="zh-CN" i="1">
                                  <a:latin typeface="Cambria Math" panose="02040503050406030204" pitchFamily="18" charset="0"/>
                                </a:rPr>
                                <m:t>𝐾</m:t>
                              </m:r>
                            </m:sub>
                          </m:sSub>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𝐷</m:t>
                              </m:r>
                            </m:e>
                            <m:sub>
                              <m:r>
                                <a:rPr kumimoji="1" lang="en-US" altLang="zh-CN" i="1">
                                  <a:latin typeface="Cambria Math" panose="02040503050406030204" pitchFamily="18" charset="0"/>
                                </a:rPr>
                                <m:t>𝐾</m:t>
                              </m:r>
                            </m:sub>
                          </m:sSub>
                          <m:r>
                            <a:rPr kumimoji="1" lang="en-US" altLang="zh-CN" b="0"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𝐷</m:t>
                              </m:r>
                            </m:e>
                            <m:sub>
                              <m:r>
                                <a:rPr kumimoji="1" lang="en-US" altLang="zh-CN" i="1">
                                  <a:latin typeface="Cambria Math" panose="02040503050406030204" pitchFamily="18" charset="0"/>
                                </a:rPr>
                                <m:t>𝐹</m:t>
                              </m:r>
                            </m:sub>
                          </m:sSub>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𝐷</m:t>
                              </m:r>
                            </m:e>
                            <m:sub>
                              <m:r>
                                <a:rPr kumimoji="1" lang="en-US" altLang="zh-CN" i="1">
                                  <a:latin typeface="Cambria Math" panose="02040503050406030204" pitchFamily="18" charset="0"/>
                                </a:rPr>
                                <m:t>𝐹</m:t>
                              </m:r>
                            </m:sub>
                          </m:sSub>
                          <m:r>
                            <a:rPr kumimoji="1" lang="zh-CN" altLang="en-US" i="1">
                              <a:latin typeface="Cambria Math" panose="02040503050406030204" pitchFamily="18" charset="0"/>
                            </a:rPr>
                            <m:t>∗</m:t>
                          </m:r>
                          <m:r>
                            <a:rPr kumimoji="1" lang="en-US" altLang="zh-CN" i="1">
                              <a:latin typeface="Cambria Math" panose="02040503050406030204" pitchFamily="18" charset="0"/>
                            </a:rPr>
                            <m:t>𝑀</m:t>
                          </m:r>
                          <m:r>
                            <a:rPr kumimoji="1" lang="en-US" altLang="zh-CN" i="1">
                              <a:latin typeface="Cambria Math" panose="02040503050406030204" pitchFamily="18" charset="0"/>
                            </a:rPr>
                            <m:t>∗</m:t>
                          </m:r>
                          <m:r>
                            <a:rPr kumimoji="1" lang="en-US" altLang="zh-CN" i="1">
                              <a:latin typeface="Cambria Math" panose="02040503050406030204" pitchFamily="18" charset="0"/>
                            </a:rPr>
                            <m:t>𝑁</m:t>
                          </m:r>
                          <m:r>
                            <m:rPr>
                              <m:nor/>
                            </m:rPr>
                            <a:rPr kumimoji="1" lang="en-US" altLang="zh-CN" i="1"/>
                            <m:t> </m:t>
                          </m:r>
                        </m:num>
                        <m:den>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𝐷</m:t>
                              </m:r>
                            </m:e>
                            <m:sub>
                              <m:r>
                                <a:rPr kumimoji="1" lang="en-US" altLang="zh-CN" i="1">
                                  <a:latin typeface="Cambria Math" panose="02040503050406030204" pitchFamily="18" charset="0"/>
                                </a:rPr>
                                <m:t>𝐹</m:t>
                              </m:r>
                            </m:sub>
                          </m:sSub>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𝐷</m:t>
                              </m:r>
                            </m:e>
                            <m:sub>
                              <m:r>
                                <a:rPr kumimoji="1" lang="en-US" altLang="zh-CN" i="1">
                                  <a:latin typeface="Cambria Math" panose="02040503050406030204" pitchFamily="18" charset="0"/>
                                </a:rPr>
                                <m:t>𝐹</m:t>
                              </m:r>
                            </m:sub>
                          </m:sSub>
                          <m:r>
                            <a:rPr kumimoji="1" lang="zh-CN" altLang="en-US" i="1">
                              <a:latin typeface="Cambria Math" panose="02040503050406030204" pitchFamily="18" charset="0"/>
                            </a:rPr>
                            <m:t>∗</m:t>
                          </m:r>
                          <m:r>
                            <a:rPr kumimoji="1" lang="en-US" altLang="zh-CN" i="1">
                              <a:latin typeface="Cambria Math" panose="02040503050406030204" pitchFamily="18" charset="0"/>
                            </a:rPr>
                            <m:t>𝑀</m:t>
                          </m:r>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𝐷</m:t>
                              </m:r>
                            </m:e>
                            <m:sub>
                              <m:r>
                                <a:rPr kumimoji="1" lang="en-US" altLang="zh-CN" i="1">
                                  <a:latin typeface="Cambria Math" panose="02040503050406030204" pitchFamily="18" charset="0"/>
                                </a:rPr>
                                <m:t>𝐾</m:t>
                              </m:r>
                            </m:sub>
                          </m:sSub>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𝐷</m:t>
                              </m:r>
                            </m:e>
                            <m:sub>
                              <m:r>
                                <a:rPr kumimoji="1" lang="en-US" altLang="zh-CN" i="1">
                                  <a:latin typeface="Cambria Math" panose="02040503050406030204" pitchFamily="18" charset="0"/>
                                </a:rPr>
                                <m:t>𝐾</m:t>
                              </m:r>
                            </m:sub>
                          </m:sSub>
                          <m:r>
                            <a:rPr kumimoji="1" lang="en-US" altLang="zh-CN" i="1">
                              <a:latin typeface="Cambria Math" panose="02040503050406030204" pitchFamily="18" charset="0"/>
                            </a:rPr>
                            <m:t>∗</m:t>
                          </m:r>
                          <m:r>
                            <a:rPr kumimoji="1" lang="en-US" altLang="zh-CN" i="1">
                              <a:latin typeface="Cambria Math" panose="02040503050406030204" pitchFamily="18" charset="0"/>
                            </a:rPr>
                            <m:t>𝑁</m:t>
                          </m:r>
                          <m:r>
                            <m:rPr>
                              <m:nor/>
                            </m:rPr>
                            <a:rPr kumimoji="1" lang="en-US" altLang="zh-CN"/>
                            <m:t> </m:t>
                          </m:r>
                        </m:den>
                      </m:f>
                      <m:r>
                        <a:rPr kumimoji="1" lang="en-US" altLang="zh-CN" b="0" i="1">
                          <a:latin typeface="Cambria Math" panose="02040503050406030204" pitchFamily="18" charset="0"/>
                        </a:rPr>
                        <m:t>=</m:t>
                      </m:r>
                      <m:f>
                        <m:fPr>
                          <m:ctrlPr>
                            <a:rPr kumimoji="1" lang="en-US" altLang="zh-CN" b="0" i="1">
                              <a:latin typeface="Cambria Math" panose="02040503050406030204" pitchFamily="18" charset="0"/>
                            </a:rPr>
                          </m:ctrlPr>
                        </m:fPr>
                        <m:num>
                          <m:r>
                            <a:rPr kumimoji="1" lang="en-US" altLang="zh-CN" b="0" i="1">
                              <a:latin typeface="Cambria Math" panose="02040503050406030204" pitchFamily="18" charset="0"/>
                            </a:rPr>
                            <m:t>1</m:t>
                          </m:r>
                        </m:num>
                        <m:den>
                          <m:r>
                            <a:rPr kumimoji="1" lang="en-US" altLang="zh-CN" b="0" i="1">
                              <a:latin typeface="Cambria Math" panose="02040503050406030204" pitchFamily="18" charset="0"/>
                            </a:rPr>
                            <m:t>𝑁</m:t>
                          </m:r>
                        </m:den>
                      </m:f>
                      <m:r>
                        <a:rPr kumimoji="1" lang="en-US" altLang="zh-CN" b="0" i="1">
                          <a:latin typeface="Cambria Math" panose="02040503050406030204" pitchFamily="18" charset="0"/>
                        </a:rPr>
                        <m:t>+</m:t>
                      </m:r>
                      <m:f>
                        <m:fPr>
                          <m:ctrlPr>
                            <a:rPr kumimoji="1" lang="en-US" altLang="zh-CN" b="0" i="1">
                              <a:latin typeface="Cambria Math" panose="02040503050406030204" pitchFamily="18" charset="0"/>
                            </a:rPr>
                          </m:ctrlPr>
                        </m:fPr>
                        <m:num>
                          <m:r>
                            <a:rPr kumimoji="1" lang="en-US" altLang="zh-CN" b="0" i="1">
                              <a:latin typeface="Cambria Math" panose="02040503050406030204" pitchFamily="18" charset="0"/>
                            </a:rPr>
                            <m:t>1</m:t>
                          </m:r>
                        </m:num>
                        <m:den>
                          <m:sSup>
                            <m:sSupPr>
                              <m:ctrlPr>
                                <a:rPr kumimoji="1" lang="en-US" altLang="zh-CN" b="0" i="1">
                                  <a:latin typeface="Cambria Math" panose="02040503050406030204" pitchFamily="18" charset="0"/>
                                </a:rPr>
                              </m:ctrlPr>
                            </m:sSupPr>
                            <m:e>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𝐷</m:t>
                                  </m:r>
                                </m:e>
                                <m:sub>
                                  <m:r>
                                    <a:rPr kumimoji="1" lang="en-US" altLang="zh-CN" i="1">
                                      <a:latin typeface="Cambria Math" panose="02040503050406030204" pitchFamily="18" charset="0"/>
                                    </a:rPr>
                                    <m:t>𝐾</m:t>
                                  </m:r>
                                </m:sub>
                              </m:sSub>
                            </m:e>
                            <m:sup>
                              <m:r>
                                <a:rPr kumimoji="1" lang="en-US" altLang="zh-CN" b="0" i="1">
                                  <a:latin typeface="Cambria Math" panose="02040503050406030204" pitchFamily="18" charset="0"/>
                                </a:rPr>
                                <m:t>2</m:t>
                              </m:r>
                            </m:sup>
                          </m:sSup>
                        </m:den>
                      </m:f>
                    </m:oMath>
                  </m:oMathPara>
                </a14:m>
                <a:endParaRPr kumimoji="1" lang="en-US" altLang="zh-CN" b="0"/>
              </a:p>
            </p:txBody>
          </p:sp>
        </mc:Choice>
        <mc:Fallback>
          <p:sp>
            <p:nvSpPr>
              <p:cNvPr id="3" name="内容占位符 2">
                <a:extLst>
                  <a:ext uri="{FF2B5EF4-FFF2-40B4-BE49-F238E27FC236}">
                    <a16:creationId xmlns:a16="http://schemas.microsoft.com/office/drawing/2014/main" id="{2880E9D1-1B69-141D-676B-504E12CF0E95}"/>
                  </a:ext>
                </a:extLst>
              </p:cNvPr>
              <p:cNvSpPr>
                <a:spLocks noGrp="1" noRot="1" noChangeAspect="1" noMove="1" noResize="1" noEditPoints="1" noAdjustHandles="1" noChangeArrowheads="1" noChangeShapeType="1" noTextEdit="1"/>
              </p:cNvSpPr>
              <p:nvPr>
                <p:ph idx="1"/>
              </p:nvPr>
            </p:nvSpPr>
            <p:spPr>
              <a:blipFill>
                <a:blip r:embed="rId3"/>
                <a:stretch>
                  <a:fillRect l="-1206" t="-2907"/>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1E20CC2B-784C-3813-694E-BF9A63E6050B}"/>
              </a:ext>
            </a:extLst>
          </p:cNvPr>
          <p:cNvSpPr>
            <a:spLocks noGrp="1"/>
          </p:cNvSpPr>
          <p:nvPr>
            <p:ph type="sldNum" sz="quarter" idx="12"/>
          </p:nvPr>
        </p:nvSpPr>
        <p:spPr/>
        <p:txBody>
          <a:bodyPr/>
          <a:lstStyle/>
          <a:p>
            <a:fld id="{527792BC-68F3-3F41-8EF5-4CFF3CB49ED5}" type="slidenum">
              <a:rPr lang="en-US" altLang="zh-CN"/>
              <a:t>8</a:t>
            </a:fld>
            <a:endParaRPr kumimoji="1" lang="zh-CN" altLang="en-US"/>
          </a:p>
        </p:txBody>
      </p:sp>
    </p:spTree>
    <p:extLst>
      <p:ext uri="{BB962C8B-B14F-4D97-AF65-F5344CB8AC3E}">
        <p14:creationId xmlns:p14="http://schemas.microsoft.com/office/powerpoint/2010/main" val="3679282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EEAE8A-6287-0657-E92F-352DD1608775}"/>
              </a:ext>
            </a:extLst>
          </p:cNvPr>
          <p:cNvSpPr>
            <a:spLocks noGrp="1"/>
          </p:cNvSpPr>
          <p:nvPr>
            <p:ph type="title"/>
          </p:nvPr>
        </p:nvSpPr>
        <p:spPr/>
        <p:txBody>
          <a:bodyPr/>
          <a:lstStyle/>
          <a:p>
            <a:r>
              <a:rPr kumimoji="1" lang="en-US" altLang="zh-CN"/>
              <a:t>2</a:t>
            </a:r>
            <a:r>
              <a:rPr kumimoji="1" lang="zh-CN" altLang="en-US"/>
              <a:t> 方法</a:t>
            </a:r>
          </a:p>
        </p:txBody>
      </p:sp>
      <p:sp>
        <p:nvSpPr>
          <p:cNvPr id="3" name="内容占位符 2">
            <a:extLst>
              <a:ext uri="{FF2B5EF4-FFF2-40B4-BE49-F238E27FC236}">
                <a16:creationId xmlns:a16="http://schemas.microsoft.com/office/drawing/2014/main" id="{2880E9D1-1B69-141D-676B-504E12CF0E95}"/>
              </a:ext>
            </a:extLst>
          </p:cNvPr>
          <p:cNvSpPr>
            <a:spLocks noGrp="1"/>
          </p:cNvSpPr>
          <p:nvPr>
            <p:ph idx="1"/>
          </p:nvPr>
        </p:nvSpPr>
        <p:spPr/>
        <p:txBody>
          <a:bodyPr/>
          <a:lstStyle/>
          <a:p>
            <a:pPr marL="0" indent="0">
              <a:buNone/>
            </a:pPr>
            <a:r>
              <a:rPr kumimoji="1" lang="en-US" altLang="zh-CN" b="0"/>
              <a:t>Inception-ResNet</a:t>
            </a:r>
          </a:p>
          <a:p>
            <a:pPr marL="0" indent="0">
              <a:buNone/>
            </a:pPr>
            <a:r>
              <a:rPr kumimoji="1" lang="en-US" altLang="zh-CN"/>
              <a:t>2017</a:t>
            </a:r>
            <a:r>
              <a:rPr kumimoji="1" lang="zh-CN" altLang="en-US"/>
              <a:t>年提出，将 </a:t>
            </a:r>
            <a:r>
              <a:rPr kumimoji="1" lang="en-US" altLang="zh-CN"/>
              <a:t>Inception</a:t>
            </a:r>
            <a:r>
              <a:rPr kumimoji="1" lang="zh-CN" altLang="en-US"/>
              <a:t> 和 </a:t>
            </a:r>
            <a:r>
              <a:rPr kumimoji="1" lang="en-US" altLang="zh-CN"/>
              <a:t>ResNet</a:t>
            </a:r>
            <a:r>
              <a:rPr kumimoji="1" lang="zh-CN" altLang="en-US"/>
              <a:t>混合，设计了多种 </a:t>
            </a:r>
            <a:r>
              <a:rPr kumimoji="1" lang="en-US" altLang="zh-CN"/>
              <a:t>Inception-ResNet</a:t>
            </a:r>
            <a:r>
              <a:rPr kumimoji="1" lang="zh-CN" altLang="en-US"/>
              <a:t> 结构，在论文中重点描述了 </a:t>
            </a:r>
            <a:r>
              <a:rPr kumimoji="1" lang="en-US" altLang="zh-CN"/>
              <a:t>Inception-ResNet-v1(</a:t>
            </a:r>
            <a:r>
              <a:rPr kumimoji="1" lang="zh-CN" altLang="en-US"/>
              <a:t>在</a:t>
            </a:r>
            <a:r>
              <a:rPr kumimoji="1" lang="en-US" altLang="zh-CN"/>
              <a:t>Inception-v3</a:t>
            </a:r>
            <a:r>
              <a:rPr kumimoji="1" lang="zh-CN" altLang="en-US"/>
              <a:t>上加入</a:t>
            </a:r>
            <a:r>
              <a:rPr kumimoji="1" lang="en-US" altLang="zh-CN"/>
              <a:t>ResNet)</a:t>
            </a:r>
            <a:r>
              <a:rPr kumimoji="1" lang="zh-CN" altLang="en-US"/>
              <a:t> 和 </a:t>
            </a:r>
            <a:r>
              <a:rPr kumimoji="1" lang="en-US" altLang="zh-CN"/>
              <a:t>Inception-ResNet-v2(</a:t>
            </a:r>
            <a:r>
              <a:rPr kumimoji="1" lang="zh-CN" altLang="en-US"/>
              <a:t>在</a:t>
            </a:r>
            <a:r>
              <a:rPr kumimoji="1" lang="en-US" altLang="zh-CN"/>
              <a:t>Inception-v4</a:t>
            </a:r>
            <a:r>
              <a:rPr kumimoji="1" lang="zh-CN" altLang="en-US"/>
              <a:t>上加入</a:t>
            </a:r>
            <a:r>
              <a:rPr kumimoji="1" lang="en-US" altLang="zh-CN"/>
              <a:t>ResNet)</a:t>
            </a:r>
            <a:r>
              <a:rPr kumimoji="1" lang="zh-CN" altLang="en-US"/>
              <a:t>，可以显著加速 </a:t>
            </a:r>
            <a:r>
              <a:rPr kumimoji="1" lang="en-US" altLang="zh-CN"/>
              <a:t>Inception</a:t>
            </a:r>
            <a:r>
              <a:rPr kumimoji="1" lang="zh-CN" altLang="en-US"/>
              <a:t> 的训练速度</a:t>
            </a:r>
            <a:endParaRPr kumimoji="1" lang="en-US" altLang="zh-CN"/>
          </a:p>
        </p:txBody>
      </p:sp>
      <p:sp>
        <p:nvSpPr>
          <p:cNvPr id="4" name="灯片编号占位符 3">
            <a:extLst>
              <a:ext uri="{FF2B5EF4-FFF2-40B4-BE49-F238E27FC236}">
                <a16:creationId xmlns:a16="http://schemas.microsoft.com/office/drawing/2014/main" id="{F1E6FFAD-F887-CB84-7E2A-E0B63F75B09B}"/>
              </a:ext>
            </a:extLst>
          </p:cNvPr>
          <p:cNvSpPr>
            <a:spLocks noGrp="1"/>
          </p:cNvSpPr>
          <p:nvPr>
            <p:ph type="sldNum" sz="quarter" idx="12"/>
          </p:nvPr>
        </p:nvSpPr>
        <p:spPr/>
        <p:txBody>
          <a:bodyPr/>
          <a:lstStyle/>
          <a:p>
            <a:fld id="{527792BC-68F3-3F41-8EF5-4CFF3CB49ED5}" type="slidenum">
              <a:rPr lang="en-US" altLang="zh-CN"/>
              <a:t>9</a:t>
            </a:fld>
            <a:endParaRPr kumimoji="1" lang="zh-CN" altLang="en-US"/>
          </a:p>
        </p:txBody>
      </p:sp>
    </p:spTree>
    <p:extLst>
      <p:ext uri="{BB962C8B-B14F-4D97-AF65-F5344CB8AC3E}">
        <p14:creationId xmlns:p14="http://schemas.microsoft.com/office/powerpoint/2010/main" val="3792093422"/>
      </p:ext>
    </p:extLst>
  </p:cSld>
  <p:clrMapOvr>
    <a:masterClrMapping/>
  </p:clrMapOvr>
</p:sld>
</file>

<file path=ppt/theme/theme1.xml><?xml version="1.0" encoding="utf-8"?>
<a:theme xmlns:a="http://schemas.openxmlformats.org/drawingml/2006/main" name="汇报模板">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entury Schoolbook">
      <a:majorFont>
        <a:latin typeface="Century Schoolbook" panose="02040604050505020304"/>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panose="02040604050505020304"/>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汇报模板" id="{46721D02-6233-084E-BA43-CBCBA6570F54}" vid="{5348B184-CF86-1944-8EAB-092494F0F65C}"/>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汇报模板</Template>
  <TotalTime>2515</TotalTime>
  <Words>1759</Words>
  <Application>Microsoft Macintosh PowerPoint</Application>
  <PresentationFormat>宽屏</PresentationFormat>
  <Paragraphs>170</Paragraphs>
  <Slides>30</Slides>
  <Notes>22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30</vt:i4>
      </vt:variant>
    </vt:vector>
  </HeadingPairs>
  <TitlesOfParts>
    <vt:vector size="37" baseType="lpstr">
      <vt:lpstr>-apple-system</vt:lpstr>
      <vt:lpstr>等线</vt:lpstr>
      <vt:lpstr>PingFang SC</vt:lpstr>
      <vt:lpstr>Arial</vt:lpstr>
      <vt:lpstr>Cambria Math</vt:lpstr>
      <vt:lpstr>Century Schoolbook</vt:lpstr>
      <vt:lpstr>汇报模板</vt:lpstr>
      <vt:lpstr>宫颈癌检测——一种基于模糊距离的深度模型集成方法</vt:lpstr>
      <vt:lpstr>目录</vt:lpstr>
      <vt:lpstr>1 引言</vt:lpstr>
      <vt:lpstr>整体工作流</vt:lpstr>
      <vt:lpstr>2 方法</vt:lpstr>
      <vt:lpstr>2 方法</vt:lpstr>
      <vt:lpstr>2 方法</vt:lpstr>
      <vt:lpstr>2 方法</vt:lpstr>
      <vt:lpstr>2 方法</vt:lpstr>
      <vt:lpstr>2 方法</vt:lpstr>
      <vt:lpstr>2 方法</vt:lpstr>
      <vt:lpstr>2 方法</vt:lpstr>
      <vt:lpstr>2 方法</vt:lpstr>
      <vt:lpstr>3 结果</vt:lpstr>
      <vt:lpstr>3 结果</vt:lpstr>
      <vt:lpstr>3 结果</vt:lpstr>
      <vt:lpstr>3 结果</vt:lpstr>
      <vt:lpstr>3 结果</vt:lpstr>
      <vt:lpstr>3 结果</vt:lpstr>
      <vt:lpstr>3 结果</vt:lpstr>
      <vt:lpstr>3 结果</vt:lpstr>
      <vt:lpstr>3 结果</vt:lpstr>
      <vt:lpstr>3 结果</vt:lpstr>
      <vt:lpstr>4 讨论</vt:lpstr>
      <vt:lpstr>4 讨论</vt:lpstr>
      <vt:lpstr>4 讨论</vt:lpstr>
      <vt:lpstr>4 讨论</vt:lpstr>
      <vt:lpstr>4 讨论</vt:lpstr>
      <vt:lpstr>4 讨论</vt:lpstr>
      <vt:lpstr>4 讨论</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宫颈癌检测——一种基于模糊距离的深度模型集成方法</dc:title>
  <dc:creator>霖奕 钱</dc:creator>
  <cp:lastModifiedBy>霖奕 钱</cp:lastModifiedBy>
  <cp:revision>1</cp:revision>
  <dcterms:created xsi:type="dcterms:W3CDTF">2023-03-08T14:18:32Z</dcterms:created>
  <dcterms:modified xsi:type="dcterms:W3CDTF">2023-03-23T08:14:01Z</dcterms:modified>
</cp:coreProperties>
</file>