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5.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2" r:id="rId2"/>
  </p:sldMasterIdLst>
  <p:notesMasterIdLst>
    <p:notesMasterId r:id="rId26"/>
  </p:notesMasterIdLst>
  <p:sldIdLst>
    <p:sldId id="256" r:id="rId3"/>
    <p:sldId id="274" r:id="rId4"/>
    <p:sldId id="273" r:id="rId5"/>
    <p:sldId id="360" r:id="rId6"/>
    <p:sldId id="361" r:id="rId7"/>
    <p:sldId id="362" r:id="rId8"/>
    <p:sldId id="363" r:id="rId9"/>
    <p:sldId id="364" r:id="rId10"/>
    <p:sldId id="365" r:id="rId11"/>
    <p:sldId id="366" r:id="rId12"/>
    <p:sldId id="367" r:id="rId13"/>
    <p:sldId id="351" r:id="rId14"/>
    <p:sldId id="352" r:id="rId15"/>
    <p:sldId id="353" r:id="rId16"/>
    <p:sldId id="354" r:id="rId17"/>
    <p:sldId id="277" r:id="rId18"/>
    <p:sldId id="355" r:id="rId19"/>
    <p:sldId id="359" r:id="rId20"/>
    <p:sldId id="368" r:id="rId21"/>
    <p:sldId id="325" r:id="rId22"/>
    <p:sldId id="356" r:id="rId23"/>
    <p:sldId id="357" r:id="rId24"/>
    <p:sldId id="358" r:id="rId25"/>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292223-8FE1-F449-8B04-DA20A4673E20}" v="265" dt="2023-01-04T13:06:55.186"/>
    <p1510:client id="{FE291E0F-EBE6-5F4F-B4FB-FC7D94C57F40}" v="115" dt="2023-01-05T10:30:18.549"/>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钱 霖奕" userId="d928a817aa094823" providerId="LiveId" clId="{B71258D9-73DA-4B45-9B57-995A16D23D72}"/>
    <pc:docChg chg="undo custSel addSld modSld">
      <pc:chgData name="钱 霖奕" userId="d928a817aa094823" providerId="LiveId" clId="{B71258D9-73DA-4B45-9B57-995A16D23D72}" dt="2022-09-16T13:33:58.042" v="1860" actId="20577"/>
      <pc:docMkLst>
        <pc:docMk/>
      </pc:docMkLst>
      <pc:sldChg chg="modSp mod">
        <pc:chgData name="钱 霖奕" userId="d928a817aa094823" providerId="LiveId" clId="{B71258D9-73DA-4B45-9B57-995A16D23D72}" dt="2022-09-14T13:22:50.661" v="5" actId="1037"/>
        <pc:sldMkLst>
          <pc:docMk/>
          <pc:sldMk cId="3417333337" sldId="256"/>
        </pc:sldMkLst>
        <pc:spChg chg="mod">
          <ac:chgData name="钱 霖奕" userId="d928a817aa094823" providerId="LiveId" clId="{B71258D9-73DA-4B45-9B57-995A16D23D72}" dt="2022-09-14T13:22:50.661" v="5" actId="1037"/>
          <ac:spMkLst>
            <pc:docMk/>
            <pc:sldMk cId="3417333337" sldId="256"/>
            <ac:spMk id="2" creationId="{EF6E78A2-575B-3AB0-7A5D-3ED95283F8AC}"/>
          </ac:spMkLst>
        </pc:spChg>
      </pc:sldChg>
      <pc:sldChg chg="modSp add mod">
        <pc:chgData name="钱 霖奕" userId="d928a817aa094823" providerId="LiveId" clId="{B71258D9-73DA-4B45-9B57-995A16D23D72}" dt="2022-09-15T07:21:11.864" v="335" actId="20577"/>
        <pc:sldMkLst>
          <pc:docMk/>
          <pc:sldMk cId="2664003293" sldId="345"/>
        </pc:sldMkLst>
        <pc:spChg chg="mod">
          <ac:chgData name="钱 霖奕" userId="d928a817aa094823" providerId="LiveId" clId="{B71258D9-73DA-4B45-9B57-995A16D23D72}" dt="2022-09-15T07:11:31.828" v="15" actId="20577"/>
          <ac:spMkLst>
            <pc:docMk/>
            <pc:sldMk cId="2664003293" sldId="345"/>
            <ac:spMk id="2" creationId="{7A56D87B-AA91-E547-3E45-5641F4064636}"/>
          </ac:spMkLst>
        </pc:spChg>
        <pc:spChg chg="mod">
          <ac:chgData name="钱 霖奕" userId="d928a817aa094823" providerId="LiveId" clId="{B71258D9-73DA-4B45-9B57-995A16D23D72}" dt="2022-09-15T07:21:11.864" v="335" actId="20577"/>
          <ac:spMkLst>
            <pc:docMk/>
            <pc:sldMk cId="2664003293" sldId="345"/>
            <ac:spMk id="3" creationId="{D409E8CD-5526-EDDA-9C36-2A73126FF7C9}"/>
          </ac:spMkLst>
        </pc:spChg>
      </pc:sldChg>
      <pc:sldChg chg="modSp add mod">
        <pc:chgData name="钱 霖奕" userId="d928a817aa094823" providerId="LiveId" clId="{B71258D9-73DA-4B45-9B57-995A16D23D72}" dt="2022-09-15T07:38:12.866" v="352" actId="20577"/>
        <pc:sldMkLst>
          <pc:docMk/>
          <pc:sldMk cId="2836192653" sldId="346"/>
        </pc:sldMkLst>
        <pc:spChg chg="mod">
          <ac:chgData name="钱 霖奕" userId="d928a817aa094823" providerId="LiveId" clId="{B71258D9-73DA-4B45-9B57-995A16D23D72}" dt="2022-09-15T07:38:12.866" v="352" actId="20577"/>
          <ac:spMkLst>
            <pc:docMk/>
            <pc:sldMk cId="2836192653" sldId="346"/>
            <ac:spMk id="2" creationId="{7A56D87B-AA91-E547-3E45-5641F4064636}"/>
          </ac:spMkLst>
        </pc:spChg>
      </pc:sldChg>
      <pc:sldChg chg="addSp delSp modSp add mod">
        <pc:chgData name="钱 霖奕" userId="d928a817aa094823" providerId="LiveId" clId="{B71258D9-73DA-4B45-9B57-995A16D23D72}" dt="2022-09-15T11:25:52.111" v="1087" actId="732"/>
        <pc:sldMkLst>
          <pc:docMk/>
          <pc:sldMk cId="2339825161" sldId="347"/>
        </pc:sldMkLst>
        <pc:spChg chg="mod">
          <ac:chgData name="钱 霖奕" userId="d928a817aa094823" providerId="LiveId" clId="{B71258D9-73DA-4B45-9B57-995A16D23D72}" dt="2022-09-15T09:01:16.158" v="430" actId="20577"/>
          <ac:spMkLst>
            <pc:docMk/>
            <pc:sldMk cId="2339825161" sldId="347"/>
            <ac:spMk id="2" creationId="{7A56D87B-AA91-E547-3E45-5641F4064636}"/>
          </ac:spMkLst>
        </pc:spChg>
        <pc:spChg chg="mod">
          <ac:chgData name="钱 霖奕" userId="d928a817aa094823" providerId="LiveId" clId="{B71258D9-73DA-4B45-9B57-995A16D23D72}" dt="2022-09-15T09:20:18.686" v="978" actId="20577"/>
          <ac:spMkLst>
            <pc:docMk/>
            <pc:sldMk cId="2339825161" sldId="347"/>
            <ac:spMk id="3" creationId="{D409E8CD-5526-EDDA-9C36-2A73126FF7C9}"/>
          </ac:spMkLst>
        </pc:spChg>
        <pc:picChg chg="add del mod">
          <ac:chgData name="钱 霖奕" userId="d928a817aa094823" providerId="LiveId" clId="{B71258D9-73DA-4B45-9B57-995A16D23D72}" dt="2022-09-15T11:25:09.461" v="1079" actId="478"/>
          <ac:picMkLst>
            <pc:docMk/>
            <pc:sldMk cId="2339825161" sldId="347"/>
            <ac:picMk id="4" creationId="{C2F4D0E0-5673-EDBC-40E2-E6CE9BA6D459}"/>
          </ac:picMkLst>
        </pc:picChg>
        <pc:picChg chg="add mod">
          <ac:chgData name="钱 霖奕" userId="d928a817aa094823" providerId="LiveId" clId="{B71258D9-73DA-4B45-9B57-995A16D23D72}" dt="2022-09-15T11:25:52.111" v="1087" actId="732"/>
          <ac:picMkLst>
            <pc:docMk/>
            <pc:sldMk cId="2339825161" sldId="347"/>
            <ac:picMk id="1026" creationId="{F32479EF-8C3A-40D0-628D-FC9D451452A4}"/>
          </ac:picMkLst>
        </pc:picChg>
      </pc:sldChg>
      <pc:sldChg chg="addSp delSp modSp add mod">
        <pc:chgData name="钱 霖奕" userId="d928a817aa094823" providerId="LiveId" clId="{B71258D9-73DA-4B45-9B57-995A16D23D72}" dt="2022-09-15T11:44:02.896" v="1663" actId="20577"/>
        <pc:sldMkLst>
          <pc:docMk/>
          <pc:sldMk cId="2155534702" sldId="348"/>
        </pc:sldMkLst>
        <pc:spChg chg="mod">
          <ac:chgData name="钱 霖奕" userId="d928a817aa094823" providerId="LiveId" clId="{B71258D9-73DA-4B45-9B57-995A16D23D72}" dt="2022-09-15T11:44:02.896" v="1663" actId="20577"/>
          <ac:spMkLst>
            <pc:docMk/>
            <pc:sldMk cId="2155534702" sldId="348"/>
            <ac:spMk id="3" creationId="{D409E8CD-5526-EDDA-9C36-2A73126FF7C9}"/>
          </ac:spMkLst>
        </pc:spChg>
        <pc:spChg chg="add del mod">
          <ac:chgData name="钱 霖奕" userId="d928a817aa094823" providerId="LiveId" clId="{B71258D9-73DA-4B45-9B57-995A16D23D72}" dt="2022-09-15T11:33:11.458" v="1341"/>
          <ac:spMkLst>
            <pc:docMk/>
            <pc:sldMk cId="2155534702" sldId="348"/>
            <ac:spMk id="5" creationId="{E0BC0A34-8216-F65A-F8EF-734D6CD67FDC}"/>
          </ac:spMkLst>
        </pc:spChg>
        <pc:picChg chg="del">
          <ac:chgData name="钱 霖奕" userId="d928a817aa094823" providerId="LiveId" clId="{B71258D9-73DA-4B45-9B57-995A16D23D72}" dt="2022-09-15T11:23:06.172" v="982" actId="478"/>
          <ac:picMkLst>
            <pc:docMk/>
            <pc:sldMk cId="2155534702" sldId="348"/>
            <ac:picMk id="4" creationId="{C2F4D0E0-5673-EDBC-40E2-E6CE9BA6D459}"/>
          </ac:picMkLst>
        </pc:picChg>
      </pc:sldChg>
      <pc:sldChg chg="modSp add mod">
        <pc:chgData name="钱 霖奕" userId="d928a817aa094823" providerId="LiveId" clId="{B71258D9-73DA-4B45-9B57-995A16D23D72}" dt="2022-09-15T12:21:41.010" v="1837" actId="20577"/>
        <pc:sldMkLst>
          <pc:docMk/>
          <pc:sldMk cId="2697895746" sldId="349"/>
        </pc:sldMkLst>
        <pc:spChg chg="mod">
          <ac:chgData name="钱 霖奕" userId="d928a817aa094823" providerId="LiveId" clId="{B71258D9-73DA-4B45-9B57-995A16D23D72}" dt="2022-09-15T12:21:41.010" v="1837" actId="20577"/>
          <ac:spMkLst>
            <pc:docMk/>
            <pc:sldMk cId="2697895746" sldId="349"/>
            <ac:spMk id="3" creationId="{D409E8CD-5526-EDDA-9C36-2A73126FF7C9}"/>
          </ac:spMkLst>
        </pc:spChg>
      </pc:sldChg>
      <pc:sldChg chg="addSp modSp add mod">
        <pc:chgData name="钱 霖奕" userId="d928a817aa094823" providerId="LiveId" clId="{B71258D9-73DA-4B45-9B57-995A16D23D72}" dt="2022-09-16T13:33:58.042" v="1860" actId="20577"/>
        <pc:sldMkLst>
          <pc:docMk/>
          <pc:sldMk cId="3475541810" sldId="350"/>
        </pc:sldMkLst>
        <pc:spChg chg="mod">
          <ac:chgData name="钱 霖奕" userId="d928a817aa094823" providerId="LiveId" clId="{B71258D9-73DA-4B45-9B57-995A16D23D72}" dt="2022-09-16T13:32:59.164" v="1857" actId="20577"/>
          <ac:spMkLst>
            <pc:docMk/>
            <pc:sldMk cId="3475541810" sldId="350"/>
            <ac:spMk id="2" creationId="{7A56D87B-AA91-E547-3E45-5641F4064636}"/>
          </ac:spMkLst>
        </pc:spChg>
        <pc:spChg chg="mod">
          <ac:chgData name="钱 霖奕" userId="d928a817aa094823" providerId="LiveId" clId="{B71258D9-73DA-4B45-9B57-995A16D23D72}" dt="2022-09-16T13:33:58.042" v="1860" actId="20577"/>
          <ac:spMkLst>
            <pc:docMk/>
            <pc:sldMk cId="3475541810" sldId="350"/>
            <ac:spMk id="3" creationId="{D409E8CD-5526-EDDA-9C36-2A73126FF7C9}"/>
          </ac:spMkLst>
        </pc:spChg>
        <pc:picChg chg="add mod">
          <ac:chgData name="钱 霖奕" userId="d928a817aa094823" providerId="LiveId" clId="{B71258D9-73DA-4B45-9B57-995A16D23D72}" dt="2022-09-16T13:33:51.020" v="1859" actId="1076"/>
          <ac:picMkLst>
            <pc:docMk/>
            <pc:sldMk cId="3475541810" sldId="350"/>
            <ac:picMk id="4" creationId="{D03A5BD4-A62F-4558-7A0F-B4098DF7F1D3}"/>
          </ac:picMkLst>
        </pc:picChg>
      </pc:sldChg>
    </pc:docChg>
  </pc:docChgLst>
  <pc:docChgLst>
    <pc:chgData name="钱 霖奕" userId="d928a817aa094823" providerId="LiveId" clId="{B98D9CB8-AD71-6246-898F-BF6C703CCA1D}"/>
    <pc:docChg chg="undo custSel addSld delSld modSld sldOrd">
      <pc:chgData name="钱 霖奕" userId="d928a817aa094823" providerId="LiveId" clId="{B98D9CB8-AD71-6246-898F-BF6C703CCA1D}" dt="2022-09-09T05:44:43.249" v="16904" actId="20577"/>
      <pc:docMkLst>
        <pc:docMk/>
      </pc:docMkLst>
      <pc:sldChg chg="add del">
        <pc:chgData name="钱 霖奕" userId="d928a817aa094823" providerId="LiveId" clId="{B98D9CB8-AD71-6246-898F-BF6C703CCA1D}" dt="2022-09-08T13:12:16.449" v="8465" actId="2696"/>
        <pc:sldMkLst>
          <pc:docMk/>
          <pc:sldMk cId="2177846880" sldId="257"/>
        </pc:sldMkLst>
      </pc:sldChg>
      <pc:sldChg chg="del">
        <pc:chgData name="钱 霖奕" userId="d928a817aa094823" providerId="LiveId" clId="{B98D9CB8-AD71-6246-898F-BF6C703CCA1D}" dt="2022-09-08T13:13:21.574" v="8478" actId="2696"/>
        <pc:sldMkLst>
          <pc:docMk/>
          <pc:sldMk cId="1288806881" sldId="271"/>
        </pc:sldMkLst>
      </pc:sldChg>
      <pc:sldChg chg="del">
        <pc:chgData name="钱 霖奕" userId="d928a817aa094823" providerId="LiveId" clId="{B98D9CB8-AD71-6246-898F-BF6C703CCA1D}" dt="2022-09-08T13:13:23.430" v="8480" actId="2696"/>
        <pc:sldMkLst>
          <pc:docMk/>
          <pc:sldMk cId="1033092032" sldId="272"/>
        </pc:sldMkLst>
      </pc:sldChg>
      <pc:sldChg chg="modSp mod">
        <pc:chgData name="钱 霖奕" userId="d928a817aa094823" providerId="LiveId" clId="{B98D9CB8-AD71-6246-898F-BF6C703CCA1D}" dt="2022-09-08T15:09:09.059" v="10720" actId="2711"/>
        <pc:sldMkLst>
          <pc:docMk/>
          <pc:sldMk cId="1121480370" sldId="273"/>
        </pc:sldMkLst>
        <pc:spChg chg="mod">
          <ac:chgData name="钱 霖奕" userId="d928a817aa094823" providerId="LiveId" clId="{B98D9CB8-AD71-6246-898F-BF6C703CCA1D}" dt="2022-09-08T15:09:09.059" v="10720" actId="2711"/>
          <ac:spMkLst>
            <pc:docMk/>
            <pc:sldMk cId="1121480370" sldId="273"/>
            <ac:spMk id="3" creationId="{5C121501-F249-54FA-0482-0C7093FD968D}"/>
          </ac:spMkLst>
        </pc:spChg>
      </pc:sldChg>
      <pc:sldChg chg="modSp mod">
        <pc:chgData name="钱 霖奕" userId="d928a817aa094823" providerId="LiveId" clId="{B98D9CB8-AD71-6246-898F-BF6C703CCA1D}" dt="2022-09-09T05:42:26.086" v="16584" actId="20577"/>
        <pc:sldMkLst>
          <pc:docMk/>
          <pc:sldMk cId="3697872608" sldId="274"/>
        </pc:sldMkLst>
        <pc:spChg chg="mod">
          <ac:chgData name="钱 霖奕" userId="d928a817aa094823" providerId="LiveId" clId="{B98D9CB8-AD71-6246-898F-BF6C703CCA1D}" dt="2022-09-09T05:42:26.086" v="16584" actId="20577"/>
          <ac:spMkLst>
            <pc:docMk/>
            <pc:sldMk cId="3697872608" sldId="274"/>
            <ac:spMk id="3" creationId="{504A44D1-6592-6C0F-B646-4F855D45B54F}"/>
          </ac:spMkLst>
        </pc:spChg>
      </pc:sldChg>
      <pc:sldChg chg="addSp delSp modSp add del mod ord">
        <pc:chgData name="钱 霖奕" userId="d928a817aa094823" providerId="LiveId" clId="{B98D9CB8-AD71-6246-898F-BF6C703CCA1D}" dt="2022-09-08T15:07:07.570" v="10680" actId="20578"/>
        <pc:sldMkLst>
          <pc:docMk/>
          <pc:sldMk cId="2584545648" sldId="275"/>
        </pc:sldMkLst>
        <pc:spChg chg="mod">
          <ac:chgData name="钱 霖奕" userId="d928a817aa094823" providerId="LiveId" clId="{B98D9CB8-AD71-6246-898F-BF6C703CCA1D}" dt="2022-09-08T14:59:42.438" v="10244" actId="20577"/>
          <ac:spMkLst>
            <pc:docMk/>
            <pc:sldMk cId="2584545648" sldId="275"/>
            <ac:spMk id="3" creationId="{8D3ED66A-9556-3EF7-E824-EA0C912A258F}"/>
          </ac:spMkLst>
        </pc:spChg>
        <pc:picChg chg="add del">
          <ac:chgData name="钱 霖奕" userId="d928a817aa094823" providerId="LiveId" clId="{B98D9CB8-AD71-6246-898F-BF6C703CCA1D}" dt="2022-09-08T13:34:12.721" v="9202"/>
          <ac:picMkLst>
            <pc:docMk/>
            <pc:sldMk cId="2584545648" sldId="275"/>
            <ac:picMk id="4" creationId="{52C02C7E-3911-1460-F1CF-61148BDE49C3}"/>
          </ac:picMkLst>
        </pc:picChg>
      </pc:sldChg>
      <pc:sldChg chg="modSp mod">
        <pc:chgData name="钱 霖奕" userId="d928a817aa094823" providerId="LiveId" clId="{B98D9CB8-AD71-6246-898F-BF6C703CCA1D}" dt="2022-09-09T01:33:04.648" v="10935" actId="20577"/>
        <pc:sldMkLst>
          <pc:docMk/>
          <pc:sldMk cId="761627530" sldId="276"/>
        </pc:sldMkLst>
        <pc:spChg chg="mod">
          <ac:chgData name="钱 霖奕" userId="d928a817aa094823" providerId="LiveId" clId="{B98D9CB8-AD71-6246-898F-BF6C703CCA1D}" dt="2022-09-09T01:33:04.648" v="10935" actId="20577"/>
          <ac:spMkLst>
            <pc:docMk/>
            <pc:sldMk cId="761627530" sldId="276"/>
            <ac:spMk id="3" creationId="{2BCDEE75-1E69-6286-16E0-AB428BF6C4AA}"/>
          </ac:spMkLst>
        </pc:spChg>
      </pc:sldChg>
      <pc:sldChg chg="addSp modSp mod ord">
        <pc:chgData name="钱 霖奕" userId="d928a817aa094823" providerId="LiveId" clId="{B98D9CB8-AD71-6246-898F-BF6C703CCA1D}" dt="2022-09-08T13:41:57.949" v="9568" actId="1076"/>
        <pc:sldMkLst>
          <pc:docMk/>
          <pc:sldMk cId="3411829758" sldId="277"/>
        </pc:sldMkLst>
        <pc:spChg chg="mod">
          <ac:chgData name="钱 霖奕" userId="d928a817aa094823" providerId="LiveId" clId="{B98D9CB8-AD71-6246-898F-BF6C703CCA1D}" dt="2022-09-08T13:40:35.879" v="9555" actId="20577"/>
          <ac:spMkLst>
            <pc:docMk/>
            <pc:sldMk cId="3411829758" sldId="277"/>
            <ac:spMk id="3" creationId="{52B9B3EB-A1F0-7384-7A85-04967D0E1E6E}"/>
          </ac:spMkLst>
        </pc:spChg>
        <pc:picChg chg="add mod">
          <ac:chgData name="钱 霖奕" userId="d928a817aa094823" providerId="LiveId" clId="{B98D9CB8-AD71-6246-898F-BF6C703CCA1D}" dt="2022-09-08T13:41:57.949" v="9568" actId="1076"/>
          <ac:picMkLst>
            <pc:docMk/>
            <pc:sldMk cId="3411829758" sldId="277"/>
            <ac:picMk id="1026" creationId="{5B1BC768-B41E-A166-1E52-135D11682396}"/>
          </ac:picMkLst>
        </pc:picChg>
      </pc:sldChg>
      <pc:sldChg chg="del">
        <pc:chgData name="钱 霖奕" userId="d928a817aa094823" providerId="LiveId" clId="{B98D9CB8-AD71-6246-898F-BF6C703CCA1D}" dt="2022-09-08T13:14:33.044" v="8483" actId="2696"/>
        <pc:sldMkLst>
          <pc:docMk/>
          <pc:sldMk cId="3814232278" sldId="278"/>
        </pc:sldMkLst>
      </pc:sldChg>
      <pc:sldChg chg="del">
        <pc:chgData name="钱 霖奕" userId="d928a817aa094823" providerId="LiveId" clId="{B98D9CB8-AD71-6246-898F-BF6C703CCA1D}" dt="2022-09-08T13:14:30.563" v="8482" actId="2696"/>
        <pc:sldMkLst>
          <pc:docMk/>
          <pc:sldMk cId="2192496550" sldId="279"/>
        </pc:sldMkLst>
      </pc:sldChg>
      <pc:sldChg chg="del">
        <pc:chgData name="钱 霖奕" userId="d928a817aa094823" providerId="LiveId" clId="{B98D9CB8-AD71-6246-898F-BF6C703CCA1D}" dt="2022-09-08T13:14:27.826" v="8481" actId="2696"/>
        <pc:sldMkLst>
          <pc:docMk/>
          <pc:sldMk cId="1324182486" sldId="280"/>
        </pc:sldMkLst>
      </pc:sldChg>
      <pc:sldChg chg="del">
        <pc:chgData name="钱 霖奕" userId="d928a817aa094823" providerId="LiveId" clId="{B98D9CB8-AD71-6246-898F-BF6C703CCA1D}" dt="2022-09-08T13:13:17.485" v="8468" actId="2696"/>
        <pc:sldMkLst>
          <pc:docMk/>
          <pc:sldMk cId="1699016561" sldId="281"/>
        </pc:sldMkLst>
      </pc:sldChg>
      <pc:sldChg chg="del">
        <pc:chgData name="钱 霖奕" userId="d928a817aa094823" providerId="LiveId" clId="{B98D9CB8-AD71-6246-898F-BF6C703CCA1D}" dt="2022-09-08T13:13:18.336" v="8469" actId="2696"/>
        <pc:sldMkLst>
          <pc:docMk/>
          <pc:sldMk cId="4104468989" sldId="282"/>
        </pc:sldMkLst>
      </pc:sldChg>
      <pc:sldChg chg="del">
        <pc:chgData name="钱 霖奕" userId="d928a817aa094823" providerId="LiveId" clId="{B98D9CB8-AD71-6246-898F-BF6C703CCA1D}" dt="2022-09-08T13:13:18.993" v="8470" actId="2696"/>
        <pc:sldMkLst>
          <pc:docMk/>
          <pc:sldMk cId="915415212" sldId="283"/>
        </pc:sldMkLst>
      </pc:sldChg>
      <pc:sldChg chg="del">
        <pc:chgData name="钱 霖奕" userId="d928a817aa094823" providerId="LiveId" clId="{B98D9CB8-AD71-6246-898F-BF6C703CCA1D}" dt="2022-09-08T13:13:19.331" v="8471" actId="2696"/>
        <pc:sldMkLst>
          <pc:docMk/>
          <pc:sldMk cId="1279562446" sldId="284"/>
        </pc:sldMkLst>
      </pc:sldChg>
      <pc:sldChg chg="del">
        <pc:chgData name="钱 霖奕" userId="d928a817aa094823" providerId="LiveId" clId="{B98D9CB8-AD71-6246-898F-BF6C703CCA1D}" dt="2022-09-08T13:13:19.641" v="8472" actId="2696"/>
        <pc:sldMkLst>
          <pc:docMk/>
          <pc:sldMk cId="3200741199" sldId="285"/>
        </pc:sldMkLst>
      </pc:sldChg>
      <pc:sldChg chg="del">
        <pc:chgData name="钱 霖奕" userId="d928a817aa094823" providerId="LiveId" clId="{B98D9CB8-AD71-6246-898F-BF6C703CCA1D}" dt="2022-09-08T13:13:20.070" v="8473" actId="2696"/>
        <pc:sldMkLst>
          <pc:docMk/>
          <pc:sldMk cId="1703513159" sldId="286"/>
        </pc:sldMkLst>
      </pc:sldChg>
      <pc:sldChg chg="del">
        <pc:chgData name="钱 霖奕" userId="d928a817aa094823" providerId="LiveId" clId="{B98D9CB8-AD71-6246-898F-BF6C703CCA1D}" dt="2022-09-08T13:13:20.326" v="8474" actId="2696"/>
        <pc:sldMkLst>
          <pc:docMk/>
          <pc:sldMk cId="1204863058" sldId="287"/>
        </pc:sldMkLst>
      </pc:sldChg>
      <pc:sldChg chg="del">
        <pc:chgData name="钱 霖奕" userId="d928a817aa094823" providerId="LiveId" clId="{B98D9CB8-AD71-6246-898F-BF6C703CCA1D}" dt="2022-09-08T13:13:20.462" v="8475" actId="2696"/>
        <pc:sldMkLst>
          <pc:docMk/>
          <pc:sldMk cId="3836581015" sldId="288"/>
        </pc:sldMkLst>
      </pc:sldChg>
      <pc:sldChg chg="del">
        <pc:chgData name="钱 霖奕" userId="d928a817aa094823" providerId="LiveId" clId="{B98D9CB8-AD71-6246-898F-BF6C703CCA1D}" dt="2022-09-08T13:13:20.684" v="8476" actId="2696"/>
        <pc:sldMkLst>
          <pc:docMk/>
          <pc:sldMk cId="3737404314" sldId="289"/>
        </pc:sldMkLst>
      </pc:sldChg>
      <pc:sldChg chg="del">
        <pc:chgData name="钱 霖奕" userId="d928a817aa094823" providerId="LiveId" clId="{B98D9CB8-AD71-6246-898F-BF6C703CCA1D}" dt="2022-09-08T13:13:21.238" v="8477" actId="2696"/>
        <pc:sldMkLst>
          <pc:docMk/>
          <pc:sldMk cId="3113704918" sldId="290"/>
        </pc:sldMkLst>
      </pc:sldChg>
      <pc:sldChg chg="del">
        <pc:chgData name="钱 霖奕" userId="d928a817aa094823" providerId="LiveId" clId="{B98D9CB8-AD71-6246-898F-BF6C703CCA1D}" dt="2022-09-08T13:13:21.838" v="8479" actId="2696"/>
        <pc:sldMkLst>
          <pc:docMk/>
          <pc:sldMk cId="3565350987" sldId="291"/>
        </pc:sldMkLst>
      </pc:sldChg>
      <pc:sldChg chg="del">
        <pc:chgData name="钱 霖奕" userId="d928a817aa094823" providerId="LiveId" clId="{B98D9CB8-AD71-6246-898F-BF6C703CCA1D}" dt="2022-09-08T15:08:00.056" v="10694" actId="2696"/>
        <pc:sldMkLst>
          <pc:docMk/>
          <pc:sldMk cId="2758960485" sldId="292"/>
        </pc:sldMkLst>
      </pc:sldChg>
      <pc:sldChg chg="del">
        <pc:chgData name="钱 霖奕" userId="d928a817aa094823" providerId="LiveId" clId="{B98D9CB8-AD71-6246-898F-BF6C703CCA1D}" dt="2022-09-08T15:15:36.132" v="10816" actId="2696"/>
        <pc:sldMkLst>
          <pc:docMk/>
          <pc:sldMk cId="1291177262" sldId="293"/>
        </pc:sldMkLst>
      </pc:sldChg>
      <pc:sldChg chg="del">
        <pc:chgData name="钱 霖奕" userId="d928a817aa094823" providerId="LiveId" clId="{B98D9CB8-AD71-6246-898F-BF6C703CCA1D}" dt="2022-09-08T15:15:39.303" v="10817" actId="2696"/>
        <pc:sldMkLst>
          <pc:docMk/>
          <pc:sldMk cId="872914552" sldId="294"/>
        </pc:sldMkLst>
      </pc:sldChg>
      <pc:sldChg chg="del ord">
        <pc:chgData name="钱 霖奕" userId="d928a817aa094823" providerId="LiveId" clId="{B98D9CB8-AD71-6246-898F-BF6C703CCA1D}" dt="2022-09-09T05:38:46.243" v="16553" actId="2696"/>
        <pc:sldMkLst>
          <pc:docMk/>
          <pc:sldMk cId="2987597241" sldId="295"/>
        </pc:sldMkLst>
      </pc:sldChg>
      <pc:sldChg chg="del ord">
        <pc:chgData name="钱 霖奕" userId="d928a817aa094823" providerId="LiveId" clId="{B98D9CB8-AD71-6246-898F-BF6C703CCA1D}" dt="2022-09-09T05:38:47.682" v="16554" actId="2696"/>
        <pc:sldMkLst>
          <pc:docMk/>
          <pc:sldMk cId="1615893373" sldId="296"/>
        </pc:sldMkLst>
      </pc:sldChg>
      <pc:sldChg chg="del ord">
        <pc:chgData name="钱 霖奕" userId="d928a817aa094823" providerId="LiveId" clId="{B98D9CB8-AD71-6246-898F-BF6C703CCA1D}" dt="2022-09-09T05:38:54.103" v="16555" actId="2696"/>
        <pc:sldMkLst>
          <pc:docMk/>
          <pc:sldMk cId="314733466" sldId="297"/>
        </pc:sldMkLst>
      </pc:sldChg>
      <pc:sldChg chg="modSp del mod ord">
        <pc:chgData name="钱 霖奕" userId="d928a817aa094823" providerId="LiveId" clId="{B98D9CB8-AD71-6246-898F-BF6C703CCA1D}" dt="2022-09-09T05:41:33.592" v="16572" actId="2696"/>
        <pc:sldMkLst>
          <pc:docMk/>
          <pc:sldMk cId="3267586367" sldId="298"/>
        </pc:sldMkLst>
        <pc:spChg chg="mod">
          <ac:chgData name="钱 霖奕" userId="d928a817aa094823" providerId="LiveId" clId="{B98D9CB8-AD71-6246-898F-BF6C703CCA1D}" dt="2022-09-09T05:40:47.107" v="16571" actId="20577"/>
          <ac:spMkLst>
            <pc:docMk/>
            <pc:sldMk cId="3267586367" sldId="298"/>
            <ac:spMk id="3" creationId="{9680E830-10DB-18C9-A3C3-4269D30E8F87}"/>
          </ac:spMkLst>
        </pc:spChg>
      </pc:sldChg>
      <pc:sldChg chg="modSp del mod">
        <pc:chgData name="钱 霖奕" userId="d928a817aa094823" providerId="LiveId" clId="{B98D9CB8-AD71-6246-898F-BF6C703CCA1D}" dt="2022-09-09T02:53:34.957" v="12852" actId="2696"/>
        <pc:sldMkLst>
          <pc:docMk/>
          <pc:sldMk cId="348058875" sldId="299"/>
        </pc:sldMkLst>
        <pc:spChg chg="mod">
          <ac:chgData name="钱 霖奕" userId="d928a817aa094823" providerId="LiveId" clId="{B98D9CB8-AD71-6246-898F-BF6C703CCA1D}" dt="2022-09-09T02:53:24.630" v="12849" actId="20577"/>
          <ac:spMkLst>
            <pc:docMk/>
            <pc:sldMk cId="348058875" sldId="299"/>
            <ac:spMk id="3" creationId="{9680E830-10DB-18C9-A3C3-4269D30E8F87}"/>
          </ac:spMkLst>
        </pc:spChg>
      </pc:sldChg>
      <pc:sldChg chg="del">
        <pc:chgData name="钱 霖奕" userId="d928a817aa094823" providerId="LiveId" clId="{B98D9CB8-AD71-6246-898F-BF6C703CCA1D}" dt="2022-09-09T01:46:19.187" v="11610" actId="2696"/>
        <pc:sldMkLst>
          <pc:docMk/>
          <pc:sldMk cId="3015091561" sldId="300"/>
        </pc:sldMkLst>
      </pc:sldChg>
      <pc:sldChg chg="del ord">
        <pc:chgData name="钱 霖奕" userId="d928a817aa094823" providerId="LiveId" clId="{B98D9CB8-AD71-6246-898F-BF6C703CCA1D}" dt="2022-09-09T02:02:38.472" v="11858" actId="2696"/>
        <pc:sldMkLst>
          <pc:docMk/>
          <pc:sldMk cId="1177048517" sldId="301"/>
        </pc:sldMkLst>
      </pc:sldChg>
      <pc:sldChg chg="del">
        <pc:chgData name="钱 霖奕" userId="d928a817aa094823" providerId="LiveId" clId="{B98D9CB8-AD71-6246-898F-BF6C703CCA1D}" dt="2022-09-09T02:14:59.508" v="12252" actId="2696"/>
        <pc:sldMkLst>
          <pc:docMk/>
          <pc:sldMk cId="3909264986" sldId="302"/>
        </pc:sldMkLst>
      </pc:sldChg>
      <pc:sldChg chg="modSp del mod ord">
        <pc:chgData name="钱 霖奕" userId="d928a817aa094823" providerId="LiveId" clId="{B98D9CB8-AD71-6246-898F-BF6C703CCA1D}" dt="2022-09-09T02:44:35.357" v="12625" actId="2696"/>
        <pc:sldMkLst>
          <pc:docMk/>
          <pc:sldMk cId="3559988289" sldId="303"/>
        </pc:sldMkLst>
        <pc:spChg chg="mod">
          <ac:chgData name="钱 霖奕" userId="d928a817aa094823" providerId="LiveId" clId="{B98D9CB8-AD71-6246-898F-BF6C703CCA1D}" dt="2022-09-06T13:31:49.255" v="499" actId="20577"/>
          <ac:spMkLst>
            <pc:docMk/>
            <pc:sldMk cId="3559988289" sldId="303"/>
            <ac:spMk id="3" creationId="{9680E830-10DB-18C9-A3C3-4269D30E8F87}"/>
          </ac:spMkLst>
        </pc:spChg>
      </pc:sldChg>
      <pc:sldChg chg="modSp add del mod ord">
        <pc:chgData name="钱 霖奕" userId="d928a817aa094823" providerId="LiveId" clId="{B98D9CB8-AD71-6246-898F-BF6C703CCA1D}" dt="2022-09-09T02:51:35.475" v="12833" actId="2696"/>
        <pc:sldMkLst>
          <pc:docMk/>
          <pc:sldMk cId="597975123" sldId="304"/>
        </pc:sldMkLst>
        <pc:spChg chg="mod">
          <ac:chgData name="钱 霖奕" userId="d928a817aa094823" providerId="LiveId" clId="{B98D9CB8-AD71-6246-898F-BF6C703CCA1D}" dt="2022-09-07T02:49:14.521" v="848" actId="20577"/>
          <ac:spMkLst>
            <pc:docMk/>
            <pc:sldMk cId="597975123" sldId="304"/>
            <ac:spMk id="3" creationId="{9680E830-10DB-18C9-A3C3-4269D30E8F87}"/>
          </ac:spMkLst>
        </pc:spChg>
      </pc:sldChg>
      <pc:sldChg chg="modSp add del mod">
        <pc:chgData name="钱 霖奕" userId="d928a817aa094823" providerId="LiveId" clId="{B98D9CB8-AD71-6246-898F-BF6C703CCA1D}" dt="2022-09-09T02:54:55.044" v="12862" actId="2696"/>
        <pc:sldMkLst>
          <pc:docMk/>
          <pc:sldMk cId="1549492250" sldId="305"/>
        </pc:sldMkLst>
        <pc:spChg chg="mod">
          <ac:chgData name="钱 霖奕" userId="d928a817aa094823" providerId="LiveId" clId="{B98D9CB8-AD71-6246-898F-BF6C703CCA1D}" dt="2022-09-07T03:02:25.617" v="1089" actId="20577"/>
          <ac:spMkLst>
            <pc:docMk/>
            <pc:sldMk cId="1549492250" sldId="305"/>
            <ac:spMk id="3" creationId="{9680E830-10DB-18C9-A3C3-4269D30E8F87}"/>
          </ac:spMkLst>
        </pc:spChg>
      </pc:sldChg>
      <pc:sldChg chg="addSp delSp modSp new mod">
        <pc:chgData name="钱 霖奕" userId="d928a817aa094823" providerId="LiveId" clId="{B98D9CB8-AD71-6246-898F-BF6C703CCA1D}" dt="2022-09-09T03:13:00.880" v="13535" actId="20577"/>
        <pc:sldMkLst>
          <pc:docMk/>
          <pc:sldMk cId="3574455880" sldId="306"/>
        </pc:sldMkLst>
        <pc:spChg chg="mod">
          <ac:chgData name="钱 霖奕" userId="d928a817aa094823" providerId="LiveId" clId="{B98D9CB8-AD71-6246-898F-BF6C703CCA1D}" dt="2022-09-09T02:55:30.038" v="12892" actId="2711"/>
          <ac:spMkLst>
            <pc:docMk/>
            <pc:sldMk cId="3574455880" sldId="306"/>
            <ac:spMk id="2" creationId="{7A56D87B-AA91-E547-3E45-5641F4064636}"/>
          </ac:spMkLst>
        </pc:spChg>
        <pc:spChg chg="mod">
          <ac:chgData name="钱 霖奕" userId="d928a817aa094823" providerId="LiveId" clId="{B98D9CB8-AD71-6246-898F-BF6C703CCA1D}" dt="2022-09-09T03:13:00.880" v="13535" actId="20577"/>
          <ac:spMkLst>
            <pc:docMk/>
            <pc:sldMk cId="3574455880" sldId="306"/>
            <ac:spMk id="3" creationId="{D409E8CD-5526-EDDA-9C36-2A73126FF7C9}"/>
          </ac:spMkLst>
        </pc:spChg>
        <pc:picChg chg="add del mod">
          <ac:chgData name="钱 霖奕" userId="d928a817aa094823" providerId="LiveId" clId="{B98D9CB8-AD71-6246-898F-BF6C703CCA1D}" dt="2022-09-09T02:59:21.601" v="13052" actId="478"/>
          <ac:picMkLst>
            <pc:docMk/>
            <pc:sldMk cId="3574455880" sldId="306"/>
            <ac:picMk id="4" creationId="{176601E6-3DCC-6BF2-9A0D-DED0866416D3}"/>
          </ac:picMkLst>
        </pc:picChg>
        <pc:picChg chg="add del mod">
          <ac:chgData name="钱 霖奕" userId="d928a817aa094823" providerId="LiveId" clId="{B98D9CB8-AD71-6246-898F-BF6C703CCA1D}" dt="2022-09-09T02:59:24.177" v="13055" actId="478"/>
          <ac:picMkLst>
            <pc:docMk/>
            <pc:sldMk cId="3574455880" sldId="306"/>
            <ac:picMk id="5" creationId="{E2C0CB99-F521-25C1-D109-861AF1C3FE65}"/>
          </ac:picMkLst>
        </pc:picChg>
        <pc:picChg chg="add mod">
          <ac:chgData name="钱 霖奕" userId="d928a817aa094823" providerId="LiveId" clId="{B98D9CB8-AD71-6246-898F-BF6C703CCA1D}" dt="2022-09-09T03:12:43.481" v="13529" actId="1076"/>
          <ac:picMkLst>
            <pc:docMk/>
            <pc:sldMk cId="3574455880" sldId="306"/>
            <ac:picMk id="6" creationId="{73FE70B2-5F85-089E-44BD-9764826DCCCF}"/>
          </ac:picMkLst>
        </pc:picChg>
        <pc:picChg chg="add del mod">
          <ac:chgData name="钱 霖奕" userId="d928a817aa094823" providerId="LiveId" clId="{B98D9CB8-AD71-6246-898F-BF6C703CCA1D}" dt="2022-09-09T03:00:47.485" v="13074"/>
          <ac:picMkLst>
            <pc:docMk/>
            <pc:sldMk cId="3574455880" sldId="306"/>
            <ac:picMk id="7" creationId="{503C1F25-68B9-3B0A-B287-3E3FBDF86CD4}"/>
          </ac:picMkLst>
        </pc:picChg>
        <pc:picChg chg="add del mod">
          <ac:chgData name="钱 霖奕" userId="d928a817aa094823" providerId="LiveId" clId="{B98D9CB8-AD71-6246-898F-BF6C703CCA1D}" dt="2022-09-09T03:01:23.285" v="13076" actId="478"/>
          <ac:picMkLst>
            <pc:docMk/>
            <pc:sldMk cId="3574455880" sldId="306"/>
            <ac:picMk id="8" creationId="{2DCA1842-2BA8-FFAC-2414-5786D1FF20EA}"/>
          </ac:picMkLst>
        </pc:picChg>
        <pc:picChg chg="add del mod">
          <ac:chgData name="钱 霖奕" userId="d928a817aa094823" providerId="LiveId" clId="{B98D9CB8-AD71-6246-898F-BF6C703CCA1D}" dt="2022-09-09T03:01:45.014" v="13078"/>
          <ac:picMkLst>
            <pc:docMk/>
            <pc:sldMk cId="3574455880" sldId="306"/>
            <ac:picMk id="9" creationId="{2DB636EE-E79F-4E8A-1914-81B77C9B014B}"/>
          </ac:picMkLst>
        </pc:picChg>
        <pc:picChg chg="add del mod">
          <ac:chgData name="钱 霖奕" userId="d928a817aa094823" providerId="LiveId" clId="{B98D9CB8-AD71-6246-898F-BF6C703CCA1D}" dt="2022-09-09T03:02:07.604" v="13085"/>
          <ac:picMkLst>
            <pc:docMk/>
            <pc:sldMk cId="3574455880" sldId="306"/>
            <ac:picMk id="10" creationId="{EFB3D744-7264-C42B-FCB5-C7DCFFD37074}"/>
          </ac:picMkLst>
        </pc:picChg>
      </pc:sldChg>
      <pc:sldChg chg="addSp delSp modSp add del mod">
        <pc:chgData name="钱 霖奕" userId="d928a817aa094823" providerId="LiveId" clId="{B98D9CB8-AD71-6246-898F-BF6C703CCA1D}" dt="2022-09-09T03:13:58.172" v="13537" actId="2696"/>
        <pc:sldMkLst>
          <pc:docMk/>
          <pc:sldMk cId="2954183714" sldId="307"/>
        </pc:sldMkLst>
        <pc:spChg chg="mod">
          <ac:chgData name="钱 霖奕" userId="d928a817aa094823" providerId="LiveId" clId="{B98D9CB8-AD71-6246-898F-BF6C703CCA1D}" dt="2022-09-09T03:01:55.743" v="13083" actId="20577"/>
          <ac:spMkLst>
            <pc:docMk/>
            <pc:sldMk cId="2954183714" sldId="307"/>
            <ac:spMk id="3" creationId="{D409E8CD-5526-EDDA-9C36-2A73126FF7C9}"/>
          </ac:spMkLst>
        </pc:spChg>
        <pc:picChg chg="del">
          <ac:chgData name="钱 霖奕" userId="d928a817aa094823" providerId="LiveId" clId="{B98D9CB8-AD71-6246-898F-BF6C703CCA1D}" dt="2022-09-07T07:24:55.959" v="1484" actId="478"/>
          <ac:picMkLst>
            <pc:docMk/>
            <pc:sldMk cId="2954183714" sldId="307"/>
            <ac:picMk id="4" creationId="{176601E6-3DCC-6BF2-9A0D-DED0866416D3}"/>
          </ac:picMkLst>
        </pc:picChg>
        <pc:picChg chg="add mod">
          <ac:chgData name="钱 霖奕" userId="d928a817aa094823" providerId="LiveId" clId="{B98D9CB8-AD71-6246-898F-BF6C703CCA1D}" dt="2022-09-09T03:13:53.715" v="13536" actId="14100"/>
          <ac:picMkLst>
            <pc:docMk/>
            <pc:sldMk cId="2954183714" sldId="307"/>
            <ac:picMk id="5" creationId="{8F3E52D4-F22E-D616-CDB2-885F2F1152B4}"/>
          </ac:picMkLst>
        </pc:picChg>
        <pc:picChg chg="add mod">
          <ac:chgData name="钱 霖奕" userId="d928a817aa094823" providerId="LiveId" clId="{B98D9CB8-AD71-6246-898F-BF6C703CCA1D}" dt="2022-09-07T07:26:26.122" v="1603" actId="1076"/>
          <ac:picMkLst>
            <pc:docMk/>
            <pc:sldMk cId="2954183714" sldId="307"/>
            <ac:picMk id="6" creationId="{414E8D6F-531F-403F-918E-50ACEC2F10CC}"/>
          </ac:picMkLst>
        </pc:picChg>
      </pc:sldChg>
      <pc:sldChg chg="new del">
        <pc:chgData name="钱 霖奕" userId="d928a817aa094823" providerId="LiveId" clId="{B98D9CB8-AD71-6246-898F-BF6C703CCA1D}" dt="2022-09-07T07:20:37.674" v="1402" actId="2696"/>
        <pc:sldMkLst>
          <pc:docMk/>
          <pc:sldMk cId="3447668762" sldId="307"/>
        </pc:sldMkLst>
      </pc:sldChg>
      <pc:sldChg chg="addSp delSp modSp add del mod">
        <pc:chgData name="钱 霖奕" userId="d928a817aa094823" providerId="LiveId" clId="{B98D9CB8-AD71-6246-898F-BF6C703CCA1D}" dt="2022-09-09T03:55:51.329" v="14423" actId="2696"/>
        <pc:sldMkLst>
          <pc:docMk/>
          <pc:sldMk cId="1817088828" sldId="308"/>
        </pc:sldMkLst>
        <pc:spChg chg="mod">
          <ac:chgData name="钱 霖奕" userId="d928a817aa094823" providerId="LiveId" clId="{B98D9CB8-AD71-6246-898F-BF6C703CCA1D}" dt="2022-09-09T03:20:56.764" v="13683" actId="20577"/>
          <ac:spMkLst>
            <pc:docMk/>
            <pc:sldMk cId="1817088828" sldId="308"/>
            <ac:spMk id="3" creationId="{D409E8CD-5526-EDDA-9C36-2A73126FF7C9}"/>
          </ac:spMkLst>
        </pc:spChg>
        <pc:picChg chg="add mod">
          <ac:chgData name="钱 霖奕" userId="d928a817aa094823" providerId="LiveId" clId="{B98D9CB8-AD71-6246-898F-BF6C703CCA1D}" dt="2022-09-09T03:20:58.004" v="13684" actId="1076"/>
          <ac:picMkLst>
            <pc:docMk/>
            <pc:sldMk cId="1817088828" sldId="308"/>
            <ac:picMk id="4" creationId="{AA44D5F8-1612-DD1E-14E5-3987EE313C5D}"/>
          </ac:picMkLst>
        </pc:picChg>
        <pc:picChg chg="del mod">
          <ac:chgData name="钱 霖奕" userId="d928a817aa094823" providerId="LiveId" clId="{B98D9CB8-AD71-6246-898F-BF6C703CCA1D}" dt="2022-09-07T07:32:25.657" v="1816" actId="478"/>
          <ac:picMkLst>
            <pc:docMk/>
            <pc:sldMk cId="1817088828" sldId="308"/>
            <ac:picMk id="5" creationId="{8F3E52D4-F22E-D616-CDB2-885F2F1152B4}"/>
          </ac:picMkLst>
        </pc:picChg>
        <pc:picChg chg="del">
          <ac:chgData name="钱 霖奕" userId="d928a817aa094823" providerId="LiveId" clId="{B98D9CB8-AD71-6246-898F-BF6C703CCA1D}" dt="2022-09-07T07:32:26.294" v="1817" actId="478"/>
          <ac:picMkLst>
            <pc:docMk/>
            <pc:sldMk cId="1817088828" sldId="308"/>
            <ac:picMk id="6" creationId="{414E8D6F-531F-403F-918E-50ACEC2F10CC}"/>
          </ac:picMkLst>
        </pc:picChg>
      </pc:sldChg>
      <pc:sldChg chg="addSp delSp modSp add mod ord">
        <pc:chgData name="钱 霖奕" userId="d928a817aa094823" providerId="LiveId" clId="{B98D9CB8-AD71-6246-898F-BF6C703CCA1D}" dt="2022-09-09T03:23:33.692" v="13779" actId="1076"/>
        <pc:sldMkLst>
          <pc:docMk/>
          <pc:sldMk cId="2006905101" sldId="309"/>
        </pc:sldMkLst>
        <pc:spChg chg="mod">
          <ac:chgData name="钱 霖奕" userId="d928a817aa094823" providerId="LiveId" clId="{B98D9CB8-AD71-6246-898F-BF6C703CCA1D}" dt="2022-09-09T03:14:47.910" v="13563" actId="2711"/>
          <ac:spMkLst>
            <pc:docMk/>
            <pc:sldMk cId="2006905101" sldId="309"/>
            <ac:spMk id="2" creationId="{7A56D87B-AA91-E547-3E45-5641F4064636}"/>
          </ac:spMkLst>
        </pc:spChg>
        <pc:spChg chg="mod">
          <ac:chgData name="钱 霖奕" userId="d928a817aa094823" providerId="LiveId" clId="{B98D9CB8-AD71-6246-898F-BF6C703CCA1D}" dt="2022-09-09T03:23:22.829" v="13775" actId="20577"/>
          <ac:spMkLst>
            <pc:docMk/>
            <pc:sldMk cId="2006905101" sldId="309"/>
            <ac:spMk id="3" creationId="{D409E8CD-5526-EDDA-9C36-2A73126FF7C9}"/>
          </ac:spMkLst>
        </pc:spChg>
        <pc:picChg chg="del">
          <ac:chgData name="钱 霖奕" userId="d928a817aa094823" providerId="LiveId" clId="{B98D9CB8-AD71-6246-898F-BF6C703CCA1D}" dt="2022-09-07T07:59:58.451" v="2600" actId="478"/>
          <ac:picMkLst>
            <pc:docMk/>
            <pc:sldMk cId="2006905101" sldId="309"/>
            <ac:picMk id="4" creationId="{AA44D5F8-1612-DD1E-14E5-3987EE313C5D}"/>
          </ac:picMkLst>
        </pc:picChg>
        <pc:picChg chg="add del">
          <ac:chgData name="钱 霖奕" userId="d928a817aa094823" providerId="LiveId" clId="{B98D9CB8-AD71-6246-898F-BF6C703CCA1D}" dt="2022-09-09T03:14:34.386" v="13540"/>
          <ac:picMkLst>
            <pc:docMk/>
            <pc:sldMk cId="2006905101" sldId="309"/>
            <ac:picMk id="5" creationId="{C2B06B83-590D-4366-FE9A-8D01457DBC3F}"/>
          </ac:picMkLst>
        </pc:picChg>
        <pc:picChg chg="add mod">
          <ac:chgData name="钱 霖奕" userId="d928a817aa094823" providerId="LiveId" clId="{B98D9CB8-AD71-6246-898F-BF6C703CCA1D}" dt="2022-09-09T03:23:31.068" v="13778" actId="1076"/>
          <ac:picMkLst>
            <pc:docMk/>
            <pc:sldMk cId="2006905101" sldId="309"/>
            <ac:picMk id="6" creationId="{E35C4B3A-8FB5-6BBF-1BF3-8ABC7FFB18C3}"/>
          </ac:picMkLst>
        </pc:picChg>
        <pc:picChg chg="add mod modCrop">
          <ac:chgData name="钱 霖奕" userId="d928a817aa094823" providerId="LiveId" clId="{B98D9CB8-AD71-6246-898F-BF6C703CCA1D}" dt="2022-09-09T03:23:33.692" v="13779" actId="1076"/>
          <ac:picMkLst>
            <pc:docMk/>
            <pc:sldMk cId="2006905101" sldId="309"/>
            <ac:picMk id="7" creationId="{45731649-91BE-3318-DDE4-3424B3C4D4A4}"/>
          </ac:picMkLst>
        </pc:picChg>
      </pc:sldChg>
      <pc:sldChg chg="addSp delSp modSp add mod ord">
        <pc:chgData name="钱 霖奕" userId="d928a817aa094823" providerId="LiveId" clId="{B98D9CB8-AD71-6246-898F-BF6C703CCA1D}" dt="2022-09-09T03:43:46.152" v="14001" actId="478"/>
        <pc:sldMkLst>
          <pc:docMk/>
          <pc:sldMk cId="3346406250" sldId="310"/>
        </pc:sldMkLst>
        <pc:spChg chg="mod">
          <ac:chgData name="钱 霖奕" userId="d928a817aa094823" providerId="LiveId" clId="{B98D9CB8-AD71-6246-898F-BF6C703CCA1D}" dt="2022-09-09T03:38:57.676" v="13894" actId="20577"/>
          <ac:spMkLst>
            <pc:docMk/>
            <pc:sldMk cId="3346406250" sldId="310"/>
            <ac:spMk id="2" creationId="{7A56D87B-AA91-E547-3E45-5641F4064636}"/>
          </ac:spMkLst>
        </pc:spChg>
        <pc:spChg chg="mod">
          <ac:chgData name="钱 霖奕" userId="d928a817aa094823" providerId="LiveId" clId="{B98D9CB8-AD71-6246-898F-BF6C703CCA1D}" dt="2022-09-09T03:43:32.798" v="13999" actId="20577"/>
          <ac:spMkLst>
            <pc:docMk/>
            <pc:sldMk cId="3346406250" sldId="310"/>
            <ac:spMk id="3" creationId="{D409E8CD-5526-EDDA-9C36-2A73126FF7C9}"/>
          </ac:spMkLst>
        </pc:spChg>
        <pc:picChg chg="add del mod">
          <ac:chgData name="钱 霖奕" userId="d928a817aa094823" providerId="LiveId" clId="{B98D9CB8-AD71-6246-898F-BF6C703CCA1D}" dt="2022-09-09T03:43:46.152" v="14001" actId="478"/>
          <ac:picMkLst>
            <pc:docMk/>
            <pc:sldMk cId="3346406250" sldId="310"/>
            <ac:picMk id="4" creationId="{5BADAA27-75D4-143D-A1C9-70FC4AB94B0A}"/>
          </ac:picMkLst>
        </pc:picChg>
        <pc:picChg chg="add mod">
          <ac:chgData name="钱 霖奕" userId="d928a817aa094823" providerId="LiveId" clId="{B98D9CB8-AD71-6246-898F-BF6C703CCA1D}" dt="2022-09-09T03:43:36.235" v="14000" actId="1076"/>
          <ac:picMkLst>
            <pc:docMk/>
            <pc:sldMk cId="3346406250" sldId="310"/>
            <ac:picMk id="5" creationId="{1DDF135A-CF4D-B5AD-12E5-352414F5332D}"/>
          </ac:picMkLst>
        </pc:picChg>
      </pc:sldChg>
      <pc:sldChg chg="addSp delSp modSp add mod ord">
        <pc:chgData name="钱 霖奕" userId="d928a817aa094823" providerId="LiveId" clId="{B98D9CB8-AD71-6246-898F-BF6C703CCA1D}" dt="2022-09-09T03:46:51.096" v="14082"/>
        <pc:sldMkLst>
          <pc:docMk/>
          <pc:sldMk cId="56420184" sldId="311"/>
        </pc:sldMkLst>
        <pc:spChg chg="mod">
          <ac:chgData name="钱 霖奕" userId="d928a817aa094823" providerId="LiveId" clId="{B98D9CB8-AD71-6246-898F-BF6C703CCA1D}" dt="2022-09-09T03:44:19.680" v="14038" actId="2711"/>
          <ac:spMkLst>
            <pc:docMk/>
            <pc:sldMk cId="56420184" sldId="311"/>
            <ac:spMk id="2" creationId="{7A56D87B-AA91-E547-3E45-5641F4064636}"/>
          </ac:spMkLst>
        </pc:spChg>
        <pc:spChg chg="mod">
          <ac:chgData name="钱 霖奕" userId="d928a817aa094823" providerId="LiveId" clId="{B98D9CB8-AD71-6246-898F-BF6C703CCA1D}" dt="2022-09-09T03:45:09.641" v="14062" actId="20577"/>
          <ac:spMkLst>
            <pc:docMk/>
            <pc:sldMk cId="56420184" sldId="311"/>
            <ac:spMk id="3" creationId="{D409E8CD-5526-EDDA-9C36-2A73126FF7C9}"/>
          </ac:spMkLst>
        </pc:spChg>
        <pc:picChg chg="add del mod">
          <ac:chgData name="钱 霖奕" userId="d928a817aa094823" providerId="LiveId" clId="{B98D9CB8-AD71-6246-898F-BF6C703CCA1D}" dt="2022-09-09T03:45:33.907" v="14065" actId="478"/>
          <ac:picMkLst>
            <pc:docMk/>
            <pc:sldMk cId="56420184" sldId="311"/>
            <ac:picMk id="4" creationId="{5BADAA27-75D4-143D-A1C9-70FC4AB94B0A}"/>
          </ac:picMkLst>
        </pc:picChg>
        <pc:picChg chg="add mod">
          <ac:chgData name="钱 霖奕" userId="d928a817aa094823" providerId="LiveId" clId="{B98D9CB8-AD71-6246-898F-BF6C703CCA1D}" dt="2022-09-09T03:46:48.449" v="14078" actId="1076"/>
          <ac:picMkLst>
            <pc:docMk/>
            <pc:sldMk cId="56420184" sldId="311"/>
            <ac:picMk id="5" creationId="{BD224037-DA4D-29EF-D19D-7965D96D3F35}"/>
          </ac:picMkLst>
        </pc:picChg>
        <pc:picChg chg="add del mod">
          <ac:chgData name="钱 霖奕" userId="d928a817aa094823" providerId="LiveId" clId="{B98D9CB8-AD71-6246-898F-BF6C703CCA1D}" dt="2022-09-09T03:46:51.096" v="14082"/>
          <ac:picMkLst>
            <pc:docMk/>
            <pc:sldMk cId="56420184" sldId="311"/>
            <ac:picMk id="6" creationId="{7E3F41EA-D256-7DDF-190E-F2989F6F1C99}"/>
          </ac:picMkLst>
        </pc:picChg>
      </pc:sldChg>
      <pc:sldChg chg="addSp delSp modSp add del mod ord">
        <pc:chgData name="钱 霖奕" userId="d928a817aa094823" providerId="LiveId" clId="{B98D9CB8-AD71-6246-898F-BF6C703CCA1D}" dt="2022-09-09T03:55:48.596" v="14422" actId="2696"/>
        <pc:sldMkLst>
          <pc:docMk/>
          <pc:sldMk cId="3067313545" sldId="312"/>
        </pc:sldMkLst>
        <pc:spChg chg="mod">
          <ac:chgData name="钱 霖奕" userId="d928a817aa094823" providerId="LiveId" clId="{B98D9CB8-AD71-6246-898F-BF6C703CCA1D}" dt="2022-09-07T11:25:46.455" v="5045" actId="20577"/>
          <ac:spMkLst>
            <pc:docMk/>
            <pc:sldMk cId="3067313545" sldId="312"/>
            <ac:spMk id="3" creationId="{D409E8CD-5526-EDDA-9C36-2A73126FF7C9}"/>
          </ac:spMkLst>
        </pc:spChg>
        <pc:picChg chg="del">
          <ac:chgData name="钱 霖奕" userId="d928a817aa094823" providerId="LiveId" clId="{B98D9CB8-AD71-6246-898F-BF6C703CCA1D}" dt="2022-09-07T11:12:31.146" v="4184" actId="478"/>
          <ac:picMkLst>
            <pc:docMk/>
            <pc:sldMk cId="3067313545" sldId="312"/>
            <ac:picMk id="4" creationId="{5BADAA27-75D4-143D-A1C9-70FC4AB94B0A}"/>
          </ac:picMkLst>
        </pc:picChg>
        <pc:picChg chg="add mod">
          <ac:chgData name="钱 霖奕" userId="d928a817aa094823" providerId="LiveId" clId="{B98D9CB8-AD71-6246-898F-BF6C703CCA1D}" dt="2022-09-07T11:23:14.424" v="4727" actId="1076"/>
          <ac:picMkLst>
            <pc:docMk/>
            <pc:sldMk cId="3067313545" sldId="312"/>
            <ac:picMk id="5" creationId="{1245A1AB-DDA0-A7C9-AFF8-18BA64A8A747}"/>
          </ac:picMkLst>
        </pc:picChg>
      </pc:sldChg>
      <pc:sldChg chg="addSp delSp modSp add del mod setBg">
        <pc:chgData name="钱 霖奕" userId="d928a817aa094823" providerId="LiveId" clId="{B98D9CB8-AD71-6246-898F-BF6C703CCA1D}" dt="2022-09-09T05:04:07.834" v="14766" actId="2696"/>
        <pc:sldMkLst>
          <pc:docMk/>
          <pc:sldMk cId="1129044934" sldId="313"/>
        </pc:sldMkLst>
        <pc:spChg chg="mod">
          <ac:chgData name="钱 霖奕" userId="d928a817aa094823" providerId="LiveId" clId="{B98D9CB8-AD71-6246-898F-BF6C703CCA1D}" dt="2022-09-07T11:31:10.152" v="5252" actId="26606"/>
          <ac:spMkLst>
            <pc:docMk/>
            <pc:sldMk cId="1129044934" sldId="313"/>
            <ac:spMk id="2" creationId="{7A56D87B-AA91-E547-3E45-5641F4064636}"/>
          </ac:spMkLst>
        </pc:spChg>
        <pc:spChg chg="mod ord">
          <ac:chgData name="钱 霖奕" userId="d928a817aa094823" providerId="LiveId" clId="{B98D9CB8-AD71-6246-898F-BF6C703CCA1D}" dt="2022-09-07T11:32:56.879" v="5364" actId="20577"/>
          <ac:spMkLst>
            <pc:docMk/>
            <pc:sldMk cId="1129044934" sldId="313"/>
            <ac:spMk id="3" creationId="{D409E8CD-5526-EDDA-9C36-2A73126FF7C9}"/>
          </ac:spMkLst>
        </pc:spChg>
        <pc:picChg chg="add mod">
          <ac:chgData name="钱 霖奕" userId="d928a817aa094823" providerId="LiveId" clId="{B98D9CB8-AD71-6246-898F-BF6C703CCA1D}" dt="2022-09-07T11:31:10.152" v="5252" actId="26606"/>
          <ac:picMkLst>
            <pc:docMk/>
            <pc:sldMk cId="1129044934" sldId="313"/>
            <ac:picMk id="4" creationId="{CB56946C-5859-D2CE-1301-38FF1DB9D079}"/>
          </ac:picMkLst>
        </pc:picChg>
        <pc:picChg chg="del">
          <ac:chgData name="钱 霖奕" userId="d928a817aa094823" providerId="LiveId" clId="{B98D9CB8-AD71-6246-898F-BF6C703CCA1D}" dt="2022-09-07T11:28:07.830" v="5097" actId="478"/>
          <ac:picMkLst>
            <pc:docMk/>
            <pc:sldMk cId="1129044934" sldId="313"/>
            <ac:picMk id="5" creationId="{1245A1AB-DDA0-A7C9-AFF8-18BA64A8A747}"/>
          </ac:picMkLst>
        </pc:picChg>
      </pc:sldChg>
      <pc:sldChg chg="delSp modSp add del mod">
        <pc:chgData name="钱 霖奕" userId="d928a817aa094823" providerId="LiveId" clId="{B98D9CB8-AD71-6246-898F-BF6C703CCA1D}" dt="2022-09-09T05:06:55.590" v="14975" actId="2696"/>
        <pc:sldMkLst>
          <pc:docMk/>
          <pc:sldMk cId="1037658871" sldId="314"/>
        </pc:sldMkLst>
        <pc:spChg chg="mod">
          <ac:chgData name="钱 霖奕" userId="d928a817aa094823" providerId="LiveId" clId="{B98D9CB8-AD71-6246-898F-BF6C703CCA1D}" dt="2022-09-07T11:37:47.209" v="5573" actId="20577"/>
          <ac:spMkLst>
            <pc:docMk/>
            <pc:sldMk cId="1037658871" sldId="314"/>
            <ac:spMk id="3" creationId="{D409E8CD-5526-EDDA-9C36-2A73126FF7C9}"/>
          </ac:spMkLst>
        </pc:spChg>
        <pc:picChg chg="del">
          <ac:chgData name="钱 霖奕" userId="d928a817aa094823" providerId="LiveId" clId="{B98D9CB8-AD71-6246-898F-BF6C703CCA1D}" dt="2022-09-07T11:37:42.819" v="5567" actId="478"/>
          <ac:picMkLst>
            <pc:docMk/>
            <pc:sldMk cId="1037658871" sldId="314"/>
            <ac:picMk id="4" creationId="{CB56946C-5859-D2CE-1301-38FF1DB9D079}"/>
          </ac:picMkLst>
        </pc:picChg>
      </pc:sldChg>
      <pc:sldChg chg="modSp add del mod">
        <pc:chgData name="钱 霖奕" userId="d928a817aa094823" providerId="LiveId" clId="{B98D9CB8-AD71-6246-898F-BF6C703CCA1D}" dt="2022-09-09T05:15:31.638" v="15207" actId="2696"/>
        <pc:sldMkLst>
          <pc:docMk/>
          <pc:sldMk cId="4270918882" sldId="315"/>
        </pc:sldMkLst>
        <pc:spChg chg="mod">
          <ac:chgData name="钱 霖奕" userId="d928a817aa094823" providerId="LiveId" clId="{B98D9CB8-AD71-6246-898F-BF6C703CCA1D}" dt="2022-09-07T11:43:55.814" v="5957" actId="20577"/>
          <ac:spMkLst>
            <pc:docMk/>
            <pc:sldMk cId="4270918882" sldId="315"/>
            <ac:spMk id="3" creationId="{D409E8CD-5526-EDDA-9C36-2A73126FF7C9}"/>
          </ac:spMkLst>
        </pc:spChg>
      </pc:sldChg>
      <pc:sldChg chg="modSp add del mod">
        <pc:chgData name="钱 霖奕" userId="d928a817aa094823" providerId="LiveId" clId="{B98D9CB8-AD71-6246-898F-BF6C703CCA1D}" dt="2022-09-09T05:16:24.039" v="15218" actId="2696"/>
        <pc:sldMkLst>
          <pc:docMk/>
          <pc:sldMk cId="1717879316" sldId="316"/>
        </pc:sldMkLst>
        <pc:spChg chg="mod">
          <ac:chgData name="钱 霖奕" userId="d928a817aa094823" providerId="LiveId" clId="{B98D9CB8-AD71-6246-898F-BF6C703CCA1D}" dt="2022-09-07T11:48:38.442" v="6249" actId="20577"/>
          <ac:spMkLst>
            <pc:docMk/>
            <pc:sldMk cId="1717879316" sldId="316"/>
            <ac:spMk id="3" creationId="{D409E8CD-5526-EDDA-9C36-2A73126FF7C9}"/>
          </ac:spMkLst>
        </pc:spChg>
      </pc:sldChg>
      <pc:sldChg chg="addSp modSp add del mod">
        <pc:chgData name="钱 霖奕" userId="d928a817aa094823" providerId="LiveId" clId="{B98D9CB8-AD71-6246-898F-BF6C703CCA1D}" dt="2022-09-09T05:24:19.235" v="15769" actId="2696"/>
        <pc:sldMkLst>
          <pc:docMk/>
          <pc:sldMk cId="3426584647" sldId="317"/>
        </pc:sldMkLst>
        <pc:spChg chg="mod">
          <ac:chgData name="钱 霖奕" userId="d928a817aa094823" providerId="LiveId" clId="{B98D9CB8-AD71-6246-898F-BF6C703CCA1D}" dt="2022-09-07T11:49:31.895" v="6301" actId="20577"/>
          <ac:spMkLst>
            <pc:docMk/>
            <pc:sldMk cId="3426584647" sldId="317"/>
            <ac:spMk id="2" creationId="{7A56D87B-AA91-E547-3E45-5641F4064636}"/>
          </ac:spMkLst>
        </pc:spChg>
        <pc:spChg chg="mod">
          <ac:chgData name="钱 霖奕" userId="d928a817aa094823" providerId="LiveId" clId="{B98D9CB8-AD71-6246-898F-BF6C703CCA1D}" dt="2022-09-09T05:16:27.918" v="15220" actId="1076"/>
          <ac:spMkLst>
            <pc:docMk/>
            <pc:sldMk cId="3426584647" sldId="317"/>
            <ac:spMk id="3" creationId="{D409E8CD-5526-EDDA-9C36-2A73126FF7C9}"/>
          </ac:spMkLst>
        </pc:spChg>
        <pc:picChg chg="add mod">
          <ac:chgData name="钱 霖奕" userId="d928a817aa094823" providerId="LiveId" clId="{B98D9CB8-AD71-6246-898F-BF6C703CCA1D}" dt="2022-09-07T12:26:20.402" v="6487" actId="1076"/>
          <ac:picMkLst>
            <pc:docMk/>
            <pc:sldMk cId="3426584647" sldId="317"/>
            <ac:picMk id="4" creationId="{FAE34755-C88E-059A-FA06-F912D48E6DDB}"/>
          </ac:picMkLst>
        </pc:picChg>
      </pc:sldChg>
      <pc:sldChg chg="addSp delSp modSp add del mod">
        <pc:chgData name="钱 霖奕" userId="d928a817aa094823" providerId="LiveId" clId="{B98D9CB8-AD71-6246-898F-BF6C703CCA1D}" dt="2022-09-09T05:31:22.022" v="16289" actId="2696"/>
        <pc:sldMkLst>
          <pc:docMk/>
          <pc:sldMk cId="1134662786" sldId="318"/>
        </pc:sldMkLst>
        <pc:spChg chg="mod">
          <ac:chgData name="钱 霖奕" userId="d928a817aa094823" providerId="LiveId" clId="{B98D9CB8-AD71-6246-898F-BF6C703CCA1D}" dt="2022-09-07T12:39:50.479" v="6696" actId="20577"/>
          <ac:spMkLst>
            <pc:docMk/>
            <pc:sldMk cId="1134662786" sldId="318"/>
            <ac:spMk id="3" creationId="{D409E8CD-5526-EDDA-9C36-2A73126FF7C9}"/>
          </ac:spMkLst>
        </pc:spChg>
        <pc:spChg chg="add del mod">
          <ac:chgData name="钱 霖奕" userId="d928a817aa094823" providerId="LiveId" clId="{B98D9CB8-AD71-6246-898F-BF6C703CCA1D}" dt="2022-09-07T12:39:52.274" v="6698"/>
          <ac:spMkLst>
            <pc:docMk/>
            <pc:sldMk cId="1134662786" sldId="318"/>
            <ac:spMk id="6" creationId="{720E309E-ED1E-31DB-8BB0-C53DE14C4494}"/>
          </ac:spMkLst>
        </pc:spChg>
        <pc:picChg chg="del">
          <ac:chgData name="钱 霖奕" userId="d928a817aa094823" providerId="LiveId" clId="{B98D9CB8-AD71-6246-898F-BF6C703CCA1D}" dt="2022-09-07T12:31:45.023" v="6508" actId="478"/>
          <ac:picMkLst>
            <pc:docMk/>
            <pc:sldMk cId="1134662786" sldId="318"/>
            <ac:picMk id="4" creationId="{FAE34755-C88E-059A-FA06-F912D48E6DDB}"/>
          </ac:picMkLst>
        </pc:picChg>
        <pc:picChg chg="add mod">
          <ac:chgData name="钱 霖奕" userId="d928a817aa094823" providerId="LiveId" clId="{B98D9CB8-AD71-6246-898F-BF6C703CCA1D}" dt="2022-09-07T12:31:47.208" v="6510" actId="1076"/>
          <ac:picMkLst>
            <pc:docMk/>
            <pc:sldMk cId="1134662786" sldId="318"/>
            <ac:picMk id="5" creationId="{678169F1-907E-8E39-2F0C-E1ECCC36E089}"/>
          </ac:picMkLst>
        </pc:picChg>
      </pc:sldChg>
      <pc:sldChg chg="addSp modSp add del mod">
        <pc:chgData name="钱 霖奕" userId="d928a817aa094823" providerId="LiveId" clId="{B98D9CB8-AD71-6246-898F-BF6C703CCA1D}" dt="2022-09-09T05:32:12.991" v="16292" actId="2696"/>
        <pc:sldMkLst>
          <pc:docMk/>
          <pc:sldMk cId="127483809" sldId="319"/>
        </pc:sldMkLst>
        <pc:spChg chg="mod">
          <ac:chgData name="钱 霖奕" userId="d928a817aa094823" providerId="LiveId" clId="{B98D9CB8-AD71-6246-898F-BF6C703CCA1D}" dt="2022-09-07T12:42:27.991" v="6907" actId="20577"/>
          <ac:spMkLst>
            <pc:docMk/>
            <pc:sldMk cId="127483809" sldId="319"/>
            <ac:spMk id="3" creationId="{D409E8CD-5526-EDDA-9C36-2A73126FF7C9}"/>
          </ac:spMkLst>
        </pc:spChg>
        <pc:picChg chg="add mod">
          <ac:chgData name="钱 霖奕" userId="d928a817aa094823" providerId="LiveId" clId="{B98D9CB8-AD71-6246-898F-BF6C703CCA1D}" dt="2022-09-07T12:44:16.691" v="6909" actId="1076"/>
          <ac:picMkLst>
            <pc:docMk/>
            <pc:sldMk cId="127483809" sldId="319"/>
            <ac:picMk id="4" creationId="{86B34A8F-8057-BB61-AE78-293600BDFF3D}"/>
          </ac:picMkLst>
        </pc:picChg>
      </pc:sldChg>
      <pc:sldChg chg="addSp delSp modSp add del mod">
        <pc:chgData name="钱 霖奕" userId="d928a817aa094823" providerId="LiveId" clId="{B98D9CB8-AD71-6246-898F-BF6C703CCA1D}" dt="2022-09-09T05:32:10.831" v="16291" actId="2696"/>
        <pc:sldMkLst>
          <pc:docMk/>
          <pc:sldMk cId="1380978438" sldId="320"/>
        </pc:sldMkLst>
        <pc:spChg chg="mod">
          <ac:chgData name="钱 霖奕" userId="d928a817aa094823" providerId="LiveId" clId="{B98D9CB8-AD71-6246-898F-BF6C703CCA1D}" dt="2022-09-08T07:10:41.515" v="7318" actId="20577"/>
          <ac:spMkLst>
            <pc:docMk/>
            <pc:sldMk cId="1380978438" sldId="320"/>
            <ac:spMk id="3" creationId="{D409E8CD-5526-EDDA-9C36-2A73126FF7C9}"/>
          </ac:spMkLst>
        </pc:spChg>
        <pc:picChg chg="del">
          <ac:chgData name="钱 霖奕" userId="d928a817aa094823" providerId="LiveId" clId="{B98D9CB8-AD71-6246-898F-BF6C703CCA1D}" dt="2022-09-07T12:54:52.602" v="6942" actId="478"/>
          <ac:picMkLst>
            <pc:docMk/>
            <pc:sldMk cId="1380978438" sldId="320"/>
            <ac:picMk id="4" creationId="{86B34A8F-8057-BB61-AE78-293600BDFF3D}"/>
          </ac:picMkLst>
        </pc:picChg>
        <pc:picChg chg="del">
          <ac:chgData name="钱 霖奕" userId="d928a817aa094823" providerId="LiveId" clId="{B98D9CB8-AD71-6246-898F-BF6C703CCA1D}" dt="2022-09-07T12:54:53.049" v="6943" actId="478"/>
          <ac:picMkLst>
            <pc:docMk/>
            <pc:sldMk cId="1380978438" sldId="320"/>
            <ac:picMk id="5" creationId="{678169F1-907E-8E39-2F0C-E1ECCC36E089}"/>
          </ac:picMkLst>
        </pc:picChg>
        <pc:picChg chg="add mod">
          <ac:chgData name="钱 霖奕" userId="d928a817aa094823" providerId="LiveId" clId="{B98D9CB8-AD71-6246-898F-BF6C703CCA1D}" dt="2022-09-08T07:10:03.603" v="7238" actId="1076"/>
          <ac:picMkLst>
            <pc:docMk/>
            <pc:sldMk cId="1380978438" sldId="320"/>
            <ac:picMk id="6" creationId="{803517CB-5FF6-ED16-7724-E12245201CB4}"/>
          </ac:picMkLst>
        </pc:picChg>
      </pc:sldChg>
      <pc:sldChg chg="addSp delSp modSp add mod">
        <pc:chgData name="钱 霖奕" userId="d928a817aa094823" providerId="LiveId" clId="{B98D9CB8-AD71-6246-898F-BF6C703CCA1D}" dt="2022-09-09T05:38:14.059" v="16551" actId="20577"/>
        <pc:sldMkLst>
          <pc:docMk/>
          <pc:sldMk cId="204656001" sldId="321"/>
        </pc:sldMkLst>
        <pc:spChg chg="mod">
          <ac:chgData name="钱 霖奕" userId="d928a817aa094823" providerId="LiveId" clId="{B98D9CB8-AD71-6246-898F-BF6C703CCA1D}" dt="2022-09-09T05:32:35.770" v="16313" actId="2711"/>
          <ac:spMkLst>
            <pc:docMk/>
            <pc:sldMk cId="204656001" sldId="321"/>
            <ac:spMk id="2" creationId="{7A56D87B-AA91-E547-3E45-5641F4064636}"/>
          </ac:spMkLst>
        </pc:spChg>
        <pc:spChg chg="mod">
          <ac:chgData name="钱 霖奕" userId="d928a817aa094823" providerId="LiveId" clId="{B98D9CB8-AD71-6246-898F-BF6C703CCA1D}" dt="2022-09-09T05:38:14.059" v="16551" actId="20577"/>
          <ac:spMkLst>
            <pc:docMk/>
            <pc:sldMk cId="204656001" sldId="321"/>
            <ac:spMk id="3" creationId="{D409E8CD-5526-EDDA-9C36-2A73126FF7C9}"/>
          </ac:spMkLst>
        </pc:spChg>
        <pc:picChg chg="add mod modCrop">
          <ac:chgData name="钱 霖奕" userId="d928a817aa094823" providerId="LiveId" clId="{B98D9CB8-AD71-6246-898F-BF6C703CCA1D}" dt="2022-09-09T05:38:06.808" v="16549" actId="732"/>
          <ac:picMkLst>
            <pc:docMk/>
            <pc:sldMk cId="204656001" sldId="321"/>
            <ac:picMk id="4" creationId="{8F967750-A205-5635-946D-A3F4D849CE48}"/>
          </ac:picMkLst>
        </pc:picChg>
        <pc:picChg chg="add del mod">
          <ac:chgData name="钱 霖奕" userId="d928a817aa094823" providerId="LiveId" clId="{B98D9CB8-AD71-6246-898F-BF6C703CCA1D}" dt="2022-09-09T05:32:09.091" v="16290" actId="478"/>
          <ac:picMkLst>
            <pc:docMk/>
            <pc:sldMk cId="204656001" sldId="321"/>
            <ac:picMk id="5" creationId="{EEC2B3BE-5086-1380-ABF8-B61A78D3FD0F}"/>
          </ac:picMkLst>
        </pc:picChg>
        <pc:picChg chg="del">
          <ac:chgData name="钱 霖奕" userId="d928a817aa094823" providerId="LiveId" clId="{B98D9CB8-AD71-6246-898F-BF6C703CCA1D}" dt="2022-09-08T07:11:24.938" v="7361" actId="478"/>
          <ac:picMkLst>
            <pc:docMk/>
            <pc:sldMk cId="204656001" sldId="321"/>
            <ac:picMk id="6" creationId="{803517CB-5FF6-ED16-7724-E12245201CB4}"/>
          </ac:picMkLst>
        </pc:picChg>
        <pc:picChg chg="add mod">
          <ac:chgData name="钱 霖奕" userId="d928a817aa094823" providerId="LiveId" clId="{B98D9CB8-AD71-6246-898F-BF6C703CCA1D}" dt="2022-09-09T05:38:00.264" v="16548" actId="1076"/>
          <ac:picMkLst>
            <pc:docMk/>
            <pc:sldMk cId="204656001" sldId="321"/>
            <ac:picMk id="7" creationId="{83464E46-84AB-548A-5627-7A887B7FA1CC}"/>
          </ac:picMkLst>
        </pc:picChg>
      </pc:sldChg>
      <pc:sldChg chg="addSp delSp modSp add del mod">
        <pc:chgData name="钱 霖奕" userId="d928a817aa094823" providerId="LiveId" clId="{B98D9CB8-AD71-6246-898F-BF6C703CCA1D}" dt="2022-09-08T12:34:01.335" v="7901" actId="2890"/>
        <pc:sldMkLst>
          <pc:docMk/>
          <pc:sldMk cId="706556817" sldId="322"/>
        </pc:sldMkLst>
        <pc:picChg chg="mod">
          <ac:chgData name="钱 霖奕" userId="d928a817aa094823" providerId="LiveId" clId="{B98D9CB8-AD71-6246-898F-BF6C703CCA1D}" dt="2022-09-08T12:33:58.970" v="7899" actId="1076"/>
          <ac:picMkLst>
            <pc:docMk/>
            <pc:sldMk cId="706556817" sldId="322"/>
            <ac:picMk id="4" creationId="{8F967750-A205-5635-946D-A3F4D849CE48}"/>
          </ac:picMkLst>
        </pc:picChg>
        <pc:picChg chg="mod">
          <ac:chgData name="钱 霖奕" userId="d928a817aa094823" providerId="LiveId" clId="{B98D9CB8-AD71-6246-898F-BF6C703CCA1D}" dt="2022-09-08T12:33:59.528" v="7900" actId="1076"/>
          <ac:picMkLst>
            <pc:docMk/>
            <pc:sldMk cId="706556817" sldId="322"/>
            <ac:picMk id="5" creationId="{EEC2B3BE-5086-1380-ABF8-B61A78D3FD0F}"/>
          </ac:picMkLst>
        </pc:picChg>
        <pc:picChg chg="add del mod">
          <ac:chgData name="钱 霖奕" userId="d928a817aa094823" providerId="LiveId" clId="{B98D9CB8-AD71-6246-898F-BF6C703CCA1D}" dt="2022-09-08T12:33:49.074" v="7896"/>
          <ac:picMkLst>
            <pc:docMk/>
            <pc:sldMk cId="706556817" sldId="322"/>
            <ac:picMk id="6" creationId="{4AB7AC99-7B55-74B5-F18A-161C6540AD7C}"/>
          </ac:picMkLst>
        </pc:picChg>
        <pc:picChg chg="add del mod">
          <ac:chgData name="钱 霖奕" userId="d928a817aa094823" providerId="LiveId" clId="{B98D9CB8-AD71-6246-898F-BF6C703CCA1D}" dt="2022-09-08T12:33:53.099" v="7898"/>
          <ac:picMkLst>
            <pc:docMk/>
            <pc:sldMk cId="706556817" sldId="322"/>
            <ac:picMk id="7" creationId="{3F4B17A8-2FAF-0F20-DF0D-A6C9BDFC6223}"/>
          </ac:picMkLst>
        </pc:picChg>
      </pc:sldChg>
      <pc:sldChg chg="modSp add del mod">
        <pc:chgData name="钱 霖奕" userId="d928a817aa094823" providerId="LiveId" clId="{B98D9CB8-AD71-6246-898F-BF6C703CCA1D}" dt="2022-09-09T05:39:06.221" v="16556" actId="2696"/>
        <pc:sldMkLst>
          <pc:docMk/>
          <pc:sldMk cId="2152533933" sldId="322"/>
        </pc:sldMkLst>
        <pc:spChg chg="mod">
          <ac:chgData name="钱 霖奕" userId="d928a817aa094823" providerId="LiveId" clId="{B98D9CB8-AD71-6246-898F-BF6C703CCA1D}" dt="2022-09-08T12:34:53.823" v="7983" actId="20577"/>
          <ac:spMkLst>
            <pc:docMk/>
            <pc:sldMk cId="2152533933" sldId="322"/>
            <ac:spMk id="3" creationId="{D409E8CD-5526-EDDA-9C36-2A73126FF7C9}"/>
          </ac:spMkLst>
        </pc:spChg>
      </pc:sldChg>
      <pc:sldChg chg="addSp delSp modSp add del mod">
        <pc:chgData name="钱 霖奕" userId="d928a817aa094823" providerId="LiveId" clId="{B98D9CB8-AD71-6246-898F-BF6C703CCA1D}" dt="2022-09-09T05:38:43.310" v="16552" actId="2696"/>
        <pc:sldMkLst>
          <pc:docMk/>
          <pc:sldMk cId="2112628085" sldId="323"/>
        </pc:sldMkLst>
        <pc:spChg chg="mod">
          <ac:chgData name="钱 霖奕" userId="d928a817aa094823" providerId="LiveId" clId="{B98D9CB8-AD71-6246-898F-BF6C703CCA1D}" dt="2022-09-08T12:49:18.206" v="8441" actId="20577"/>
          <ac:spMkLst>
            <pc:docMk/>
            <pc:sldMk cId="2112628085" sldId="323"/>
            <ac:spMk id="3" creationId="{D409E8CD-5526-EDDA-9C36-2A73126FF7C9}"/>
          </ac:spMkLst>
        </pc:spChg>
        <pc:picChg chg="del">
          <ac:chgData name="钱 霖奕" userId="d928a817aa094823" providerId="LiveId" clId="{B98D9CB8-AD71-6246-898F-BF6C703CCA1D}" dt="2022-09-08T12:42:06.581" v="8157" actId="478"/>
          <ac:picMkLst>
            <pc:docMk/>
            <pc:sldMk cId="2112628085" sldId="323"/>
            <ac:picMk id="4" creationId="{8F967750-A205-5635-946D-A3F4D849CE48}"/>
          </ac:picMkLst>
        </pc:picChg>
        <pc:picChg chg="del">
          <ac:chgData name="钱 霖奕" userId="d928a817aa094823" providerId="LiveId" clId="{B98D9CB8-AD71-6246-898F-BF6C703CCA1D}" dt="2022-09-08T12:42:06.163" v="8156" actId="478"/>
          <ac:picMkLst>
            <pc:docMk/>
            <pc:sldMk cId="2112628085" sldId="323"/>
            <ac:picMk id="5" creationId="{EEC2B3BE-5086-1380-ABF8-B61A78D3FD0F}"/>
          </ac:picMkLst>
        </pc:picChg>
        <pc:picChg chg="add mod">
          <ac:chgData name="钱 霖奕" userId="d928a817aa094823" providerId="LiveId" clId="{B98D9CB8-AD71-6246-898F-BF6C703CCA1D}" dt="2022-09-08T12:46:46.750" v="8271" actId="1076"/>
          <ac:picMkLst>
            <pc:docMk/>
            <pc:sldMk cId="2112628085" sldId="323"/>
            <ac:picMk id="6" creationId="{2228BB87-B7C5-F22E-2DAA-D9829F7AB314}"/>
          </ac:picMkLst>
        </pc:picChg>
      </pc:sldChg>
      <pc:sldChg chg="addSp delSp modSp add mod">
        <pc:chgData name="钱 霖奕" userId="d928a817aa094823" providerId="LiveId" clId="{B98D9CB8-AD71-6246-898F-BF6C703CCA1D}" dt="2022-09-08T13:34:49.479" v="9206"/>
        <pc:sldMkLst>
          <pc:docMk/>
          <pc:sldMk cId="2755558124" sldId="324"/>
        </pc:sldMkLst>
        <pc:spChg chg="del mod">
          <ac:chgData name="钱 霖奕" userId="d928a817aa094823" providerId="LiveId" clId="{B98D9CB8-AD71-6246-898F-BF6C703CCA1D}" dt="2022-09-08T13:34:49.479" v="9206"/>
          <ac:spMkLst>
            <pc:docMk/>
            <pc:sldMk cId="2755558124" sldId="324"/>
            <ac:spMk id="3" creationId="{8D3ED66A-9556-3EF7-E824-EA0C912A258F}"/>
          </ac:spMkLst>
        </pc:spChg>
        <pc:picChg chg="add mod">
          <ac:chgData name="钱 霖奕" userId="d928a817aa094823" providerId="LiveId" clId="{B98D9CB8-AD71-6246-898F-BF6C703CCA1D}" dt="2022-09-08T13:34:49.479" v="9206"/>
          <ac:picMkLst>
            <pc:docMk/>
            <pc:sldMk cId="2755558124" sldId="324"/>
            <ac:picMk id="4" creationId="{A07EB72F-6FD5-FF11-3CD2-BEE9BD03F615}"/>
          </ac:picMkLst>
        </pc:picChg>
      </pc:sldChg>
      <pc:sldChg chg="delSp modSp add mod">
        <pc:chgData name="钱 霖奕" userId="d928a817aa094823" providerId="LiveId" clId="{B98D9CB8-AD71-6246-898F-BF6C703CCA1D}" dt="2022-09-08T15:06:12.187" v="10677" actId="20577"/>
        <pc:sldMkLst>
          <pc:docMk/>
          <pc:sldMk cId="3444551174" sldId="325"/>
        </pc:sldMkLst>
        <pc:spChg chg="mod">
          <ac:chgData name="钱 霖奕" userId="d928a817aa094823" providerId="LiveId" clId="{B98D9CB8-AD71-6246-898F-BF6C703CCA1D}" dt="2022-09-08T15:06:12.187" v="10677" actId="20577"/>
          <ac:spMkLst>
            <pc:docMk/>
            <pc:sldMk cId="3444551174" sldId="325"/>
            <ac:spMk id="3" creationId="{52B9B3EB-A1F0-7384-7A85-04967D0E1E6E}"/>
          </ac:spMkLst>
        </pc:spChg>
        <pc:picChg chg="del">
          <ac:chgData name="钱 霖奕" userId="d928a817aa094823" providerId="LiveId" clId="{B98D9CB8-AD71-6246-898F-BF6C703CCA1D}" dt="2022-09-08T13:56:19.319" v="9943" actId="478"/>
          <ac:picMkLst>
            <pc:docMk/>
            <pc:sldMk cId="3444551174" sldId="325"/>
            <ac:picMk id="1026" creationId="{5B1BC768-B41E-A166-1E52-135D11682396}"/>
          </ac:picMkLst>
        </pc:picChg>
      </pc:sldChg>
      <pc:sldChg chg="addSp delSp modSp add mod">
        <pc:chgData name="钱 霖奕" userId="d928a817aa094823" providerId="LiveId" clId="{B98D9CB8-AD71-6246-898F-BF6C703CCA1D}" dt="2022-09-09T01:43:29.079" v="11560" actId="20577"/>
        <pc:sldMkLst>
          <pc:docMk/>
          <pc:sldMk cId="2704491944" sldId="326"/>
        </pc:sldMkLst>
        <pc:spChg chg="mod">
          <ac:chgData name="钱 霖奕" userId="d928a817aa094823" providerId="LiveId" clId="{B98D9CB8-AD71-6246-898F-BF6C703CCA1D}" dt="2022-09-08T15:19:57.289" v="10885" actId="20577"/>
          <ac:spMkLst>
            <pc:docMk/>
            <pc:sldMk cId="2704491944" sldId="326"/>
            <ac:spMk id="2" creationId="{BFBFC69E-A847-667A-8CCB-1AD9764659E0}"/>
          </ac:spMkLst>
        </pc:spChg>
        <pc:spChg chg="add del mod">
          <ac:chgData name="钱 霖奕" userId="d928a817aa094823" providerId="LiveId" clId="{B98D9CB8-AD71-6246-898F-BF6C703CCA1D}" dt="2022-09-09T01:43:29.079" v="11560" actId="20577"/>
          <ac:spMkLst>
            <pc:docMk/>
            <pc:sldMk cId="2704491944" sldId="326"/>
            <ac:spMk id="3" creationId="{2BCDEE75-1E69-6286-16E0-AB428BF6C4AA}"/>
          </ac:spMkLst>
        </pc:spChg>
        <pc:picChg chg="add del mod">
          <ac:chgData name="钱 霖奕" userId="d928a817aa094823" providerId="LiveId" clId="{B98D9CB8-AD71-6246-898F-BF6C703CCA1D}" dt="2022-09-09T01:34:45.945" v="10944"/>
          <ac:picMkLst>
            <pc:docMk/>
            <pc:sldMk cId="2704491944" sldId="326"/>
            <ac:picMk id="4" creationId="{C7A66C47-8EB1-9E77-D0D3-1255EEEFDF5C}"/>
          </ac:picMkLst>
        </pc:picChg>
        <pc:picChg chg="add del">
          <ac:chgData name="钱 霖奕" userId="d928a817aa094823" providerId="LiveId" clId="{B98D9CB8-AD71-6246-898F-BF6C703CCA1D}" dt="2022-09-09T01:35:04.989" v="10959"/>
          <ac:picMkLst>
            <pc:docMk/>
            <pc:sldMk cId="2704491944" sldId="326"/>
            <ac:picMk id="5" creationId="{E062F716-187A-257B-D04D-DDB44F9DFC0D}"/>
          </ac:picMkLst>
        </pc:picChg>
        <pc:picChg chg="add del">
          <ac:chgData name="钱 霖奕" userId="d928a817aa094823" providerId="LiveId" clId="{B98D9CB8-AD71-6246-898F-BF6C703CCA1D}" dt="2022-09-09T01:35:20.551" v="10961"/>
          <ac:picMkLst>
            <pc:docMk/>
            <pc:sldMk cId="2704491944" sldId="326"/>
            <ac:picMk id="6" creationId="{8E8E81AD-F87D-D64F-ECB5-C5720901CE64}"/>
          </ac:picMkLst>
        </pc:picChg>
      </pc:sldChg>
      <pc:sldChg chg="addSp delSp modSp add mod">
        <pc:chgData name="钱 霖奕" userId="d928a817aa094823" providerId="LiveId" clId="{B98D9CB8-AD71-6246-898F-BF6C703CCA1D}" dt="2022-09-09T02:07:54.603" v="12023" actId="1076"/>
        <pc:sldMkLst>
          <pc:docMk/>
          <pc:sldMk cId="884590934" sldId="327"/>
        </pc:sldMkLst>
        <pc:spChg chg="mod">
          <ac:chgData name="钱 霖奕" userId="d928a817aa094823" providerId="LiveId" clId="{B98D9CB8-AD71-6246-898F-BF6C703CCA1D}" dt="2022-09-09T01:46:40.922" v="11622" actId="20577"/>
          <ac:spMkLst>
            <pc:docMk/>
            <pc:sldMk cId="884590934" sldId="327"/>
            <ac:spMk id="2" creationId="{BFBFC69E-A847-667A-8CCB-1AD9764659E0}"/>
          </ac:spMkLst>
        </pc:spChg>
        <pc:spChg chg="mod">
          <ac:chgData name="钱 霖奕" userId="d928a817aa094823" providerId="LiveId" clId="{B98D9CB8-AD71-6246-898F-BF6C703CCA1D}" dt="2022-09-09T02:07:38.610" v="12022" actId="2710"/>
          <ac:spMkLst>
            <pc:docMk/>
            <pc:sldMk cId="884590934" sldId="327"/>
            <ac:spMk id="3" creationId="{2BCDEE75-1E69-6286-16E0-AB428BF6C4AA}"/>
          </ac:spMkLst>
        </pc:spChg>
        <pc:picChg chg="add del">
          <ac:chgData name="钱 霖奕" userId="d928a817aa094823" providerId="LiveId" clId="{B98D9CB8-AD71-6246-898F-BF6C703CCA1D}" dt="2022-09-09T01:50:14.124" v="11767"/>
          <ac:picMkLst>
            <pc:docMk/>
            <pc:sldMk cId="884590934" sldId="327"/>
            <ac:picMk id="4" creationId="{35F081E1-FC9E-73F6-4425-C32971C7A25A}"/>
          </ac:picMkLst>
        </pc:picChg>
        <pc:picChg chg="add mod">
          <ac:chgData name="钱 霖奕" userId="d928a817aa094823" providerId="LiveId" clId="{B98D9CB8-AD71-6246-898F-BF6C703CCA1D}" dt="2022-09-09T02:07:54.603" v="12023" actId="1076"/>
          <ac:picMkLst>
            <pc:docMk/>
            <pc:sldMk cId="884590934" sldId="327"/>
            <ac:picMk id="5" creationId="{561B4B48-4415-8BCC-832F-13CA20FD7B61}"/>
          </ac:picMkLst>
        </pc:picChg>
      </pc:sldChg>
      <pc:sldChg chg="addSp delSp modSp add mod">
        <pc:chgData name="钱 霖奕" userId="d928a817aa094823" providerId="LiveId" clId="{B98D9CB8-AD71-6246-898F-BF6C703CCA1D}" dt="2022-09-09T02:13:38.639" v="12226" actId="20577"/>
        <pc:sldMkLst>
          <pc:docMk/>
          <pc:sldMk cId="1737551249" sldId="328"/>
        </pc:sldMkLst>
        <pc:spChg chg="del mod">
          <ac:chgData name="钱 霖奕" userId="d928a817aa094823" providerId="LiveId" clId="{B98D9CB8-AD71-6246-898F-BF6C703CCA1D}" dt="2022-09-09T02:03:06.242" v="11863"/>
          <ac:spMkLst>
            <pc:docMk/>
            <pc:sldMk cId="1737551249" sldId="328"/>
            <ac:spMk id="3" creationId="{2BCDEE75-1E69-6286-16E0-AB428BF6C4AA}"/>
          </ac:spMkLst>
        </pc:spChg>
        <pc:spChg chg="add mod">
          <ac:chgData name="钱 霖奕" userId="d928a817aa094823" providerId="LiveId" clId="{B98D9CB8-AD71-6246-898F-BF6C703CCA1D}" dt="2022-09-09T02:13:38.639" v="12226" actId="20577"/>
          <ac:spMkLst>
            <pc:docMk/>
            <pc:sldMk cId="1737551249" sldId="328"/>
            <ac:spMk id="7" creationId="{31E27BA4-8619-2C25-A56B-22A752538B82}"/>
          </ac:spMkLst>
        </pc:spChg>
        <pc:picChg chg="add del mod">
          <ac:chgData name="钱 霖奕" userId="d928a817aa094823" providerId="LiveId" clId="{B98D9CB8-AD71-6246-898F-BF6C703CCA1D}" dt="2022-09-09T02:03:11.208" v="11865" actId="478"/>
          <ac:picMkLst>
            <pc:docMk/>
            <pc:sldMk cId="1737551249" sldId="328"/>
            <ac:picMk id="4" creationId="{CC5E3E04-09B4-8FAC-D492-280FE2309E74}"/>
          </ac:picMkLst>
        </pc:picChg>
        <pc:picChg chg="del">
          <ac:chgData name="钱 霖奕" userId="d928a817aa094823" providerId="LiveId" clId="{B98D9CB8-AD71-6246-898F-BF6C703CCA1D}" dt="2022-09-09T02:03:02.684" v="11860" actId="478"/>
          <ac:picMkLst>
            <pc:docMk/>
            <pc:sldMk cId="1737551249" sldId="328"/>
            <ac:picMk id="5" creationId="{561B4B48-4415-8BCC-832F-13CA20FD7B61}"/>
          </ac:picMkLst>
        </pc:picChg>
        <pc:picChg chg="add del">
          <ac:chgData name="钱 霖奕" userId="d928a817aa094823" providerId="LiveId" clId="{B98D9CB8-AD71-6246-898F-BF6C703CCA1D}" dt="2022-09-09T02:10:47.649" v="12172"/>
          <ac:picMkLst>
            <pc:docMk/>
            <pc:sldMk cId="1737551249" sldId="328"/>
            <ac:picMk id="8" creationId="{6BBB2024-49A4-6B8B-9AB6-B839E477D166}"/>
          </ac:picMkLst>
        </pc:picChg>
      </pc:sldChg>
      <pc:sldChg chg="addSp delSp modSp add mod ord">
        <pc:chgData name="钱 霖奕" userId="d928a817aa094823" providerId="LiveId" clId="{B98D9CB8-AD71-6246-898F-BF6C703CCA1D}" dt="2022-09-09T02:23:17.252" v="12549" actId="20577"/>
        <pc:sldMkLst>
          <pc:docMk/>
          <pc:sldMk cId="2696931804" sldId="329"/>
        </pc:sldMkLst>
        <pc:spChg chg="mod">
          <ac:chgData name="钱 霖奕" userId="d928a817aa094823" providerId="LiveId" clId="{B98D9CB8-AD71-6246-898F-BF6C703CCA1D}" dt="2022-09-09T02:14:52.918" v="12251" actId="20577"/>
          <ac:spMkLst>
            <pc:docMk/>
            <pc:sldMk cId="2696931804" sldId="329"/>
            <ac:spMk id="2" creationId="{BFBFC69E-A847-667A-8CCB-1AD9764659E0}"/>
          </ac:spMkLst>
        </pc:spChg>
        <pc:spChg chg="mod">
          <ac:chgData name="钱 霖奕" userId="d928a817aa094823" providerId="LiveId" clId="{B98D9CB8-AD71-6246-898F-BF6C703CCA1D}" dt="2022-09-09T02:23:17.252" v="12549" actId="20577"/>
          <ac:spMkLst>
            <pc:docMk/>
            <pc:sldMk cId="2696931804" sldId="329"/>
            <ac:spMk id="7" creationId="{31E27BA4-8619-2C25-A56B-22A752538B82}"/>
          </ac:spMkLst>
        </pc:spChg>
        <pc:picChg chg="add del mod">
          <ac:chgData name="钱 霖奕" userId="d928a817aa094823" providerId="LiveId" clId="{B98D9CB8-AD71-6246-898F-BF6C703CCA1D}" dt="2022-09-09T02:17:13.366" v="12276"/>
          <ac:picMkLst>
            <pc:docMk/>
            <pc:sldMk cId="2696931804" sldId="329"/>
            <ac:picMk id="3" creationId="{AFDBED7C-E971-8F2F-0CB1-82DEC29D2CFB}"/>
          </ac:picMkLst>
        </pc:picChg>
      </pc:sldChg>
      <pc:sldChg chg="addSp delSp modSp new mod setBg modAnim">
        <pc:chgData name="钱 霖奕" userId="d928a817aa094823" providerId="LiveId" clId="{B98D9CB8-AD71-6246-898F-BF6C703CCA1D}" dt="2022-09-09T02:42:31.308" v="12614"/>
        <pc:sldMkLst>
          <pc:docMk/>
          <pc:sldMk cId="1635252245" sldId="330"/>
        </pc:sldMkLst>
        <pc:spChg chg="mod">
          <ac:chgData name="钱 霖奕" userId="d928a817aa094823" providerId="LiveId" clId="{B98D9CB8-AD71-6246-898F-BF6C703CCA1D}" dt="2022-09-09T02:26:51.260" v="12553" actId="26606"/>
          <ac:spMkLst>
            <pc:docMk/>
            <pc:sldMk cId="1635252245" sldId="330"/>
            <ac:spMk id="2" creationId="{04D7F8F3-43E6-5B3F-BE41-68C5FE1FCEB6}"/>
          </ac:spMkLst>
        </pc:spChg>
        <pc:spChg chg="mod">
          <ac:chgData name="钱 霖奕" userId="d928a817aa094823" providerId="LiveId" clId="{B98D9CB8-AD71-6246-898F-BF6C703CCA1D}" dt="2022-09-09T02:34:21.646" v="12560" actId="5793"/>
          <ac:spMkLst>
            <pc:docMk/>
            <pc:sldMk cId="1635252245" sldId="330"/>
            <ac:spMk id="3" creationId="{61CD3EDD-0A56-EF66-B4D4-E9EE8DF5C715}"/>
          </ac:spMkLst>
        </pc:spChg>
        <pc:spChg chg="add del">
          <ac:chgData name="钱 霖奕" userId="d928a817aa094823" providerId="LiveId" clId="{B98D9CB8-AD71-6246-898F-BF6C703CCA1D}" dt="2022-09-09T02:26:51.260" v="12553" actId="26606"/>
          <ac:spMkLst>
            <pc:docMk/>
            <pc:sldMk cId="1635252245" sldId="330"/>
            <ac:spMk id="9" creationId="{C4285719-470E-454C-AF62-8323075F1F5B}"/>
          </ac:spMkLst>
        </pc:spChg>
        <pc:spChg chg="add del">
          <ac:chgData name="钱 霖奕" userId="d928a817aa094823" providerId="LiveId" clId="{B98D9CB8-AD71-6246-898F-BF6C703CCA1D}" dt="2022-09-09T02:26:51.260" v="12553" actId="26606"/>
          <ac:spMkLst>
            <pc:docMk/>
            <pc:sldMk cId="1635252245" sldId="330"/>
            <ac:spMk id="11" creationId="{CD9FE4EF-C4D8-49A0-B2FF-81D8DB7D8A24}"/>
          </ac:spMkLst>
        </pc:spChg>
        <pc:spChg chg="add del">
          <ac:chgData name="钱 霖奕" userId="d928a817aa094823" providerId="LiveId" clId="{B98D9CB8-AD71-6246-898F-BF6C703CCA1D}" dt="2022-09-09T02:26:51.260" v="12553" actId="26606"/>
          <ac:spMkLst>
            <pc:docMk/>
            <pc:sldMk cId="1635252245" sldId="330"/>
            <ac:spMk id="13" creationId="{4300840D-0A0B-4512-BACA-B439D5B9C57C}"/>
          </ac:spMkLst>
        </pc:spChg>
        <pc:spChg chg="add del">
          <ac:chgData name="钱 霖奕" userId="d928a817aa094823" providerId="LiveId" clId="{B98D9CB8-AD71-6246-898F-BF6C703CCA1D}" dt="2022-09-09T02:26:51.260" v="12553" actId="26606"/>
          <ac:spMkLst>
            <pc:docMk/>
            <pc:sldMk cId="1635252245" sldId="330"/>
            <ac:spMk id="15" creationId="{D2B78728-A580-49A7-84F9-6EF6F583ADE0}"/>
          </ac:spMkLst>
        </pc:spChg>
        <pc:spChg chg="add del">
          <ac:chgData name="钱 霖奕" userId="d928a817aa094823" providerId="LiveId" clId="{B98D9CB8-AD71-6246-898F-BF6C703CCA1D}" dt="2022-09-09T02:26:51.260" v="12553" actId="26606"/>
          <ac:spMkLst>
            <pc:docMk/>
            <pc:sldMk cId="1635252245" sldId="330"/>
            <ac:spMk id="17" creationId="{38FAA1A1-D861-433F-88FA-1E9D6FD31D11}"/>
          </ac:spMkLst>
        </pc:spChg>
        <pc:spChg chg="add del">
          <ac:chgData name="钱 霖奕" userId="d928a817aa094823" providerId="LiveId" clId="{B98D9CB8-AD71-6246-898F-BF6C703CCA1D}" dt="2022-09-09T02:26:51.260" v="12553" actId="26606"/>
          <ac:spMkLst>
            <pc:docMk/>
            <pc:sldMk cId="1635252245" sldId="330"/>
            <ac:spMk id="19" creationId="{8D71EDA1-87BF-4D5D-AB79-F346FD19278A}"/>
          </ac:spMkLst>
        </pc:spChg>
        <pc:picChg chg="add mod">
          <ac:chgData name="钱 霖奕" userId="d928a817aa094823" providerId="LiveId" clId="{B98D9CB8-AD71-6246-898F-BF6C703CCA1D}" dt="2022-09-09T02:41:27.082" v="12610" actId="1076"/>
          <ac:picMkLst>
            <pc:docMk/>
            <pc:sldMk cId="1635252245" sldId="330"/>
            <ac:picMk id="4" creationId="{5E48C7F0-E0F0-4352-E438-CD84D4FF7E7E}"/>
          </ac:picMkLst>
        </pc:picChg>
      </pc:sldChg>
      <pc:sldChg chg="modSp add mod">
        <pc:chgData name="钱 霖奕" userId="d928a817aa094823" providerId="LiveId" clId="{B98D9CB8-AD71-6246-898F-BF6C703CCA1D}" dt="2022-09-09T03:18:22.647" v="13633" actId="11"/>
        <pc:sldMkLst>
          <pc:docMk/>
          <pc:sldMk cId="3215393913" sldId="331"/>
        </pc:sldMkLst>
        <pc:spChg chg="mod">
          <ac:chgData name="钱 霖奕" userId="d928a817aa094823" providerId="LiveId" clId="{B98D9CB8-AD71-6246-898F-BF6C703CCA1D}" dt="2022-09-09T03:18:22.647" v="13633" actId="11"/>
          <ac:spMkLst>
            <pc:docMk/>
            <pc:sldMk cId="3215393913" sldId="331"/>
            <ac:spMk id="7" creationId="{31E27BA4-8619-2C25-A56B-22A752538B82}"/>
          </ac:spMkLst>
        </pc:spChg>
      </pc:sldChg>
      <pc:sldChg chg="modSp add del mod">
        <pc:chgData name="钱 霖奕" userId="d928a817aa094823" providerId="LiveId" clId="{B98D9CB8-AD71-6246-898F-BF6C703CCA1D}" dt="2022-09-09T02:54:55.858" v="12863" actId="2696"/>
        <pc:sldMkLst>
          <pc:docMk/>
          <pc:sldMk cId="980699971" sldId="332"/>
        </pc:sldMkLst>
        <pc:spChg chg="mod">
          <ac:chgData name="钱 霖奕" userId="d928a817aa094823" providerId="LiveId" clId="{B98D9CB8-AD71-6246-898F-BF6C703CCA1D}" dt="2022-09-09T02:51:49.330" v="12846" actId="20577"/>
          <ac:spMkLst>
            <pc:docMk/>
            <pc:sldMk cId="980699971" sldId="332"/>
            <ac:spMk id="2" creationId="{BFBFC69E-A847-667A-8CCB-1AD9764659E0}"/>
          </ac:spMkLst>
        </pc:spChg>
        <pc:spChg chg="mod">
          <ac:chgData name="钱 霖奕" userId="d928a817aa094823" providerId="LiveId" clId="{B98D9CB8-AD71-6246-898F-BF6C703CCA1D}" dt="2022-09-09T02:54:25.865" v="12861" actId="5793"/>
          <ac:spMkLst>
            <pc:docMk/>
            <pc:sldMk cId="980699971" sldId="332"/>
            <ac:spMk id="7" creationId="{31E27BA4-8619-2C25-A56B-22A752538B82}"/>
          </ac:spMkLst>
        </pc:spChg>
      </pc:sldChg>
      <pc:sldChg chg="delSp modSp add mod ord">
        <pc:chgData name="钱 霖奕" userId="d928a817aa094823" providerId="LiveId" clId="{B98D9CB8-AD71-6246-898F-BF6C703CCA1D}" dt="2022-09-09T02:59:19.027" v="13051" actId="478"/>
        <pc:sldMkLst>
          <pc:docMk/>
          <pc:sldMk cId="2131492910" sldId="332"/>
        </pc:sldMkLst>
        <pc:spChg chg="mod">
          <ac:chgData name="钱 霖奕" userId="d928a817aa094823" providerId="LiveId" clId="{B98D9CB8-AD71-6246-898F-BF6C703CCA1D}" dt="2022-09-09T02:59:08.561" v="13046" actId="20577"/>
          <ac:spMkLst>
            <pc:docMk/>
            <pc:sldMk cId="2131492910" sldId="332"/>
            <ac:spMk id="3" creationId="{D409E8CD-5526-EDDA-9C36-2A73126FF7C9}"/>
          </ac:spMkLst>
        </pc:spChg>
        <pc:picChg chg="mod">
          <ac:chgData name="钱 霖奕" userId="d928a817aa094823" providerId="LiveId" clId="{B98D9CB8-AD71-6246-898F-BF6C703CCA1D}" dt="2022-09-09T02:59:15.307" v="13049" actId="1076"/>
          <ac:picMkLst>
            <pc:docMk/>
            <pc:sldMk cId="2131492910" sldId="332"/>
            <ac:picMk id="4" creationId="{176601E6-3DCC-6BF2-9A0D-DED0866416D3}"/>
          </ac:picMkLst>
        </pc:picChg>
        <pc:picChg chg="del mod">
          <ac:chgData name="钱 霖奕" userId="d928a817aa094823" providerId="LiveId" clId="{B98D9CB8-AD71-6246-898F-BF6C703CCA1D}" dt="2022-09-09T02:59:19.027" v="13051" actId="478"/>
          <ac:picMkLst>
            <pc:docMk/>
            <pc:sldMk cId="2131492910" sldId="332"/>
            <ac:picMk id="5" creationId="{E2C0CB99-F521-25C1-D109-861AF1C3FE65}"/>
          </ac:picMkLst>
        </pc:picChg>
      </pc:sldChg>
      <pc:sldChg chg="addSp delSp modSp add mod">
        <pc:chgData name="钱 霖奕" userId="d928a817aa094823" providerId="LiveId" clId="{B98D9CB8-AD71-6246-898F-BF6C703CCA1D}" dt="2022-09-09T03:11:06.290" v="13381" actId="20577"/>
        <pc:sldMkLst>
          <pc:docMk/>
          <pc:sldMk cId="745681333" sldId="333"/>
        </pc:sldMkLst>
        <pc:spChg chg="mod">
          <ac:chgData name="钱 霖奕" userId="d928a817aa094823" providerId="LiveId" clId="{B98D9CB8-AD71-6246-898F-BF6C703CCA1D}" dt="2022-09-09T03:11:06.290" v="13381" actId="20577"/>
          <ac:spMkLst>
            <pc:docMk/>
            <pc:sldMk cId="745681333" sldId="333"/>
            <ac:spMk id="3" creationId="{D409E8CD-5526-EDDA-9C36-2A73126FF7C9}"/>
          </ac:spMkLst>
        </pc:spChg>
        <pc:picChg chg="add del mod">
          <ac:chgData name="钱 霖奕" userId="d928a817aa094823" providerId="LiveId" clId="{B98D9CB8-AD71-6246-898F-BF6C703CCA1D}" dt="2022-09-09T03:04:55.903" v="13115"/>
          <ac:picMkLst>
            <pc:docMk/>
            <pc:sldMk cId="745681333" sldId="333"/>
            <ac:picMk id="4" creationId="{332AC4FB-3FEA-C6E3-AAA2-A2F1E88AF653}"/>
          </ac:picMkLst>
        </pc:picChg>
        <pc:picChg chg="add mod">
          <ac:chgData name="钱 霖奕" userId="d928a817aa094823" providerId="LiveId" clId="{B98D9CB8-AD71-6246-898F-BF6C703CCA1D}" dt="2022-09-09T03:07:48.135" v="13260" actId="1076"/>
          <ac:picMkLst>
            <pc:docMk/>
            <pc:sldMk cId="745681333" sldId="333"/>
            <ac:picMk id="5" creationId="{5C50FEE0-5497-FCA3-8A9E-89C13BEE3850}"/>
          </ac:picMkLst>
        </pc:picChg>
        <pc:picChg chg="del">
          <ac:chgData name="钱 霖奕" userId="d928a817aa094823" providerId="LiveId" clId="{B98D9CB8-AD71-6246-898F-BF6C703CCA1D}" dt="2022-09-09T03:05:03.984" v="13117" actId="478"/>
          <ac:picMkLst>
            <pc:docMk/>
            <pc:sldMk cId="745681333" sldId="333"/>
            <ac:picMk id="6" creationId="{73FE70B2-5F85-089E-44BD-9764826DCCCF}"/>
          </ac:picMkLst>
        </pc:picChg>
      </pc:sldChg>
      <pc:sldChg chg="delSp modSp add mod">
        <pc:chgData name="钱 霖奕" userId="d928a817aa094823" providerId="LiveId" clId="{B98D9CB8-AD71-6246-898F-BF6C703CCA1D}" dt="2022-09-09T03:46:29.824" v="14068" actId="478"/>
        <pc:sldMkLst>
          <pc:docMk/>
          <pc:sldMk cId="90529689" sldId="334"/>
        </pc:sldMkLst>
        <pc:spChg chg="mod">
          <ac:chgData name="钱 霖奕" userId="d928a817aa094823" providerId="LiveId" clId="{B98D9CB8-AD71-6246-898F-BF6C703CCA1D}" dt="2022-09-09T03:26:50.988" v="13889" actId="20577"/>
          <ac:spMkLst>
            <pc:docMk/>
            <pc:sldMk cId="90529689" sldId="334"/>
            <ac:spMk id="3" creationId="{D409E8CD-5526-EDDA-9C36-2A73126FF7C9}"/>
          </ac:spMkLst>
        </pc:spChg>
        <pc:picChg chg="del mod">
          <ac:chgData name="钱 霖奕" userId="d928a817aa094823" providerId="LiveId" clId="{B98D9CB8-AD71-6246-898F-BF6C703CCA1D}" dt="2022-09-09T03:46:29.824" v="14068" actId="478"/>
          <ac:picMkLst>
            <pc:docMk/>
            <pc:sldMk cId="90529689" sldId="334"/>
            <ac:picMk id="6" creationId="{E35C4B3A-8FB5-6BBF-1BF3-8ABC7FFB18C3}"/>
          </ac:picMkLst>
        </pc:picChg>
        <pc:picChg chg="mod">
          <ac:chgData name="钱 霖奕" userId="d928a817aa094823" providerId="LiveId" clId="{B98D9CB8-AD71-6246-898F-BF6C703CCA1D}" dt="2022-09-09T03:24:26.989" v="13809" actId="1076"/>
          <ac:picMkLst>
            <pc:docMk/>
            <pc:sldMk cId="90529689" sldId="334"/>
            <ac:picMk id="7" creationId="{45731649-91BE-3318-DDE4-3424B3C4D4A4}"/>
          </ac:picMkLst>
        </pc:picChg>
      </pc:sldChg>
      <pc:sldChg chg="delSp modSp add del mod">
        <pc:chgData name="钱 霖奕" userId="d928a817aa094823" providerId="LiveId" clId="{B98D9CB8-AD71-6246-898F-BF6C703CCA1D}" dt="2022-09-09T03:53:05.002" v="14366" actId="2711"/>
        <pc:sldMkLst>
          <pc:docMk/>
          <pc:sldMk cId="159761481" sldId="335"/>
        </pc:sldMkLst>
        <pc:spChg chg="mod">
          <ac:chgData name="钱 霖奕" userId="d928a817aa094823" providerId="LiveId" clId="{B98D9CB8-AD71-6246-898F-BF6C703CCA1D}" dt="2022-09-09T03:53:05.002" v="14366" actId="2711"/>
          <ac:spMkLst>
            <pc:docMk/>
            <pc:sldMk cId="159761481" sldId="335"/>
            <ac:spMk id="3" creationId="{D409E8CD-5526-EDDA-9C36-2A73126FF7C9}"/>
          </ac:spMkLst>
        </pc:spChg>
        <pc:picChg chg="del">
          <ac:chgData name="钱 霖奕" userId="d928a817aa094823" providerId="LiveId" clId="{B98D9CB8-AD71-6246-898F-BF6C703CCA1D}" dt="2022-09-09T03:47:46.257" v="14122" actId="478"/>
          <ac:picMkLst>
            <pc:docMk/>
            <pc:sldMk cId="159761481" sldId="335"/>
            <ac:picMk id="5" creationId="{BD224037-DA4D-29EF-D19D-7965D96D3F35}"/>
          </ac:picMkLst>
        </pc:picChg>
      </pc:sldChg>
      <pc:sldChg chg="add del">
        <pc:chgData name="钱 霖奕" userId="d928a817aa094823" providerId="LiveId" clId="{B98D9CB8-AD71-6246-898F-BF6C703CCA1D}" dt="2022-09-09T03:38:27.032" v="13890" actId="2696"/>
        <pc:sldMkLst>
          <pc:docMk/>
          <pc:sldMk cId="1056725198" sldId="335"/>
        </pc:sldMkLst>
      </pc:sldChg>
      <pc:sldChg chg="addSp modSp add mod">
        <pc:chgData name="钱 霖奕" userId="d928a817aa094823" providerId="LiveId" clId="{B98D9CB8-AD71-6246-898F-BF6C703CCA1D}" dt="2022-09-09T03:54:59.577" v="14421" actId="20577"/>
        <pc:sldMkLst>
          <pc:docMk/>
          <pc:sldMk cId="3504303682" sldId="336"/>
        </pc:sldMkLst>
        <pc:spChg chg="mod">
          <ac:chgData name="钱 霖奕" userId="d928a817aa094823" providerId="LiveId" clId="{B98D9CB8-AD71-6246-898F-BF6C703CCA1D}" dt="2022-09-09T03:54:59.577" v="14421" actId="20577"/>
          <ac:spMkLst>
            <pc:docMk/>
            <pc:sldMk cId="3504303682" sldId="336"/>
            <ac:spMk id="3" creationId="{D409E8CD-5526-EDDA-9C36-2A73126FF7C9}"/>
          </ac:spMkLst>
        </pc:spChg>
        <pc:picChg chg="add mod">
          <ac:chgData name="钱 霖奕" userId="d928a817aa094823" providerId="LiveId" clId="{B98D9CB8-AD71-6246-898F-BF6C703CCA1D}" dt="2022-09-09T03:52:07.898" v="14348" actId="1076"/>
          <ac:picMkLst>
            <pc:docMk/>
            <pc:sldMk cId="3504303682" sldId="336"/>
            <ac:picMk id="4" creationId="{685B3C46-3CA6-2917-F63E-1987883F8C20}"/>
          </ac:picMkLst>
        </pc:picChg>
      </pc:sldChg>
      <pc:sldChg chg="addSp modSp add mod">
        <pc:chgData name="钱 霖奕" userId="d928a817aa094823" providerId="LiveId" clId="{B98D9CB8-AD71-6246-898F-BF6C703CCA1D}" dt="2022-09-09T04:02:18.133" v="14765" actId="1076"/>
        <pc:sldMkLst>
          <pc:docMk/>
          <pc:sldMk cId="3974005770" sldId="337"/>
        </pc:sldMkLst>
        <pc:spChg chg="mod">
          <ac:chgData name="钱 霖奕" userId="d928a817aa094823" providerId="LiveId" clId="{B98D9CB8-AD71-6246-898F-BF6C703CCA1D}" dt="2022-09-09T04:02:15.632" v="14764" actId="404"/>
          <ac:spMkLst>
            <pc:docMk/>
            <pc:sldMk cId="3974005770" sldId="337"/>
            <ac:spMk id="3" creationId="{D409E8CD-5526-EDDA-9C36-2A73126FF7C9}"/>
          </ac:spMkLst>
        </pc:spChg>
        <pc:picChg chg="add mod">
          <ac:chgData name="钱 霖奕" userId="d928a817aa094823" providerId="LiveId" clId="{B98D9CB8-AD71-6246-898F-BF6C703CCA1D}" dt="2022-09-09T04:02:18.133" v="14765" actId="1076"/>
          <ac:picMkLst>
            <pc:docMk/>
            <pc:sldMk cId="3974005770" sldId="337"/>
            <ac:picMk id="4" creationId="{25E00657-1393-448A-EF2C-BA1A6EA9B11B}"/>
          </ac:picMkLst>
        </pc:picChg>
      </pc:sldChg>
      <pc:sldChg chg="addSp delSp modSp add mod">
        <pc:chgData name="钱 霖奕" userId="d928a817aa094823" providerId="LiveId" clId="{B98D9CB8-AD71-6246-898F-BF6C703CCA1D}" dt="2022-09-09T05:13:17.780" v="15073" actId="20577"/>
        <pc:sldMkLst>
          <pc:docMk/>
          <pc:sldMk cId="11973667" sldId="338"/>
        </pc:sldMkLst>
        <pc:spChg chg="mod">
          <ac:chgData name="钱 霖奕" userId="d928a817aa094823" providerId="LiveId" clId="{B98D9CB8-AD71-6246-898F-BF6C703CCA1D}" dt="2022-09-09T05:13:17.780" v="15073" actId="20577"/>
          <ac:spMkLst>
            <pc:docMk/>
            <pc:sldMk cId="11973667" sldId="338"/>
            <ac:spMk id="3" creationId="{D409E8CD-5526-EDDA-9C36-2A73126FF7C9}"/>
          </ac:spMkLst>
        </pc:spChg>
        <pc:picChg chg="del">
          <ac:chgData name="钱 霖奕" userId="d928a817aa094823" providerId="LiveId" clId="{B98D9CB8-AD71-6246-898F-BF6C703CCA1D}" dt="2022-09-09T05:06:29.292" v="14924" actId="478"/>
          <ac:picMkLst>
            <pc:docMk/>
            <pc:sldMk cId="11973667" sldId="338"/>
            <ac:picMk id="4" creationId="{25E00657-1393-448A-EF2C-BA1A6EA9B11B}"/>
          </ac:picMkLst>
        </pc:picChg>
        <pc:picChg chg="add del mod">
          <ac:chgData name="钱 霖奕" userId="d928a817aa094823" providerId="LiveId" clId="{B98D9CB8-AD71-6246-898F-BF6C703CCA1D}" dt="2022-09-09T05:07:07.475" v="14979"/>
          <ac:picMkLst>
            <pc:docMk/>
            <pc:sldMk cId="11973667" sldId="338"/>
            <ac:picMk id="5" creationId="{B9C5B44C-15F3-0A5E-5208-E18A0C2868F2}"/>
          </ac:picMkLst>
        </pc:picChg>
        <pc:picChg chg="add del mod modCrop">
          <ac:chgData name="钱 霖奕" userId="d928a817aa094823" providerId="LiveId" clId="{B98D9CB8-AD71-6246-898F-BF6C703CCA1D}" dt="2022-09-09T05:11:45.104" v="15029" actId="478"/>
          <ac:picMkLst>
            <pc:docMk/>
            <pc:sldMk cId="11973667" sldId="338"/>
            <ac:picMk id="6" creationId="{1B4BD5A8-65CB-EDB7-8626-AA8A32145375}"/>
          </ac:picMkLst>
        </pc:picChg>
        <pc:picChg chg="add del mod">
          <ac:chgData name="钱 霖奕" userId="d928a817aa094823" providerId="LiveId" clId="{B98D9CB8-AD71-6246-898F-BF6C703CCA1D}" dt="2022-09-09T05:11:48.643" v="15032" actId="478"/>
          <ac:picMkLst>
            <pc:docMk/>
            <pc:sldMk cId="11973667" sldId="338"/>
            <ac:picMk id="7" creationId="{0E0794F2-CCDA-0E54-DAEC-50C43B71E12A}"/>
          </ac:picMkLst>
        </pc:picChg>
      </pc:sldChg>
      <pc:sldChg chg="addSp delSp modSp add mod">
        <pc:chgData name="钱 霖奕" userId="d928a817aa094823" providerId="LiveId" clId="{B98D9CB8-AD71-6246-898F-BF6C703CCA1D}" dt="2022-09-09T05:15:26.486" v="15206" actId="20577"/>
        <pc:sldMkLst>
          <pc:docMk/>
          <pc:sldMk cId="1897847280" sldId="339"/>
        </pc:sldMkLst>
        <pc:spChg chg="mod">
          <ac:chgData name="钱 霖奕" userId="d928a817aa094823" providerId="LiveId" clId="{B98D9CB8-AD71-6246-898F-BF6C703CCA1D}" dt="2022-09-09T05:15:26.486" v="15206" actId="20577"/>
          <ac:spMkLst>
            <pc:docMk/>
            <pc:sldMk cId="1897847280" sldId="339"/>
            <ac:spMk id="3" creationId="{D409E8CD-5526-EDDA-9C36-2A73126FF7C9}"/>
          </ac:spMkLst>
        </pc:spChg>
        <pc:spChg chg="add del mod">
          <ac:chgData name="钱 霖奕" userId="d928a817aa094823" providerId="LiveId" clId="{B98D9CB8-AD71-6246-898F-BF6C703CCA1D}" dt="2022-09-09T05:12:49.086" v="15054"/>
          <ac:spMkLst>
            <pc:docMk/>
            <pc:sldMk cId="1897847280" sldId="339"/>
            <ac:spMk id="6" creationId="{6ACBEA20-604E-FF13-C98A-64CF24A09AD9}"/>
          </ac:spMkLst>
        </pc:spChg>
        <pc:picChg chg="add mod">
          <ac:chgData name="钱 霖奕" userId="d928a817aa094823" providerId="LiveId" clId="{B98D9CB8-AD71-6246-898F-BF6C703CCA1D}" dt="2022-09-09T05:13:28.654" v="15077" actId="1076"/>
          <ac:picMkLst>
            <pc:docMk/>
            <pc:sldMk cId="1897847280" sldId="339"/>
            <ac:picMk id="4" creationId="{A0557113-8C33-8678-B5AA-C2DBD2613FCF}"/>
          </ac:picMkLst>
        </pc:picChg>
        <pc:picChg chg="add mod">
          <ac:chgData name="钱 霖奕" userId="d928a817aa094823" providerId="LiveId" clId="{B98D9CB8-AD71-6246-898F-BF6C703CCA1D}" dt="2022-09-09T05:13:31.287" v="15078" actId="14100"/>
          <ac:picMkLst>
            <pc:docMk/>
            <pc:sldMk cId="1897847280" sldId="339"/>
            <ac:picMk id="5" creationId="{BDF8EF39-919D-1AFD-4A0E-3CF374248E7C}"/>
          </ac:picMkLst>
        </pc:picChg>
        <pc:picChg chg="add del">
          <ac:chgData name="钱 霖奕" userId="d928a817aa094823" providerId="LiveId" clId="{B98D9CB8-AD71-6246-898F-BF6C703CCA1D}" dt="2022-09-09T05:12:59.213" v="15057"/>
          <ac:picMkLst>
            <pc:docMk/>
            <pc:sldMk cId="1897847280" sldId="339"/>
            <ac:picMk id="7" creationId="{3EB41363-0E41-54EF-D30E-7C387901ABFF}"/>
          </ac:picMkLst>
        </pc:picChg>
      </pc:sldChg>
      <pc:sldChg chg="addSp delSp modSp add mod">
        <pc:chgData name="钱 霖奕" userId="d928a817aa094823" providerId="LiveId" clId="{B98D9CB8-AD71-6246-898F-BF6C703CCA1D}" dt="2022-09-09T05:28:24.506" v="16057" actId="20577"/>
        <pc:sldMkLst>
          <pc:docMk/>
          <pc:sldMk cId="1673702171" sldId="340"/>
        </pc:sldMkLst>
        <pc:spChg chg="mod">
          <ac:chgData name="钱 霖奕" userId="d928a817aa094823" providerId="LiveId" clId="{B98D9CB8-AD71-6246-898F-BF6C703CCA1D}" dt="2022-09-09T05:16:15.705" v="15217" actId="20577"/>
          <ac:spMkLst>
            <pc:docMk/>
            <pc:sldMk cId="1673702171" sldId="340"/>
            <ac:spMk id="2" creationId="{7A56D87B-AA91-E547-3E45-5641F4064636}"/>
          </ac:spMkLst>
        </pc:spChg>
        <pc:spChg chg="mod">
          <ac:chgData name="钱 霖奕" userId="d928a817aa094823" providerId="LiveId" clId="{B98D9CB8-AD71-6246-898F-BF6C703CCA1D}" dt="2022-09-09T05:28:24.506" v="16057" actId="20577"/>
          <ac:spMkLst>
            <pc:docMk/>
            <pc:sldMk cId="1673702171" sldId="340"/>
            <ac:spMk id="3" creationId="{D409E8CD-5526-EDDA-9C36-2A73126FF7C9}"/>
          </ac:spMkLst>
        </pc:spChg>
        <pc:picChg chg="del">
          <ac:chgData name="钱 霖奕" userId="d928a817aa094823" providerId="LiveId" clId="{B98D9CB8-AD71-6246-898F-BF6C703CCA1D}" dt="2022-09-09T05:16:41.735" v="15221" actId="478"/>
          <ac:picMkLst>
            <pc:docMk/>
            <pc:sldMk cId="1673702171" sldId="340"/>
            <ac:picMk id="4" creationId="{A0557113-8C33-8678-B5AA-C2DBD2613FCF}"/>
          </ac:picMkLst>
        </pc:picChg>
        <pc:picChg chg="del">
          <ac:chgData name="钱 霖奕" userId="d928a817aa094823" providerId="LiveId" clId="{B98D9CB8-AD71-6246-898F-BF6C703CCA1D}" dt="2022-09-09T05:16:42.329" v="15222" actId="478"/>
          <ac:picMkLst>
            <pc:docMk/>
            <pc:sldMk cId="1673702171" sldId="340"/>
            <ac:picMk id="5" creationId="{BDF8EF39-919D-1AFD-4A0E-3CF374248E7C}"/>
          </ac:picMkLst>
        </pc:picChg>
        <pc:picChg chg="add del mod">
          <ac:chgData name="钱 霖奕" userId="d928a817aa094823" providerId="LiveId" clId="{B98D9CB8-AD71-6246-898F-BF6C703CCA1D}" dt="2022-09-09T05:16:49.316" v="15224"/>
          <ac:picMkLst>
            <pc:docMk/>
            <pc:sldMk cId="1673702171" sldId="340"/>
            <ac:picMk id="6" creationId="{CAD9A9DA-BF3F-D890-F939-8620A2A30D10}"/>
          </ac:picMkLst>
        </pc:picChg>
        <pc:picChg chg="add mod">
          <ac:chgData name="钱 霖奕" userId="d928a817aa094823" providerId="LiveId" clId="{B98D9CB8-AD71-6246-898F-BF6C703CCA1D}" dt="2022-09-09T05:28:07.612" v="16050" actId="1076"/>
          <ac:picMkLst>
            <pc:docMk/>
            <pc:sldMk cId="1673702171" sldId="340"/>
            <ac:picMk id="7" creationId="{E9FA269B-297E-FBE9-DD93-AD46C18CEB80}"/>
          </ac:picMkLst>
        </pc:picChg>
      </pc:sldChg>
      <pc:sldChg chg="addSp delSp modSp add mod">
        <pc:chgData name="钱 霖奕" userId="d928a817aa094823" providerId="LiveId" clId="{B98D9CB8-AD71-6246-898F-BF6C703CCA1D}" dt="2022-09-09T05:31:16.712" v="16288" actId="1076"/>
        <pc:sldMkLst>
          <pc:docMk/>
          <pc:sldMk cId="2565195576" sldId="341"/>
        </pc:sldMkLst>
        <pc:spChg chg="mod">
          <ac:chgData name="钱 霖奕" userId="d928a817aa094823" providerId="LiveId" clId="{B98D9CB8-AD71-6246-898F-BF6C703CCA1D}" dt="2022-09-09T05:31:14.384" v="16287" actId="20577"/>
          <ac:spMkLst>
            <pc:docMk/>
            <pc:sldMk cId="2565195576" sldId="341"/>
            <ac:spMk id="3" creationId="{D409E8CD-5526-EDDA-9C36-2A73126FF7C9}"/>
          </ac:spMkLst>
        </pc:spChg>
        <pc:picChg chg="add mod">
          <ac:chgData name="钱 霖奕" userId="d928a817aa094823" providerId="LiveId" clId="{B98D9CB8-AD71-6246-898F-BF6C703CCA1D}" dt="2022-09-09T05:31:16.712" v="16288" actId="1076"/>
          <ac:picMkLst>
            <pc:docMk/>
            <pc:sldMk cId="2565195576" sldId="341"/>
            <ac:picMk id="4" creationId="{281CA307-99C1-81C0-3C3A-F5CA6D70E393}"/>
          </ac:picMkLst>
        </pc:picChg>
        <pc:picChg chg="del">
          <ac:chgData name="钱 霖奕" userId="d928a817aa094823" providerId="LiveId" clId="{B98D9CB8-AD71-6246-898F-BF6C703CCA1D}" dt="2022-09-09T05:27:42.501" v="16042" actId="478"/>
          <ac:picMkLst>
            <pc:docMk/>
            <pc:sldMk cId="2565195576" sldId="341"/>
            <ac:picMk id="7" creationId="{E9FA269B-297E-FBE9-DD93-AD46C18CEB80}"/>
          </ac:picMkLst>
        </pc:picChg>
      </pc:sldChg>
      <pc:sldChg chg="delSp modSp add mod">
        <pc:chgData name="钱 霖奕" userId="d928a817aa094823" providerId="LiveId" clId="{B98D9CB8-AD71-6246-898F-BF6C703CCA1D}" dt="2022-09-09T05:44:43.249" v="16904" actId="20577"/>
        <pc:sldMkLst>
          <pc:docMk/>
          <pc:sldMk cId="3516794896" sldId="342"/>
        </pc:sldMkLst>
        <pc:spChg chg="mod">
          <ac:chgData name="钱 霖奕" userId="d928a817aa094823" providerId="LiveId" clId="{B98D9CB8-AD71-6246-898F-BF6C703CCA1D}" dt="2022-09-09T05:42:42.431" v="16597" actId="20577"/>
          <ac:spMkLst>
            <pc:docMk/>
            <pc:sldMk cId="3516794896" sldId="342"/>
            <ac:spMk id="2" creationId="{7A56D87B-AA91-E547-3E45-5641F4064636}"/>
          </ac:spMkLst>
        </pc:spChg>
        <pc:spChg chg="mod">
          <ac:chgData name="钱 霖奕" userId="d928a817aa094823" providerId="LiveId" clId="{B98D9CB8-AD71-6246-898F-BF6C703CCA1D}" dt="2022-09-09T05:44:43.249" v="16904" actId="20577"/>
          <ac:spMkLst>
            <pc:docMk/>
            <pc:sldMk cId="3516794896" sldId="342"/>
            <ac:spMk id="3" creationId="{D409E8CD-5526-EDDA-9C36-2A73126FF7C9}"/>
          </ac:spMkLst>
        </pc:spChg>
        <pc:picChg chg="del">
          <ac:chgData name="钱 霖奕" userId="d928a817aa094823" providerId="LiveId" clId="{B98D9CB8-AD71-6246-898F-BF6C703CCA1D}" dt="2022-09-09T05:42:36.307" v="16586" actId="478"/>
          <ac:picMkLst>
            <pc:docMk/>
            <pc:sldMk cId="3516794896" sldId="342"/>
            <ac:picMk id="4" creationId="{8F967750-A205-5635-946D-A3F4D849CE48}"/>
          </ac:picMkLst>
        </pc:picChg>
        <pc:picChg chg="del">
          <ac:chgData name="钱 霖奕" userId="d928a817aa094823" providerId="LiveId" clId="{B98D9CB8-AD71-6246-898F-BF6C703CCA1D}" dt="2022-09-09T05:42:36.936" v="16587" actId="478"/>
          <ac:picMkLst>
            <pc:docMk/>
            <pc:sldMk cId="3516794896" sldId="342"/>
            <ac:picMk id="7" creationId="{83464E46-84AB-548A-5627-7A887B7FA1CC}"/>
          </ac:picMkLst>
        </pc:picChg>
      </pc:sldChg>
    </pc:docChg>
  </pc:docChgLst>
  <pc:docChgLst>
    <pc:chgData name="钱 霖奕" userId="d928a817aa094823" providerId="LiveId" clId="{FE291E0F-EBE6-5F4F-B4FB-FC7D94C57F40}"/>
    <pc:docChg chg="custSel modSld">
      <pc:chgData name="钱 霖奕" userId="d928a817aa094823" providerId="LiveId" clId="{FE291E0F-EBE6-5F4F-B4FB-FC7D94C57F40}" dt="2023-01-05T10:30:18.550" v="114"/>
      <pc:docMkLst>
        <pc:docMk/>
      </pc:docMkLst>
      <pc:sldChg chg="addSp delSp">
        <pc:chgData name="钱 霖奕" userId="d928a817aa094823" providerId="LiveId" clId="{FE291E0F-EBE6-5F4F-B4FB-FC7D94C57F40}" dt="2023-01-05T10:15:22.135" v="42"/>
        <pc:sldMkLst>
          <pc:docMk/>
          <pc:sldMk cId="2143860677" sldId="353"/>
        </pc:sldMkLst>
        <pc:inkChg chg="add">
          <ac:chgData name="钱 霖奕" userId="d928a817aa094823" providerId="LiveId" clId="{FE291E0F-EBE6-5F4F-B4FB-FC7D94C57F40}" dt="2023-01-05T10:15:16.943" v="38"/>
          <ac:inkMkLst>
            <pc:docMk/>
            <pc:sldMk cId="2143860677" sldId="353"/>
            <ac:inkMk id="7" creationId="{F7F55673-D5F1-5EB2-3A0A-77D995F5FF48}"/>
          </ac:inkMkLst>
        </pc:inkChg>
        <pc:inkChg chg="add del">
          <ac:chgData name="钱 霖奕" userId="d928a817aa094823" providerId="LiveId" clId="{FE291E0F-EBE6-5F4F-B4FB-FC7D94C57F40}" dt="2023-01-05T10:15:22.135" v="42"/>
          <ac:inkMkLst>
            <pc:docMk/>
            <pc:sldMk cId="2143860677" sldId="353"/>
            <ac:inkMk id="8" creationId="{D4C7FE8E-0391-D596-BB39-4BB0750CA482}"/>
          </ac:inkMkLst>
        </pc:inkChg>
        <pc:inkChg chg="add del">
          <ac:chgData name="钱 霖奕" userId="d928a817aa094823" providerId="LiveId" clId="{FE291E0F-EBE6-5F4F-B4FB-FC7D94C57F40}" dt="2023-01-05T10:15:22.135" v="42"/>
          <ac:inkMkLst>
            <pc:docMk/>
            <pc:sldMk cId="2143860677" sldId="353"/>
            <ac:inkMk id="9" creationId="{FA6BCB0B-EFED-0966-C1D2-BDDCAE9A68A5}"/>
          </ac:inkMkLst>
        </pc:inkChg>
        <pc:inkChg chg="add del">
          <ac:chgData name="钱 霖奕" userId="d928a817aa094823" providerId="LiveId" clId="{FE291E0F-EBE6-5F4F-B4FB-FC7D94C57F40}" dt="2023-01-05T10:15:22.135" v="42"/>
          <ac:inkMkLst>
            <pc:docMk/>
            <pc:sldMk cId="2143860677" sldId="353"/>
            <ac:inkMk id="10" creationId="{CD516953-C414-3754-97B8-D60DE9212A6B}"/>
          </ac:inkMkLst>
        </pc:inkChg>
        <pc:inkChg chg="add reco">
          <ac:chgData name="钱 霖奕" userId="d928a817aa094823" providerId="LiveId" clId="{FE291E0F-EBE6-5F4F-B4FB-FC7D94C57F40}" dt="2023-01-05T10:15:22.135" v="42"/>
          <ac:inkMkLst>
            <pc:docMk/>
            <pc:sldMk cId="2143860677" sldId="353"/>
            <ac:inkMk id="11" creationId="{CB8455D0-27BB-6658-C475-C18E3D346EF0}"/>
          </ac:inkMkLst>
        </pc:inkChg>
      </pc:sldChg>
      <pc:sldChg chg="addSp delSp">
        <pc:chgData name="钱 霖奕" userId="d928a817aa094823" providerId="LiveId" clId="{FE291E0F-EBE6-5F4F-B4FB-FC7D94C57F40}" dt="2023-01-05T10:12:29.824" v="11"/>
        <pc:sldMkLst>
          <pc:docMk/>
          <pc:sldMk cId="2381286862" sldId="361"/>
        </pc:sldMkLst>
        <pc:inkChg chg="add">
          <ac:chgData name="钱 霖奕" userId="d928a817aa094823" providerId="LiveId" clId="{FE291E0F-EBE6-5F4F-B4FB-FC7D94C57F40}" dt="2023-01-05T10:12:24.164" v="0"/>
          <ac:inkMkLst>
            <pc:docMk/>
            <pc:sldMk cId="2381286862" sldId="361"/>
            <ac:inkMk id="5" creationId="{85B8688E-E91B-94EE-5945-2CB4984E0D7E}"/>
          </ac:inkMkLst>
        </pc:inkChg>
        <pc:inkChg chg="add del">
          <ac:chgData name="钱 霖奕" userId="d928a817aa094823" providerId="LiveId" clId="{FE291E0F-EBE6-5F4F-B4FB-FC7D94C57F40}" dt="2023-01-05T10:12:26.267" v="3"/>
          <ac:inkMkLst>
            <pc:docMk/>
            <pc:sldMk cId="2381286862" sldId="361"/>
            <ac:inkMk id="6" creationId="{14F99733-65CE-545F-C42B-334820E2058A}"/>
          </ac:inkMkLst>
        </pc:inkChg>
        <pc:inkChg chg="add del">
          <ac:chgData name="钱 霖奕" userId="d928a817aa094823" providerId="LiveId" clId="{FE291E0F-EBE6-5F4F-B4FB-FC7D94C57F40}" dt="2023-01-05T10:12:26.267" v="3"/>
          <ac:inkMkLst>
            <pc:docMk/>
            <pc:sldMk cId="2381286862" sldId="361"/>
            <ac:inkMk id="7" creationId="{4C9F5474-B4AB-DB48-0AC1-9BD90290B706}"/>
          </ac:inkMkLst>
        </pc:inkChg>
        <pc:inkChg chg="add reco">
          <ac:chgData name="钱 霖奕" userId="d928a817aa094823" providerId="LiveId" clId="{FE291E0F-EBE6-5F4F-B4FB-FC7D94C57F40}" dt="2023-01-05T10:12:26.267" v="3"/>
          <ac:inkMkLst>
            <pc:docMk/>
            <pc:sldMk cId="2381286862" sldId="361"/>
            <ac:inkMk id="9" creationId="{434F7452-BDF8-6C1D-7AC1-F736D03ADB55}"/>
          </ac:inkMkLst>
        </pc:inkChg>
        <pc:inkChg chg="add del">
          <ac:chgData name="钱 霖奕" userId="d928a817aa094823" providerId="LiveId" clId="{FE291E0F-EBE6-5F4F-B4FB-FC7D94C57F40}" dt="2023-01-05T10:12:29.824" v="11"/>
          <ac:inkMkLst>
            <pc:docMk/>
            <pc:sldMk cId="2381286862" sldId="361"/>
            <ac:inkMk id="13" creationId="{CE044C30-EB0A-31FC-50FF-87B98D7BF7C8}"/>
          </ac:inkMkLst>
        </pc:inkChg>
        <pc:inkChg chg="add del">
          <ac:chgData name="钱 霖奕" userId="d928a817aa094823" providerId="LiveId" clId="{FE291E0F-EBE6-5F4F-B4FB-FC7D94C57F40}" dt="2023-01-05T10:12:29.824" v="11"/>
          <ac:inkMkLst>
            <pc:docMk/>
            <pc:sldMk cId="2381286862" sldId="361"/>
            <ac:inkMk id="14" creationId="{8CF10537-998C-9401-E11F-459307B9579B}"/>
          </ac:inkMkLst>
        </pc:inkChg>
        <pc:inkChg chg="add del">
          <ac:chgData name="钱 霖奕" userId="d928a817aa094823" providerId="LiveId" clId="{FE291E0F-EBE6-5F4F-B4FB-FC7D94C57F40}" dt="2023-01-05T10:12:29.824" v="11"/>
          <ac:inkMkLst>
            <pc:docMk/>
            <pc:sldMk cId="2381286862" sldId="361"/>
            <ac:inkMk id="15" creationId="{5D3060AD-1AAF-FBA8-FCFE-9E6ED055D02E}"/>
          </ac:inkMkLst>
        </pc:inkChg>
        <pc:inkChg chg="add del">
          <ac:chgData name="钱 霖奕" userId="d928a817aa094823" providerId="LiveId" clId="{FE291E0F-EBE6-5F4F-B4FB-FC7D94C57F40}" dt="2023-01-05T10:12:29.824" v="11"/>
          <ac:inkMkLst>
            <pc:docMk/>
            <pc:sldMk cId="2381286862" sldId="361"/>
            <ac:inkMk id="16" creationId="{1ED69D7F-81CC-E207-E158-83CADB7EEF9E}"/>
          </ac:inkMkLst>
        </pc:inkChg>
        <pc:inkChg chg="add del">
          <ac:chgData name="钱 霖奕" userId="d928a817aa094823" providerId="LiveId" clId="{FE291E0F-EBE6-5F4F-B4FB-FC7D94C57F40}" dt="2023-01-05T10:12:29.824" v="11"/>
          <ac:inkMkLst>
            <pc:docMk/>
            <pc:sldMk cId="2381286862" sldId="361"/>
            <ac:inkMk id="17" creationId="{B3572FA5-970B-A906-BD07-DDF5594388B8}"/>
          </ac:inkMkLst>
        </pc:inkChg>
        <pc:inkChg chg="add del">
          <ac:chgData name="钱 霖奕" userId="d928a817aa094823" providerId="LiveId" clId="{FE291E0F-EBE6-5F4F-B4FB-FC7D94C57F40}" dt="2023-01-05T10:12:29.824" v="11"/>
          <ac:inkMkLst>
            <pc:docMk/>
            <pc:sldMk cId="2381286862" sldId="361"/>
            <ac:inkMk id="18" creationId="{58D08A55-27C6-5021-8E99-A5FA02636FA6}"/>
          </ac:inkMkLst>
        </pc:inkChg>
        <pc:inkChg chg="add del">
          <ac:chgData name="钱 霖奕" userId="d928a817aa094823" providerId="LiveId" clId="{FE291E0F-EBE6-5F4F-B4FB-FC7D94C57F40}" dt="2023-01-05T10:12:29.824" v="11"/>
          <ac:inkMkLst>
            <pc:docMk/>
            <pc:sldMk cId="2381286862" sldId="361"/>
            <ac:inkMk id="19" creationId="{08A8AEF4-6292-0E76-304B-B61A683E58F5}"/>
          </ac:inkMkLst>
        </pc:inkChg>
        <pc:inkChg chg="add reco">
          <ac:chgData name="钱 霖奕" userId="d928a817aa094823" providerId="LiveId" clId="{FE291E0F-EBE6-5F4F-B4FB-FC7D94C57F40}" dt="2023-01-05T10:12:29.824" v="11"/>
          <ac:inkMkLst>
            <pc:docMk/>
            <pc:sldMk cId="2381286862" sldId="361"/>
            <ac:inkMk id="20" creationId="{AA5D50C7-58F5-A395-D4A9-B9D18355B6D6}"/>
          </ac:inkMkLst>
        </pc:inkChg>
        <pc:inkChg chg="add reco">
          <ac:chgData name="钱 霖奕" userId="d928a817aa094823" providerId="LiveId" clId="{FE291E0F-EBE6-5F4F-B4FB-FC7D94C57F40}" dt="2023-01-05T10:12:29.824" v="11"/>
          <ac:inkMkLst>
            <pc:docMk/>
            <pc:sldMk cId="2381286862" sldId="361"/>
            <ac:inkMk id="21" creationId="{1AD7543D-7F70-55BA-852A-A550E07F5945}"/>
          </ac:inkMkLst>
        </pc:inkChg>
        <pc:inkChg chg="add reco">
          <ac:chgData name="钱 霖奕" userId="d928a817aa094823" providerId="LiveId" clId="{FE291E0F-EBE6-5F4F-B4FB-FC7D94C57F40}" dt="2023-01-05T10:12:29.824" v="11"/>
          <ac:inkMkLst>
            <pc:docMk/>
            <pc:sldMk cId="2381286862" sldId="361"/>
            <ac:inkMk id="22" creationId="{4D900C1F-0260-7445-947F-86266513DA17}"/>
          </ac:inkMkLst>
        </pc:inkChg>
      </pc:sldChg>
      <pc:sldChg chg="addSp delSp">
        <pc:chgData name="钱 霖奕" userId="d928a817aa094823" providerId="LiveId" clId="{FE291E0F-EBE6-5F4F-B4FB-FC7D94C57F40}" dt="2023-01-05T10:15:00.407" v="37"/>
        <pc:sldMkLst>
          <pc:docMk/>
          <pc:sldMk cId="1482788004" sldId="363"/>
        </pc:sldMkLst>
        <pc:inkChg chg="add">
          <ac:chgData name="钱 霖奕" userId="d928a817aa094823" providerId="LiveId" clId="{FE291E0F-EBE6-5F4F-B4FB-FC7D94C57F40}" dt="2023-01-05T10:14:22.538" v="12"/>
          <ac:inkMkLst>
            <pc:docMk/>
            <pc:sldMk cId="1482788004" sldId="363"/>
            <ac:inkMk id="5" creationId="{BB4D0E69-9C41-0388-373B-1C876C93630F}"/>
          </ac:inkMkLst>
        </pc:inkChg>
        <pc:inkChg chg="add del">
          <ac:chgData name="钱 霖奕" userId="d928a817aa094823" providerId="LiveId" clId="{FE291E0F-EBE6-5F4F-B4FB-FC7D94C57F40}" dt="2023-01-05T10:14:51.316" v="15"/>
          <ac:inkMkLst>
            <pc:docMk/>
            <pc:sldMk cId="1482788004" sldId="363"/>
            <ac:inkMk id="6" creationId="{B3FA4BE5-6509-986B-C0B1-6003BFFEEBA2}"/>
          </ac:inkMkLst>
        </pc:inkChg>
        <pc:inkChg chg="add del">
          <ac:chgData name="钱 霖奕" userId="d928a817aa094823" providerId="LiveId" clId="{FE291E0F-EBE6-5F4F-B4FB-FC7D94C57F40}" dt="2023-01-05T10:14:51.316" v="15"/>
          <ac:inkMkLst>
            <pc:docMk/>
            <pc:sldMk cId="1482788004" sldId="363"/>
            <ac:inkMk id="7" creationId="{AF68A785-D430-251A-0D61-3E1618DA91F2}"/>
          </ac:inkMkLst>
        </pc:inkChg>
        <pc:inkChg chg="add reco">
          <ac:chgData name="钱 霖奕" userId="d928a817aa094823" providerId="LiveId" clId="{FE291E0F-EBE6-5F4F-B4FB-FC7D94C57F40}" dt="2023-01-05T10:14:51.316" v="15"/>
          <ac:inkMkLst>
            <pc:docMk/>
            <pc:sldMk cId="1482788004" sldId="363"/>
            <ac:inkMk id="8" creationId="{A3902877-E1A2-63D2-4597-C30A78ED7691}"/>
          </ac:inkMkLst>
        </pc:inkChg>
        <pc:inkChg chg="add del">
          <ac:chgData name="钱 霖奕" userId="d928a817aa094823" providerId="LiveId" clId="{FE291E0F-EBE6-5F4F-B4FB-FC7D94C57F40}" dt="2023-01-05T10:14:54.433" v="23"/>
          <ac:inkMkLst>
            <pc:docMk/>
            <pc:sldMk cId="1482788004" sldId="363"/>
            <ac:inkMk id="9" creationId="{977FAC56-9509-54CC-09E6-0D93784B993B}"/>
          </ac:inkMkLst>
        </pc:inkChg>
        <pc:inkChg chg="add del">
          <ac:chgData name="钱 霖奕" userId="d928a817aa094823" providerId="LiveId" clId="{FE291E0F-EBE6-5F4F-B4FB-FC7D94C57F40}" dt="2023-01-05T10:14:54.433" v="23"/>
          <ac:inkMkLst>
            <pc:docMk/>
            <pc:sldMk cId="1482788004" sldId="363"/>
            <ac:inkMk id="10" creationId="{96AD623C-BB77-65B2-942B-11341D1C370E}"/>
          </ac:inkMkLst>
        </pc:inkChg>
        <pc:inkChg chg="add del">
          <ac:chgData name="钱 霖奕" userId="d928a817aa094823" providerId="LiveId" clId="{FE291E0F-EBE6-5F4F-B4FB-FC7D94C57F40}" dt="2023-01-05T10:14:54.433" v="23"/>
          <ac:inkMkLst>
            <pc:docMk/>
            <pc:sldMk cId="1482788004" sldId="363"/>
            <ac:inkMk id="11" creationId="{63142C48-B5E7-9BE3-0C5D-1B86F4AF3E09}"/>
          </ac:inkMkLst>
        </pc:inkChg>
        <pc:inkChg chg="add del">
          <ac:chgData name="钱 霖奕" userId="d928a817aa094823" providerId="LiveId" clId="{FE291E0F-EBE6-5F4F-B4FB-FC7D94C57F40}" dt="2023-01-05T10:14:54.433" v="23"/>
          <ac:inkMkLst>
            <pc:docMk/>
            <pc:sldMk cId="1482788004" sldId="363"/>
            <ac:inkMk id="12" creationId="{4761F9D2-7AF1-E35F-E140-F29D80BFAFD0}"/>
          </ac:inkMkLst>
        </pc:inkChg>
        <pc:inkChg chg="add del">
          <ac:chgData name="钱 霖奕" userId="d928a817aa094823" providerId="LiveId" clId="{FE291E0F-EBE6-5F4F-B4FB-FC7D94C57F40}" dt="2023-01-05T10:14:54.433" v="23"/>
          <ac:inkMkLst>
            <pc:docMk/>
            <pc:sldMk cId="1482788004" sldId="363"/>
            <ac:inkMk id="13" creationId="{F9EA1782-56E6-8A6C-5A75-B05FB9974F3E}"/>
          </ac:inkMkLst>
        </pc:inkChg>
        <pc:inkChg chg="add del">
          <ac:chgData name="钱 霖奕" userId="d928a817aa094823" providerId="LiveId" clId="{FE291E0F-EBE6-5F4F-B4FB-FC7D94C57F40}" dt="2023-01-05T10:14:54.433" v="23"/>
          <ac:inkMkLst>
            <pc:docMk/>
            <pc:sldMk cId="1482788004" sldId="363"/>
            <ac:inkMk id="14" creationId="{558B8B5B-E86D-53EE-5274-0D80D5E27790}"/>
          </ac:inkMkLst>
        </pc:inkChg>
        <pc:inkChg chg="add del">
          <ac:chgData name="钱 霖奕" userId="d928a817aa094823" providerId="LiveId" clId="{FE291E0F-EBE6-5F4F-B4FB-FC7D94C57F40}" dt="2023-01-05T10:14:54.433" v="23"/>
          <ac:inkMkLst>
            <pc:docMk/>
            <pc:sldMk cId="1482788004" sldId="363"/>
            <ac:inkMk id="15" creationId="{BEA88FBD-8892-7B26-CAB9-5A953C13CE5B}"/>
          </ac:inkMkLst>
        </pc:inkChg>
        <pc:inkChg chg="add reco">
          <ac:chgData name="钱 霖奕" userId="d928a817aa094823" providerId="LiveId" clId="{FE291E0F-EBE6-5F4F-B4FB-FC7D94C57F40}" dt="2023-01-05T10:14:54.433" v="23"/>
          <ac:inkMkLst>
            <pc:docMk/>
            <pc:sldMk cId="1482788004" sldId="363"/>
            <ac:inkMk id="16" creationId="{AA5BEBED-63D4-786F-42F1-F2F934B23C6B}"/>
          </ac:inkMkLst>
        </pc:inkChg>
        <pc:inkChg chg="add reco">
          <ac:chgData name="钱 霖奕" userId="d928a817aa094823" providerId="LiveId" clId="{FE291E0F-EBE6-5F4F-B4FB-FC7D94C57F40}" dt="2023-01-05T10:14:54.433" v="23"/>
          <ac:inkMkLst>
            <pc:docMk/>
            <pc:sldMk cId="1482788004" sldId="363"/>
            <ac:inkMk id="17" creationId="{16E751F6-8C4D-8D8A-9B4A-9A632A7AE746}"/>
          </ac:inkMkLst>
        </pc:inkChg>
        <pc:inkChg chg="add del">
          <ac:chgData name="钱 霖奕" userId="d928a817aa094823" providerId="LiveId" clId="{FE291E0F-EBE6-5F4F-B4FB-FC7D94C57F40}" dt="2023-01-05T10:14:58.416" v="33"/>
          <ac:inkMkLst>
            <pc:docMk/>
            <pc:sldMk cId="1482788004" sldId="363"/>
            <ac:inkMk id="18" creationId="{852BFD8F-136C-CCA0-1869-AF12B7DA1067}"/>
          </ac:inkMkLst>
        </pc:inkChg>
        <pc:inkChg chg="add del">
          <ac:chgData name="钱 霖奕" userId="d928a817aa094823" providerId="LiveId" clId="{FE291E0F-EBE6-5F4F-B4FB-FC7D94C57F40}" dt="2023-01-05T10:14:58.416" v="33"/>
          <ac:inkMkLst>
            <pc:docMk/>
            <pc:sldMk cId="1482788004" sldId="363"/>
            <ac:inkMk id="19" creationId="{043F4ED2-8C5E-074F-D333-058798D44A34}"/>
          </ac:inkMkLst>
        </pc:inkChg>
        <pc:inkChg chg="add del">
          <ac:chgData name="钱 霖奕" userId="d928a817aa094823" providerId="LiveId" clId="{FE291E0F-EBE6-5F4F-B4FB-FC7D94C57F40}" dt="2023-01-05T10:14:58.416" v="33"/>
          <ac:inkMkLst>
            <pc:docMk/>
            <pc:sldMk cId="1482788004" sldId="363"/>
            <ac:inkMk id="20" creationId="{F0B4B3AF-1E87-D2DD-8CA7-4460EF404DD4}"/>
          </ac:inkMkLst>
        </pc:inkChg>
        <pc:inkChg chg="add del">
          <ac:chgData name="钱 霖奕" userId="d928a817aa094823" providerId="LiveId" clId="{FE291E0F-EBE6-5F4F-B4FB-FC7D94C57F40}" dt="2023-01-05T10:14:58.416" v="33"/>
          <ac:inkMkLst>
            <pc:docMk/>
            <pc:sldMk cId="1482788004" sldId="363"/>
            <ac:inkMk id="21" creationId="{CD96D85C-BAE4-D468-90FD-87AFB1B2214F}"/>
          </ac:inkMkLst>
        </pc:inkChg>
        <pc:inkChg chg="add del">
          <ac:chgData name="钱 霖奕" userId="d928a817aa094823" providerId="LiveId" clId="{FE291E0F-EBE6-5F4F-B4FB-FC7D94C57F40}" dt="2023-01-05T10:14:58.416" v="33"/>
          <ac:inkMkLst>
            <pc:docMk/>
            <pc:sldMk cId="1482788004" sldId="363"/>
            <ac:inkMk id="22" creationId="{0D2F7CAB-0F3D-3376-F636-C1706DA0C99F}"/>
          </ac:inkMkLst>
        </pc:inkChg>
        <pc:inkChg chg="add del">
          <ac:chgData name="钱 霖奕" userId="d928a817aa094823" providerId="LiveId" clId="{FE291E0F-EBE6-5F4F-B4FB-FC7D94C57F40}" dt="2023-01-05T10:14:58.416" v="33"/>
          <ac:inkMkLst>
            <pc:docMk/>
            <pc:sldMk cId="1482788004" sldId="363"/>
            <ac:inkMk id="23" creationId="{47F9E11E-3A91-7588-4142-6497CB81FC45}"/>
          </ac:inkMkLst>
        </pc:inkChg>
        <pc:inkChg chg="add del">
          <ac:chgData name="钱 霖奕" userId="d928a817aa094823" providerId="LiveId" clId="{FE291E0F-EBE6-5F4F-B4FB-FC7D94C57F40}" dt="2023-01-05T10:14:58.416" v="33"/>
          <ac:inkMkLst>
            <pc:docMk/>
            <pc:sldMk cId="1482788004" sldId="363"/>
            <ac:inkMk id="24" creationId="{253F608D-0ED7-9EDB-8612-4E7AAB0055FE}"/>
          </ac:inkMkLst>
        </pc:inkChg>
        <pc:inkChg chg="add del">
          <ac:chgData name="钱 霖奕" userId="d928a817aa094823" providerId="LiveId" clId="{FE291E0F-EBE6-5F4F-B4FB-FC7D94C57F40}" dt="2023-01-05T10:14:58.416" v="33"/>
          <ac:inkMkLst>
            <pc:docMk/>
            <pc:sldMk cId="1482788004" sldId="363"/>
            <ac:inkMk id="25" creationId="{28407CFF-C8B5-1320-9A1E-77889C32C95F}"/>
          </ac:inkMkLst>
        </pc:inkChg>
        <pc:inkChg chg="add del">
          <ac:chgData name="钱 霖奕" userId="d928a817aa094823" providerId="LiveId" clId="{FE291E0F-EBE6-5F4F-B4FB-FC7D94C57F40}" dt="2023-01-05T10:14:58.416" v="33"/>
          <ac:inkMkLst>
            <pc:docMk/>
            <pc:sldMk cId="1482788004" sldId="363"/>
            <ac:inkMk id="26" creationId="{AC38F193-5B72-B130-E2E9-7454D3301D86}"/>
          </ac:inkMkLst>
        </pc:inkChg>
        <pc:inkChg chg="add reco">
          <ac:chgData name="钱 霖奕" userId="d928a817aa094823" providerId="LiveId" clId="{FE291E0F-EBE6-5F4F-B4FB-FC7D94C57F40}" dt="2023-01-05T10:14:58.416" v="33"/>
          <ac:inkMkLst>
            <pc:docMk/>
            <pc:sldMk cId="1482788004" sldId="363"/>
            <ac:inkMk id="27" creationId="{715A01F9-1A64-DE27-A987-E2AD6B54714F}"/>
          </ac:inkMkLst>
        </pc:inkChg>
        <pc:inkChg chg="add reco">
          <ac:chgData name="钱 霖奕" userId="d928a817aa094823" providerId="LiveId" clId="{FE291E0F-EBE6-5F4F-B4FB-FC7D94C57F40}" dt="2023-01-05T10:14:58.416" v="33"/>
          <ac:inkMkLst>
            <pc:docMk/>
            <pc:sldMk cId="1482788004" sldId="363"/>
            <ac:inkMk id="28" creationId="{B05314E3-4FDB-2D5F-C1E3-323CC0263268}"/>
          </ac:inkMkLst>
        </pc:inkChg>
        <pc:inkChg chg="add del">
          <ac:chgData name="钱 霖奕" userId="d928a817aa094823" providerId="LiveId" clId="{FE291E0F-EBE6-5F4F-B4FB-FC7D94C57F40}" dt="2023-01-05T10:15:00.407" v="37"/>
          <ac:inkMkLst>
            <pc:docMk/>
            <pc:sldMk cId="1482788004" sldId="363"/>
            <ac:inkMk id="29" creationId="{8D8EC1ED-6F4F-EEA5-327E-655D34D7F048}"/>
          </ac:inkMkLst>
        </pc:inkChg>
        <pc:inkChg chg="add del">
          <ac:chgData name="钱 霖奕" userId="d928a817aa094823" providerId="LiveId" clId="{FE291E0F-EBE6-5F4F-B4FB-FC7D94C57F40}" dt="2023-01-05T10:15:00.407" v="37"/>
          <ac:inkMkLst>
            <pc:docMk/>
            <pc:sldMk cId="1482788004" sldId="363"/>
            <ac:inkMk id="30" creationId="{63B3A0AB-D225-B63E-72F1-8A10730F162A}"/>
          </ac:inkMkLst>
        </pc:inkChg>
        <pc:inkChg chg="add del">
          <ac:chgData name="钱 霖奕" userId="d928a817aa094823" providerId="LiveId" clId="{FE291E0F-EBE6-5F4F-B4FB-FC7D94C57F40}" dt="2023-01-05T10:15:00.407" v="37"/>
          <ac:inkMkLst>
            <pc:docMk/>
            <pc:sldMk cId="1482788004" sldId="363"/>
            <ac:inkMk id="31" creationId="{B12855DC-1665-9FD2-E23D-5F0D7D40294F}"/>
          </ac:inkMkLst>
        </pc:inkChg>
        <pc:inkChg chg="add reco">
          <ac:chgData name="钱 霖奕" userId="d928a817aa094823" providerId="LiveId" clId="{FE291E0F-EBE6-5F4F-B4FB-FC7D94C57F40}" dt="2023-01-05T10:15:00.407" v="37"/>
          <ac:inkMkLst>
            <pc:docMk/>
            <pc:sldMk cId="1482788004" sldId="363"/>
            <ac:inkMk id="32" creationId="{774A383C-131A-9F3A-094C-03584BFFA89E}"/>
          </ac:inkMkLst>
        </pc:inkChg>
      </pc:sldChg>
      <pc:sldChg chg="addSp delSp">
        <pc:chgData name="钱 霖奕" userId="d928a817aa094823" providerId="LiveId" clId="{FE291E0F-EBE6-5F4F-B4FB-FC7D94C57F40}" dt="2023-01-05T10:16:23.150" v="63"/>
        <pc:sldMkLst>
          <pc:docMk/>
          <pc:sldMk cId="2049148864" sldId="364"/>
        </pc:sldMkLst>
        <pc:inkChg chg="add del">
          <ac:chgData name="钱 霖奕" userId="d928a817aa094823" providerId="LiveId" clId="{FE291E0F-EBE6-5F4F-B4FB-FC7D94C57F40}" dt="2023-01-05T10:15:52.788" v="53"/>
          <ac:inkMkLst>
            <pc:docMk/>
            <pc:sldMk cId="2049148864" sldId="364"/>
            <ac:inkMk id="5" creationId="{449E88B2-3E34-E4C3-943E-C22DCD52970C}"/>
          </ac:inkMkLst>
        </pc:inkChg>
        <pc:inkChg chg="add del">
          <ac:chgData name="钱 霖奕" userId="d928a817aa094823" providerId="LiveId" clId="{FE291E0F-EBE6-5F4F-B4FB-FC7D94C57F40}" dt="2023-01-05T10:15:52.788" v="53"/>
          <ac:inkMkLst>
            <pc:docMk/>
            <pc:sldMk cId="2049148864" sldId="364"/>
            <ac:inkMk id="6" creationId="{66F38244-EF23-49DA-D344-7B197A88D477}"/>
          </ac:inkMkLst>
        </pc:inkChg>
        <pc:inkChg chg="add del">
          <ac:chgData name="钱 霖奕" userId="d928a817aa094823" providerId="LiveId" clId="{FE291E0F-EBE6-5F4F-B4FB-FC7D94C57F40}" dt="2023-01-05T10:15:52.788" v="53"/>
          <ac:inkMkLst>
            <pc:docMk/>
            <pc:sldMk cId="2049148864" sldId="364"/>
            <ac:inkMk id="7" creationId="{61DCAB1E-5A7E-4CE2-CDB6-204C3CE9D844}"/>
          </ac:inkMkLst>
        </pc:inkChg>
        <pc:inkChg chg="add del">
          <ac:chgData name="钱 霖奕" userId="d928a817aa094823" providerId="LiveId" clId="{FE291E0F-EBE6-5F4F-B4FB-FC7D94C57F40}" dt="2023-01-05T10:15:52.788" v="53"/>
          <ac:inkMkLst>
            <pc:docMk/>
            <pc:sldMk cId="2049148864" sldId="364"/>
            <ac:inkMk id="8" creationId="{CD026C3D-E034-82DC-5B2D-1F9EF9713A20}"/>
          </ac:inkMkLst>
        </pc:inkChg>
        <pc:inkChg chg="add del">
          <ac:chgData name="钱 霖奕" userId="d928a817aa094823" providerId="LiveId" clId="{FE291E0F-EBE6-5F4F-B4FB-FC7D94C57F40}" dt="2023-01-05T10:15:52.788" v="53"/>
          <ac:inkMkLst>
            <pc:docMk/>
            <pc:sldMk cId="2049148864" sldId="364"/>
            <ac:inkMk id="9" creationId="{7A271982-384C-3607-941B-C123E365BA3B}"/>
          </ac:inkMkLst>
        </pc:inkChg>
        <pc:inkChg chg="add del">
          <ac:chgData name="钱 霖奕" userId="d928a817aa094823" providerId="LiveId" clId="{FE291E0F-EBE6-5F4F-B4FB-FC7D94C57F40}" dt="2023-01-05T10:15:52.788" v="53"/>
          <ac:inkMkLst>
            <pc:docMk/>
            <pc:sldMk cId="2049148864" sldId="364"/>
            <ac:inkMk id="10" creationId="{56D413B4-F2F6-4705-3675-D46A59DEF6C6}"/>
          </ac:inkMkLst>
        </pc:inkChg>
        <pc:inkChg chg="add del">
          <ac:chgData name="钱 霖奕" userId="d928a817aa094823" providerId="LiveId" clId="{FE291E0F-EBE6-5F4F-B4FB-FC7D94C57F40}" dt="2023-01-05T10:15:52.788" v="53"/>
          <ac:inkMkLst>
            <pc:docMk/>
            <pc:sldMk cId="2049148864" sldId="364"/>
            <ac:inkMk id="11" creationId="{69766257-054F-FA0C-E07A-B0F38F95E1E0}"/>
          </ac:inkMkLst>
        </pc:inkChg>
        <pc:inkChg chg="add del">
          <ac:chgData name="钱 霖奕" userId="d928a817aa094823" providerId="LiveId" clId="{FE291E0F-EBE6-5F4F-B4FB-FC7D94C57F40}" dt="2023-01-05T10:15:52.788" v="53"/>
          <ac:inkMkLst>
            <pc:docMk/>
            <pc:sldMk cId="2049148864" sldId="364"/>
            <ac:inkMk id="12" creationId="{8AB299A3-392F-3DE6-3CCF-2B43FD8DCF60}"/>
          </ac:inkMkLst>
        </pc:inkChg>
        <pc:inkChg chg="add del">
          <ac:chgData name="钱 霖奕" userId="d928a817aa094823" providerId="LiveId" clId="{FE291E0F-EBE6-5F4F-B4FB-FC7D94C57F40}" dt="2023-01-05T10:15:52.788" v="53"/>
          <ac:inkMkLst>
            <pc:docMk/>
            <pc:sldMk cId="2049148864" sldId="364"/>
            <ac:inkMk id="13" creationId="{87D18EB4-75EF-C5C2-A05D-05141C634EE9}"/>
          </ac:inkMkLst>
        </pc:inkChg>
        <pc:inkChg chg="add del">
          <ac:chgData name="钱 霖奕" userId="d928a817aa094823" providerId="LiveId" clId="{FE291E0F-EBE6-5F4F-B4FB-FC7D94C57F40}" dt="2023-01-05T10:15:52.788" v="53"/>
          <ac:inkMkLst>
            <pc:docMk/>
            <pc:sldMk cId="2049148864" sldId="364"/>
            <ac:inkMk id="14" creationId="{8A02F923-8B44-99C9-348B-388558E35171}"/>
          </ac:inkMkLst>
        </pc:inkChg>
        <pc:inkChg chg="add reco">
          <ac:chgData name="钱 霖奕" userId="d928a817aa094823" providerId="LiveId" clId="{FE291E0F-EBE6-5F4F-B4FB-FC7D94C57F40}" dt="2023-01-05T10:15:52.788" v="53"/>
          <ac:inkMkLst>
            <pc:docMk/>
            <pc:sldMk cId="2049148864" sldId="364"/>
            <ac:inkMk id="15" creationId="{9FC9500A-CD74-E1B2-C886-74FD3EBD9E93}"/>
          </ac:inkMkLst>
        </pc:inkChg>
        <pc:inkChg chg="add reco">
          <ac:chgData name="钱 霖奕" userId="d928a817aa094823" providerId="LiveId" clId="{FE291E0F-EBE6-5F4F-B4FB-FC7D94C57F40}" dt="2023-01-05T10:15:52.788" v="53"/>
          <ac:inkMkLst>
            <pc:docMk/>
            <pc:sldMk cId="2049148864" sldId="364"/>
            <ac:inkMk id="16" creationId="{3C8850B6-E2B6-6DBD-B3A8-4361971158FE}"/>
          </ac:inkMkLst>
        </pc:inkChg>
        <pc:inkChg chg="add del">
          <ac:chgData name="钱 霖奕" userId="d928a817aa094823" providerId="LiveId" clId="{FE291E0F-EBE6-5F4F-B4FB-FC7D94C57F40}" dt="2023-01-05T10:16:23.150" v="63"/>
          <ac:inkMkLst>
            <pc:docMk/>
            <pc:sldMk cId="2049148864" sldId="364"/>
            <ac:inkMk id="17" creationId="{567080A2-B7D2-43E9-2A18-DFD7AAEA00AF}"/>
          </ac:inkMkLst>
        </pc:inkChg>
        <pc:inkChg chg="add del">
          <ac:chgData name="钱 霖奕" userId="d928a817aa094823" providerId="LiveId" clId="{FE291E0F-EBE6-5F4F-B4FB-FC7D94C57F40}" dt="2023-01-05T10:16:23.150" v="63"/>
          <ac:inkMkLst>
            <pc:docMk/>
            <pc:sldMk cId="2049148864" sldId="364"/>
            <ac:inkMk id="18" creationId="{31F7C6A0-405B-FF9D-DE3A-F8C9C8771139}"/>
          </ac:inkMkLst>
        </pc:inkChg>
        <pc:inkChg chg="add del">
          <ac:chgData name="钱 霖奕" userId="d928a817aa094823" providerId="LiveId" clId="{FE291E0F-EBE6-5F4F-B4FB-FC7D94C57F40}" dt="2023-01-05T10:16:23.150" v="63"/>
          <ac:inkMkLst>
            <pc:docMk/>
            <pc:sldMk cId="2049148864" sldId="364"/>
            <ac:inkMk id="19" creationId="{844E6319-9808-6829-E41F-1B6CBFDFCD56}"/>
          </ac:inkMkLst>
        </pc:inkChg>
        <pc:inkChg chg="add del">
          <ac:chgData name="钱 霖奕" userId="d928a817aa094823" providerId="LiveId" clId="{FE291E0F-EBE6-5F4F-B4FB-FC7D94C57F40}" dt="2023-01-05T10:16:23.150" v="63"/>
          <ac:inkMkLst>
            <pc:docMk/>
            <pc:sldMk cId="2049148864" sldId="364"/>
            <ac:inkMk id="20" creationId="{9FE673F7-A676-E961-5055-101628D5027C}"/>
          </ac:inkMkLst>
        </pc:inkChg>
        <pc:inkChg chg="add del">
          <ac:chgData name="钱 霖奕" userId="d928a817aa094823" providerId="LiveId" clId="{FE291E0F-EBE6-5F4F-B4FB-FC7D94C57F40}" dt="2023-01-05T10:16:23.150" v="63"/>
          <ac:inkMkLst>
            <pc:docMk/>
            <pc:sldMk cId="2049148864" sldId="364"/>
            <ac:inkMk id="21" creationId="{0AA38C0B-0411-10C2-6170-6736F166AA38}"/>
          </ac:inkMkLst>
        </pc:inkChg>
        <pc:inkChg chg="add del">
          <ac:chgData name="钱 霖奕" userId="d928a817aa094823" providerId="LiveId" clId="{FE291E0F-EBE6-5F4F-B4FB-FC7D94C57F40}" dt="2023-01-05T10:16:23.150" v="63"/>
          <ac:inkMkLst>
            <pc:docMk/>
            <pc:sldMk cId="2049148864" sldId="364"/>
            <ac:inkMk id="22" creationId="{F5FC679A-0D18-07C3-1453-EF6938093F67}"/>
          </ac:inkMkLst>
        </pc:inkChg>
        <pc:inkChg chg="add del">
          <ac:chgData name="钱 霖奕" userId="d928a817aa094823" providerId="LiveId" clId="{FE291E0F-EBE6-5F4F-B4FB-FC7D94C57F40}" dt="2023-01-05T10:16:23.150" v="63"/>
          <ac:inkMkLst>
            <pc:docMk/>
            <pc:sldMk cId="2049148864" sldId="364"/>
            <ac:inkMk id="23" creationId="{ACC157FC-3F93-0FCE-C7C7-3C83A2577B32}"/>
          </ac:inkMkLst>
        </pc:inkChg>
        <pc:inkChg chg="add del">
          <ac:chgData name="钱 霖奕" userId="d928a817aa094823" providerId="LiveId" clId="{FE291E0F-EBE6-5F4F-B4FB-FC7D94C57F40}" dt="2023-01-05T10:16:23.150" v="63"/>
          <ac:inkMkLst>
            <pc:docMk/>
            <pc:sldMk cId="2049148864" sldId="364"/>
            <ac:inkMk id="24" creationId="{07CFA586-89A8-1267-4E3A-AD6E4C55E1EE}"/>
          </ac:inkMkLst>
        </pc:inkChg>
        <pc:inkChg chg="add del">
          <ac:chgData name="钱 霖奕" userId="d928a817aa094823" providerId="LiveId" clId="{FE291E0F-EBE6-5F4F-B4FB-FC7D94C57F40}" dt="2023-01-05T10:16:23.150" v="63"/>
          <ac:inkMkLst>
            <pc:docMk/>
            <pc:sldMk cId="2049148864" sldId="364"/>
            <ac:inkMk id="25" creationId="{2F0DEF60-9301-5735-E6BF-29711A40B7E9}"/>
          </ac:inkMkLst>
        </pc:inkChg>
        <pc:inkChg chg="add reco">
          <ac:chgData name="钱 霖奕" userId="d928a817aa094823" providerId="LiveId" clId="{FE291E0F-EBE6-5F4F-B4FB-FC7D94C57F40}" dt="2023-01-05T10:16:23.150" v="63"/>
          <ac:inkMkLst>
            <pc:docMk/>
            <pc:sldMk cId="2049148864" sldId="364"/>
            <ac:inkMk id="26" creationId="{73A0A1C3-2F93-E377-130C-62D9FEA7E016}"/>
          </ac:inkMkLst>
        </pc:inkChg>
      </pc:sldChg>
      <pc:sldChg chg="addSp delSp">
        <pc:chgData name="钱 霖奕" userId="d928a817aa094823" providerId="LiveId" clId="{FE291E0F-EBE6-5F4F-B4FB-FC7D94C57F40}" dt="2023-01-05T10:30:18.550" v="114"/>
        <pc:sldMkLst>
          <pc:docMk/>
          <pc:sldMk cId="3266670784" sldId="367"/>
        </pc:sldMkLst>
        <pc:inkChg chg="add del">
          <ac:chgData name="钱 霖奕" userId="d928a817aa094823" providerId="LiveId" clId="{FE291E0F-EBE6-5F4F-B4FB-FC7D94C57F40}" dt="2023-01-05T10:29:33.354" v="89"/>
          <ac:inkMkLst>
            <pc:docMk/>
            <pc:sldMk cId="3266670784" sldId="367"/>
            <ac:inkMk id="6" creationId="{1B5BE95B-2A90-0561-2CEB-A194A23599E0}"/>
          </ac:inkMkLst>
        </pc:inkChg>
        <pc:inkChg chg="add del">
          <ac:chgData name="钱 霖奕" userId="d928a817aa094823" providerId="LiveId" clId="{FE291E0F-EBE6-5F4F-B4FB-FC7D94C57F40}" dt="2023-01-05T10:29:33.354" v="89"/>
          <ac:inkMkLst>
            <pc:docMk/>
            <pc:sldMk cId="3266670784" sldId="367"/>
            <ac:inkMk id="7" creationId="{4EF9F091-9A34-7B48-A9D7-7BA000CDEB34}"/>
          </ac:inkMkLst>
        </pc:inkChg>
        <pc:inkChg chg="add del">
          <ac:chgData name="钱 霖奕" userId="d928a817aa094823" providerId="LiveId" clId="{FE291E0F-EBE6-5F4F-B4FB-FC7D94C57F40}" dt="2023-01-05T10:29:33.354" v="89"/>
          <ac:inkMkLst>
            <pc:docMk/>
            <pc:sldMk cId="3266670784" sldId="367"/>
            <ac:inkMk id="8" creationId="{F4C8496D-F33B-5B14-FF3F-A334FDBF02C1}"/>
          </ac:inkMkLst>
        </pc:inkChg>
        <pc:inkChg chg="add del">
          <ac:chgData name="钱 霖奕" userId="d928a817aa094823" providerId="LiveId" clId="{FE291E0F-EBE6-5F4F-B4FB-FC7D94C57F40}" dt="2023-01-05T10:29:33.354" v="89"/>
          <ac:inkMkLst>
            <pc:docMk/>
            <pc:sldMk cId="3266670784" sldId="367"/>
            <ac:inkMk id="9" creationId="{4FBEB099-220B-5817-09C8-BE807132F9A3}"/>
          </ac:inkMkLst>
        </pc:inkChg>
        <pc:inkChg chg="add del">
          <ac:chgData name="钱 霖奕" userId="d928a817aa094823" providerId="LiveId" clId="{FE291E0F-EBE6-5F4F-B4FB-FC7D94C57F40}" dt="2023-01-05T10:29:33.354" v="89"/>
          <ac:inkMkLst>
            <pc:docMk/>
            <pc:sldMk cId="3266670784" sldId="367"/>
            <ac:inkMk id="10" creationId="{E151802A-509E-DFA4-71EB-C5EB48CB8BFE}"/>
          </ac:inkMkLst>
        </pc:inkChg>
        <pc:inkChg chg="add del">
          <ac:chgData name="钱 霖奕" userId="d928a817aa094823" providerId="LiveId" clId="{FE291E0F-EBE6-5F4F-B4FB-FC7D94C57F40}" dt="2023-01-05T10:29:33.354" v="89"/>
          <ac:inkMkLst>
            <pc:docMk/>
            <pc:sldMk cId="3266670784" sldId="367"/>
            <ac:inkMk id="11" creationId="{CB11B0D6-6D41-DFB4-CB68-75315D903E42}"/>
          </ac:inkMkLst>
        </pc:inkChg>
        <pc:inkChg chg="add del">
          <ac:chgData name="钱 霖奕" userId="d928a817aa094823" providerId="LiveId" clId="{FE291E0F-EBE6-5F4F-B4FB-FC7D94C57F40}" dt="2023-01-05T10:29:33.354" v="89"/>
          <ac:inkMkLst>
            <pc:docMk/>
            <pc:sldMk cId="3266670784" sldId="367"/>
            <ac:inkMk id="12" creationId="{BCB60EDA-DFBB-55C8-6F85-A3A12852397A}"/>
          </ac:inkMkLst>
        </pc:inkChg>
        <pc:inkChg chg="add del">
          <ac:chgData name="钱 霖奕" userId="d928a817aa094823" providerId="LiveId" clId="{FE291E0F-EBE6-5F4F-B4FB-FC7D94C57F40}" dt="2023-01-05T10:29:33.354" v="89"/>
          <ac:inkMkLst>
            <pc:docMk/>
            <pc:sldMk cId="3266670784" sldId="367"/>
            <ac:inkMk id="13" creationId="{39B09121-C4F9-7AF3-1C5E-A93C6732E394}"/>
          </ac:inkMkLst>
        </pc:inkChg>
        <pc:inkChg chg="add del">
          <ac:chgData name="钱 霖奕" userId="d928a817aa094823" providerId="LiveId" clId="{FE291E0F-EBE6-5F4F-B4FB-FC7D94C57F40}" dt="2023-01-05T10:29:33.354" v="89"/>
          <ac:inkMkLst>
            <pc:docMk/>
            <pc:sldMk cId="3266670784" sldId="367"/>
            <ac:inkMk id="14" creationId="{A6CDCB0B-15CC-F3DF-0E9E-C5025B6B14F9}"/>
          </ac:inkMkLst>
        </pc:inkChg>
        <pc:inkChg chg="add">
          <ac:chgData name="钱 霖奕" userId="d928a817aa094823" providerId="LiveId" clId="{FE291E0F-EBE6-5F4F-B4FB-FC7D94C57F40}" dt="2023-01-05T10:29:28.459" v="73"/>
          <ac:inkMkLst>
            <pc:docMk/>
            <pc:sldMk cId="3266670784" sldId="367"/>
            <ac:inkMk id="15" creationId="{46E9BA0D-3C36-764D-31C7-44524F81C5E6}"/>
          </ac:inkMkLst>
        </pc:inkChg>
        <pc:inkChg chg="add del">
          <ac:chgData name="钱 霖奕" userId="d928a817aa094823" providerId="LiveId" clId="{FE291E0F-EBE6-5F4F-B4FB-FC7D94C57F40}" dt="2023-01-05T10:29:33.354" v="89"/>
          <ac:inkMkLst>
            <pc:docMk/>
            <pc:sldMk cId="3266670784" sldId="367"/>
            <ac:inkMk id="16" creationId="{9872EC02-8050-269E-EC14-1D58B2363EF6}"/>
          </ac:inkMkLst>
        </pc:inkChg>
        <pc:inkChg chg="add del">
          <ac:chgData name="钱 霖奕" userId="d928a817aa094823" providerId="LiveId" clId="{FE291E0F-EBE6-5F4F-B4FB-FC7D94C57F40}" dt="2023-01-05T10:29:33.354" v="89"/>
          <ac:inkMkLst>
            <pc:docMk/>
            <pc:sldMk cId="3266670784" sldId="367"/>
            <ac:inkMk id="17" creationId="{143B8C99-77A4-3105-4092-6362E10FDC04}"/>
          </ac:inkMkLst>
        </pc:inkChg>
        <pc:inkChg chg="add del">
          <ac:chgData name="钱 霖奕" userId="d928a817aa094823" providerId="LiveId" clId="{FE291E0F-EBE6-5F4F-B4FB-FC7D94C57F40}" dt="2023-01-05T10:29:33.354" v="89"/>
          <ac:inkMkLst>
            <pc:docMk/>
            <pc:sldMk cId="3266670784" sldId="367"/>
            <ac:inkMk id="18" creationId="{C846F3C5-2C3D-3CBD-89AA-32FCA1A6D332}"/>
          </ac:inkMkLst>
        </pc:inkChg>
        <pc:inkChg chg="add del">
          <ac:chgData name="钱 霖奕" userId="d928a817aa094823" providerId="LiveId" clId="{FE291E0F-EBE6-5F4F-B4FB-FC7D94C57F40}" dt="2023-01-05T10:29:33.354" v="89"/>
          <ac:inkMkLst>
            <pc:docMk/>
            <pc:sldMk cId="3266670784" sldId="367"/>
            <ac:inkMk id="19" creationId="{C95D7944-7EC8-77E4-8F53-F3B62837D994}"/>
          </ac:inkMkLst>
        </pc:inkChg>
        <pc:inkChg chg="add del">
          <ac:chgData name="钱 霖奕" userId="d928a817aa094823" providerId="LiveId" clId="{FE291E0F-EBE6-5F4F-B4FB-FC7D94C57F40}" dt="2023-01-05T10:29:33.354" v="89"/>
          <ac:inkMkLst>
            <pc:docMk/>
            <pc:sldMk cId="3266670784" sldId="367"/>
            <ac:inkMk id="20" creationId="{0D0CA6AB-D049-B9B7-94BB-0D23A8CB6C3B}"/>
          </ac:inkMkLst>
        </pc:inkChg>
        <pc:inkChg chg="add del">
          <ac:chgData name="钱 霖奕" userId="d928a817aa094823" providerId="LiveId" clId="{FE291E0F-EBE6-5F4F-B4FB-FC7D94C57F40}" dt="2023-01-05T10:29:33.354" v="89"/>
          <ac:inkMkLst>
            <pc:docMk/>
            <pc:sldMk cId="3266670784" sldId="367"/>
            <ac:inkMk id="21" creationId="{EEFDF3DE-A3BA-58A4-F55F-050441489914}"/>
          </ac:inkMkLst>
        </pc:inkChg>
        <pc:inkChg chg="add del">
          <ac:chgData name="钱 霖奕" userId="d928a817aa094823" providerId="LiveId" clId="{FE291E0F-EBE6-5F4F-B4FB-FC7D94C57F40}" dt="2023-01-05T10:29:33.354" v="89"/>
          <ac:inkMkLst>
            <pc:docMk/>
            <pc:sldMk cId="3266670784" sldId="367"/>
            <ac:inkMk id="22" creationId="{FDB75803-1744-F778-BBE2-DFA350FAB3D6}"/>
          </ac:inkMkLst>
        </pc:inkChg>
        <pc:inkChg chg="add del">
          <ac:chgData name="钱 霖奕" userId="d928a817aa094823" providerId="LiveId" clId="{FE291E0F-EBE6-5F4F-B4FB-FC7D94C57F40}" dt="2023-01-05T10:29:33.354" v="89"/>
          <ac:inkMkLst>
            <pc:docMk/>
            <pc:sldMk cId="3266670784" sldId="367"/>
            <ac:inkMk id="23" creationId="{4E4B26D5-1A90-48F4-372E-037CB6199E5A}"/>
          </ac:inkMkLst>
        </pc:inkChg>
        <pc:inkChg chg="add del">
          <ac:chgData name="钱 霖奕" userId="d928a817aa094823" providerId="LiveId" clId="{FE291E0F-EBE6-5F4F-B4FB-FC7D94C57F40}" dt="2023-01-05T10:29:33.354" v="89"/>
          <ac:inkMkLst>
            <pc:docMk/>
            <pc:sldMk cId="3266670784" sldId="367"/>
            <ac:inkMk id="24" creationId="{F7DD16DE-2BCD-6792-2489-85D62C35B855}"/>
          </ac:inkMkLst>
        </pc:inkChg>
        <pc:inkChg chg="add del">
          <ac:chgData name="钱 霖奕" userId="d928a817aa094823" providerId="LiveId" clId="{FE291E0F-EBE6-5F4F-B4FB-FC7D94C57F40}" dt="2023-01-05T10:29:33.354" v="89"/>
          <ac:inkMkLst>
            <pc:docMk/>
            <pc:sldMk cId="3266670784" sldId="367"/>
            <ac:inkMk id="25" creationId="{1CD156A2-70C3-A5C3-A866-4A63B62B4AF8}"/>
          </ac:inkMkLst>
        </pc:inkChg>
        <pc:inkChg chg="add del">
          <ac:chgData name="钱 霖奕" userId="d928a817aa094823" providerId="LiveId" clId="{FE291E0F-EBE6-5F4F-B4FB-FC7D94C57F40}" dt="2023-01-05T10:29:33.354" v="89"/>
          <ac:inkMkLst>
            <pc:docMk/>
            <pc:sldMk cId="3266670784" sldId="367"/>
            <ac:inkMk id="26" creationId="{BF08232C-FC9C-D1F2-BFDF-733223914AB3}"/>
          </ac:inkMkLst>
        </pc:inkChg>
        <pc:inkChg chg="add del">
          <ac:chgData name="钱 霖奕" userId="d928a817aa094823" providerId="LiveId" clId="{FE291E0F-EBE6-5F4F-B4FB-FC7D94C57F40}" dt="2023-01-05T10:29:33.354" v="89"/>
          <ac:inkMkLst>
            <pc:docMk/>
            <pc:sldMk cId="3266670784" sldId="367"/>
            <ac:inkMk id="27" creationId="{62426F8E-7F95-EE7D-BB94-1714F970F62F}"/>
          </ac:inkMkLst>
        </pc:inkChg>
        <pc:inkChg chg="add del">
          <ac:chgData name="钱 霖奕" userId="d928a817aa094823" providerId="LiveId" clId="{FE291E0F-EBE6-5F4F-B4FB-FC7D94C57F40}" dt="2023-01-05T10:29:33.354" v="89"/>
          <ac:inkMkLst>
            <pc:docMk/>
            <pc:sldMk cId="3266670784" sldId="367"/>
            <ac:inkMk id="28" creationId="{3716E2BD-2BB2-B489-1858-1611250B5558}"/>
          </ac:inkMkLst>
        </pc:inkChg>
        <pc:inkChg chg="add del">
          <ac:chgData name="钱 霖奕" userId="d928a817aa094823" providerId="LiveId" clId="{FE291E0F-EBE6-5F4F-B4FB-FC7D94C57F40}" dt="2023-01-05T10:29:33.354" v="89"/>
          <ac:inkMkLst>
            <pc:docMk/>
            <pc:sldMk cId="3266670784" sldId="367"/>
            <ac:inkMk id="29" creationId="{1D298A97-D882-1A31-8912-A6BC34DB6410}"/>
          </ac:inkMkLst>
        </pc:inkChg>
        <pc:inkChg chg="add del">
          <ac:chgData name="钱 霖奕" userId="d928a817aa094823" providerId="LiveId" clId="{FE291E0F-EBE6-5F4F-B4FB-FC7D94C57F40}" dt="2023-01-05T10:29:33.354" v="89"/>
          <ac:inkMkLst>
            <pc:docMk/>
            <pc:sldMk cId="3266670784" sldId="367"/>
            <ac:inkMk id="30" creationId="{44B20DB0-6BD4-1477-BF15-79E0DE841D0B}"/>
          </ac:inkMkLst>
        </pc:inkChg>
        <pc:inkChg chg="add reco">
          <ac:chgData name="钱 霖奕" userId="d928a817aa094823" providerId="LiveId" clId="{FE291E0F-EBE6-5F4F-B4FB-FC7D94C57F40}" dt="2023-01-05T10:29:33.354" v="89"/>
          <ac:inkMkLst>
            <pc:docMk/>
            <pc:sldMk cId="3266670784" sldId="367"/>
            <ac:inkMk id="31" creationId="{39ECC508-C1E0-A727-38AB-DEC7A37E26F6}"/>
          </ac:inkMkLst>
        </pc:inkChg>
        <pc:inkChg chg="add reco">
          <ac:chgData name="钱 霖奕" userId="d928a817aa094823" providerId="LiveId" clId="{FE291E0F-EBE6-5F4F-B4FB-FC7D94C57F40}" dt="2023-01-05T10:29:33.354" v="89"/>
          <ac:inkMkLst>
            <pc:docMk/>
            <pc:sldMk cId="3266670784" sldId="367"/>
            <ac:inkMk id="32" creationId="{53FC7082-14E6-D887-2717-8C78041A575E}"/>
          </ac:inkMkLst>
        </pc:inkChg>
        <pc:inkChg chg="add del">
          <ac:chgData name="钱 霖奕" userId="d928a817aa094823" providerId="LiveId" clId="{FE291E0F-EBE6-5F4F-B4FB-FC7D94C57F40}" dt="2023-01-05T10:29:35.785" v="94"/>
          <ac:inkMkLst>
            <pc:docMk/>
            <pc:sldMk cId="3266670784" sldId="367"/>
            <ac:inkMk id="33" creationId="{6A01EEAB-3ADA-D3B6-9C5B-FF7A2ED9F1A0}"/>
          </ac:inkMkLst>
        </pc:inkChg>
        <pc:inkChg chg="add del">
          <ac:chgData name="钱 霖奕" userId="d928a817aa094823" providerId="LiveId" clId="{FE291E0F-EBE6-5F4F-B4FB-FC7D94C57F40}" dt="2023-01-05T10:29:35.785" v="94"/>
          <ac:inkMkLst>
            <pc:docMk/>
            <pc:sldMk cId="3266670784" sldId="367"/>
            <ac:inkMk id="34" creationId="{CECC33BF-1BC7-0B48-F5A0-D95FCE00C816}"/>
          </ac:inkMkLst>
        </pc:inkChg>
        <pc:inkChg chg="add del">
          <ac:chgData name="钱 霖奕" userId="d928a817aa094823" providerId="LiveId" clId="{FE291E0F-EBE6-5F4F-B4FB-FC7D94C57F40}" dt="2023-01-05T10:29:35.785" v="94"/>
          <ac:inkMkLst>
            <pc:docMk/>
            <pc:sldMk cId="3266670784" sldId="367"/>
            <ac:inkMk id="35" creationId="{08F99F70-C77D-5DCD-0DF6-ADB5A45921E5}"/>
          </ac:inkMkLst>
        </pc:inkChg>
        <pc:inkChg chg="add del">
          <ac:chgData name="钱 霖奕" userId="d928a817aa094823" providerId="LiveId" clId="{FE291E0F-EBE6-5F4F-B4FB-FC7D94C57F40}" dt="2023-01-05T10:29:35.785" v="94"/>
          <ac:inkMkLst>
            <pc:docMk/>
            <pc:sldMk cId="3266670784" sldId="367"/>
            <ac:inkMk id="36" creationId="{FB637573-333A-18A7-B8FC-A84CA19582BC}"/>
          </ac:inkMkLst>
        </pc:inkChg>
        <pc:inkChg chg="add reco">
          <ac:chgData name="钱 霖奕" userId="d928a817aa094823" providerId="LiveId" clId="{FE291E0F-EBE6-5F4F-B4FB-FC7D94C57F40}" dt="2023-01-05T10:29:35.785" v="94"/>
          <ac:inkMkLst>
            <pc:docMk/>
            <pc:sldMk cId="3266670784" sldId="367"/>
            <ac:inkMk id="37" creationId="{6CA4F859-3FEF-FC82-FE60-C95A399ABAFB}"/>
          </ac:inkMkLst>
        </pc:inkChg>
        <pc:inkChg chg="add">
          <ac:chgData name="钱 霖奕" userId="d928a817aa094823" providerId="LiveId" clId="{FE291E0F-EBE6-5F4F-B4FB-FC7D94C57F40}" dt="2023-01-05T10:29:58.744" v="95"/>
          <ac:inkMkLst>
            <pc:docMk/>
            <pc:sldMk cId="3266670784" sldId="367"/>
            <ac:inkMk id="38" creationId="{65508DBA-C3C3-E506-4F6B-B8DB7A9B69B9}"/>
          </ac:inkMkLst>
        </pc:inkChg>
        <pc:inkChg chg="add">
          <ac:chgData name="钱 霖奕" userId="d928a817aa094823" providerId="LiveId" clId="{FE291E0F-EBE6-5F4F-B4FB-FC7D94C57F40}" dt="2023-01-05T10:30:01.547" v="96"/>
          <ac:inkMkLst>
            <pc:docMk/>
            <pc:sldMk cId="3266670784" sldId="367"/>
            <ac:inkMk id="39" creationId="{D8CA7F05-5E2D-69FD-F378-4718295810F1}"/>
          </ac:inkMkLst>
        </pc:inkChg>
        <pc:inkChg chg="add">
          <ac:chgData name="钱 霖奕" userId="d928a817aa094823" providerId="LiveId" clId="{FE291E0F-EBE6-5F4F-B4FB-FC7D94C57F40}" dt="2023-01-05T10:30:06.157" v="97"/>
          <ac:inkMkLst>
            <pc:docMk/>
            <pc:sldMk cId="3266670784" sldId="367"/>
            <ac:inkMk id="40" creationId="{4C0D0ACE-8481-069C-F80A-408F075B974B}"/>
          </ac:inkMkLst>
        </pc:inkChg>
        <pc:inkChg chg="add del">
          <ac:chgData name="钱 霖奕" userId="d928a817aa094823" providerId="LiveId" clId="{FE291E0F-EBE6-5F4F-B4FB-FC7D94C57F40}" dt="2023-01-05T10:30:13.497" v="113"/>
          <ac:inkMkLst>
            <pc:docMk/>
            <pc:sldMk cId="3266670784" sldId="367"/>
            <ac:inkMk id="41" creationId="{D92B25E4-86A5-F47A-D949-DC005768A183}"/>
          </ac:inkMkLst>
        </pc:inkChg>
        <pc:inkChg chg="add del">
          <ac:chgData name="钱 霖奕" userId="d928a817aa094823" providerId="LiveId" clId="{FE291E0F-EBE6-5F4F-B4FB-FC7D94C57F40}" dt="2023-01-05T10:30:13.497" v="113"/>
          <ac:inkMkLst>
            <pc:docMk/>
            <pc:sldMk cId="3266670784" sldId="367"/>
            <ac:inkMk id="42" creationId="{2ED0CC8C-65F8-E2BC-2B26-4A36A084252B}"/>
          </ac:inkMkLst>
        </pc:inkChg>
        <pc:inkChg chg="add del">
          <ac:chgData name="钱 霖奕" userId="d928a817aa094823" providerId="LiveId" clId="{FE291E0F-EBE6-5F4F-B4FB-FC7D94C57F40}" dt="2023-01-05T10:30:13.497" v="113"/>
          <ac:inkMkLst>
            <pc:docMk/>
            <pc:sldMk cId="3266670784" sldId="367"/>
            <ac:inkMk id="43" creationId="{1E452E01-8553-B1D6-B3F2-38006D288903}"/>
          </ac:inkMkLst>
        </pc:inkChg>
        <pc:inkChg chg="add del">
          <ac:chgData name="钱 霖奕" userId="d928a817aa094823" providerId="LiveId" clId="{FE291E0F-EBE6-5F4F-B4FB-FC7D94C57F40}" dt="2023-01-05T10:30:13.497" v="113"/>
          <ac:inkMkLst>
            <pc:docMk/>
            <pc:sldMk cId="3266670784" sldId="367"/>
            <ac:inkMk id="44" creationId="{20BCCF72-0011-D781-65B4-9D1837F3ECAC}"/>
          </ac:inkMkLst>
        </pc:inkChg>
        <pc:inkChg chg="add del">
          <ac:chgData name="钱 霖奕" userId="d928a817aa094823" providerId="LiveId" clId="{FE291E0F-EBE6-5F4F-B4FB-FC7D94C57F40}" dt="2023-01-05T10:30:13.497" v="113"/>
          <ac:inkMkLst>
            <pc:docMk/>
            <pc:sldMk cId="3266670784" sldId="367"/>
            <ac:inkMk id="45" creationId="{1C9E3567-D382-D537-7424-8FC430791D7B}"/>
          </ac:inkMkLst>
        </pc:inkChg>
        <pc:inkChg chg="add del">
          <ac:chgData name="钱 霖奕" userId="d928a817aa094823" providerId="LiveId" clId="{FE291E0F-EBE6-5F4F-B4FB-FC7D94C57F40}" dt="2023-01-05T10:30:13.497" v="113"/>
          <ac:inkMkLst>
            <pc:docMk/>
            <pc:sldMk cId="3266670784" sldId="367"/>
            <ac:inkMk id="46" creationId="{56E76BAA-BE2E-29E5-5DB2-8E8366E91E42}"/>
          </ac:inkMkLst>
        </pc:inkChg>
        <pc:inkChg chg="add del">
          <ac:chgData name="钱 霖奕" userId="d928a817aa094823" providerId="LiveId" clId="{FE291E0F-EBE6-5F4F-B4FB-FC7D94C57F40}" dt="2023-01-05T10:30:13.497" v="113"/>
          <ac:inkMkLst>
            <pc:docMk/>
            <pc:sldMk cId="3266670784" sldId="367"/>
            <ac:inkMk id="47" creationId="{74FEE25F-D8A0-651F-9FD2-887342C82A2B}"/>
          </ac:inkMkLst>
        </pc:inkChg>
        <pc:inkChg chg="add del">
          <ac:chgData name="钱 霖奕" userId="d928a817aa094823" providerId="LiveId" clId="{FE291E0F-EBE6-5F4F-B4FB-FC7D94C57F40}" dt="2023-01-05T10:30:13.497" v="113"/>
          <ac:inkMkLst>
            <pc:docMk/>
            <pc:sldMk cId="3266670784" sldId="367"/>
            <ac:inkMk id="48" creationId="{F6D9411F-6DE4-DC9E-9D14-313BCF15C590}"/>
          </ac:inkMkLst>
        </pc:inkChg>
        <pc:inkChg chg="add del">
          <ac:chgData name="钱 霖奕" userId="d928a817aa094823" providerId="LiveId" clId="{FE291E0F-EBE6-5F4F-B4FB-FC7D94C57F40}" dt="2023-01-05T10:30:13.497" v="113"/>
          <ac:inkMkLst>
            <pc:docMk/>
            <pc:sldMk cId="3266670784" sldId="367"/>
            <ac:inkMk id="49" creationId="{FC601665-46E8-FD57-4B3F-DEEC959E1400}"/>
          </ac:inkMkLst>
        </pc:inkChg>
        <pc:inkChg chg="add del">
          <ac:chgData name="钱 霖奕" userId="d928a817aa094823" providerId="LiveId" clId="{FE291E0F-EBE6-5F4F-B4FB-FC7D94C57F40}" dt="2023-01-05T10:30:13.497" v="113"/>
          <ac:inkMkLst>
            <pc:docMk/>
            <pc:sldMk cId="3266670784" sldId="367"/>
            <ac:inkMk id="50" creationId="{DBD19893-326F-D906-9015-6AA98B7E78CC}"/>
          </ac:inkMkLst>
        </pc:inkChg>
        <pc:inkChg chg="add del">
          <ac:chgData name="钱 霖奕" userId="d928a817aa094823" providerId="LiveId" clId="{FE291E0F-EBE6-5F4F-B4FB-FC7D94C57F40}" dt="2023-01-05T10:30:13.497" v="113"/>
          <ac:inkMkLst>
            <pc:docMk/>
            <pc:sldMk cId="3266670784" sldId="367"/>
            <ac:inkMk id="51" creationId="{FE46C15B-DF41-03E8-AD57-7505F3FFE13D}"/>
          </ac:inkMkLst>
        </pc:inkChg>
        <pc:inkChg chg="add del">
          <ac:chgData name="钱 霖奕" userId="d928a817aa094823" providerId="LiveId" clId="{FE291E0F-EBE6-5F4F-B4FB-FC7D94C57F40}" dt="2023-01-05T10:30:13.497" v="113"/>
          <ac:inkMkLst>
            <pc:docMk/>
            <pc:sldMk cId="3266670784" sldId="367"/>
            <ac:inkMk id="52" creationId="{472F8B34-656A-0822-4918-65A4967F5880}"/>
          </ac:inkMkLst>
        </pc:inkChg>
        <pc:inkChg chg="add del">
          <ac:chgData name="钱 霖奕" userId="d928a817aa094823" providerId="LiveId" clId="{FE291E0F-EBE6-5F4F-B4FB-FC7D94C57F40}" dt="2023-01-05T10:30:13.497" v="113"/>
          <ac:inkMkLst>
            <pc:docMk/>
            <pc:sldMk cId="3266670784" sldId="367"/>
            <ac:inkMk id="53" creationId="{965C17C7-96DE-D120-9F18-E66A4977B372}"/>
          </ac:inkMkLst>
        </pc:inkChg>
        <pc:inkChg chg="add del">
          <ac:chgData name="钱 霖奕" userId="d928a817aa094823" providerId="LiveId" clId="{FE291E0F-EBE6-5F4F-B4FB-FC7D94C57F40}" dt="2023-01-05T10:30:13.497" v="113"/>
          <ac:inkMkLst>
            <pc:docMk/>
            <pc:sldMk cId="3266670784" sldId="367"/>
            <ac:inkMk id="54" creationId="{3C284526-4247-C219-58C2-5974F601CD33}"/>
          </ac:inkMkLst>
        </pc:inkChg>
        <pc:inkChg chg="add del">
          <ac:chgData name="钱 霖奕" userId="d928a817aa094823" providerId="LiveId" clId="{FE291E0F-EBE6-5F4F-B4FB-FC7D94C57F40}" dt="2023-01-05T10:30:13.497" v="113"/>
          <ac:inkMkLst>
            <pc:docMk/>
            <pc:sldMk cId="3266670784" sldId="367"/>
            <ac:inkMk id="55" creationId="{AF8BE4EE-06EB-3FB7-987C-4B03ABB8228F}"/>
          </ac:inkMkLst>
        </pc:inkChg>
        <pc:inkChg chg="add reco">
          <ac:chgData name="钱 霖奕" userId="d928a817aa094823" providerId="LiveId" clId="{FE291E0F-EBE6-5F4F-B4FB-FC7D94C57F40}" dt="2023-01-05T10:30:13.497" v="113"/>
          <ac:inkMkLst>
            <pc:docMk/>
            <pc:sldMk cId="3266670784" sldId="367"/>
            <ac:inkMk id="56" creationId="{9E5AC592-E858-8C1F-88E4-C6DF6B7A7B76}"/>
          </ac:inkMkLst>
        </pc:inkChg>
        <pc:inkChg chg="add">
          <ac:chgData name="钱 霖奕" userId="d928a817aa094823" providerId="LiveId" clId="{FE291E0F-EBE6-5F4F-B4FB-FC7D94C57F40}" dt="2023-01-05T10:30:18.550" v="114"/>
          <ac:inkMkLst>
            <pc:docMk/>
            <pc:sldMk cId="3266670784" sldId="367"/>
            <ac:inkMk id="57" creationId="{088A8DE4-36F1-AD8D-83AF-9BA434808198}"/>
          </ac:inkMkLst>
        </pc:inkChg>
      </pc:sldChg>
    </pc:docChg>
  </pc:docChgLst>
  <pc:docChgLst>
    <pc:chgData name="霖奕 钱" userId="d928a817aa094823" providerId="LiveId" clId="{BC292223-8FE1-F449-8B04-DA20A4673E20}"/>
    <pc:docChg chg="undo redo custSel addSld delSld modSld">
      <pc:chgData name="霖奕 钱" userId="d928a817aa094823" providerId="LiveId" clId="{BC292223-8FE1-F449-8B04-DA20A4673E20}" dt="2023-01-04T13:08:02.499" v="1886" actId="20577"/>
      <pc:docMkLst>
        <pc:docMk/>
      </pc:docMkLst>
      <pc:sldChg chg="modNotesTx">
        <pc:chgData name="霖奕 钱" userId="d928a817aa094823" providerId="LiveId" clId="{BC292223-8FE1-F449-8B04-DA20A4673E20}" dt="2022-12-22T09:55:49.917" v="64" actId="20577"/>
        <pc:sldMkLst>
          <pc:docMk/>
          <pc:sldMk cId="3417333337" sldId="256"/>
        </pc:sldMkLst>
      </pc:sldChg>
      <pc:sldChg chg="addSp modSp mod modNotesTx">
        <pc:chgData name="霖奕 钱" userId="d928a817aa094823" providerId="LiveId" clId="{BC292223-8FE1-F449-8B04-DA20A4673E20}" dt="2022-12-31T12:49:29.584" v="1778" actId="14100"/>
        <pc:sldMkLst>
          <pc:docMk/>
          <pc:sldMk cId="3411829758" sldId="277"/>
        </pc:sldMkLst>
        <pc:spChg chg="add mod">
          <ac:chgData name="霖奕 钱" userId="d928a817aa094823" providerId="LiveId" clId="{BC292223-8FE1-F449-8B04-DA20A4673E20}" dt="2022-12-31T12:48:15.931" v="1765" actId="1076"/>
          <ac:spMkLst>
            <pc:docMk/>
            <pc:sldMk cId="3411829758" sldId="277"/>
            <ac:spMk id="6" creationId="{B3C84FD0-9EED-F439-052B-7D27C61F1325}"/>
          </ac:spMkLst>
        </pc:spChg>
        <pc:spChg chg="add mod">
          <ac:chgData name="霖奕 钱" userId="d928a817aa094823" providerId="LiveId" clId="{BC292223-8FE1-F449-8B04-DA20A4673E20}" dt="2022-12-31T12:48:26.259" v="1767" actId="1076"/>
          <ac:spMkLst>
            <pc:docMk/>
            <pc:sldMk cId="3411829758" sldId="277"/>
            <ac:spMk id="7" creationId="{482FC80C-41A6-C19C-CC83-AC9D3099524C}"/>
          </ac:spMkLst>
        </pc:spChg>
        <pc:spChg chg="add mod">
          <ac:chgData name="霖奕 钱" userId="d928a817aa094823" providerId="LiveId" clId="{BC292223-8FE1-F449-8B04-DA20A4673E20}" dt="2022-12-31T12:48:40.036" v="1770" actId="1076"/>
          <ac:spMkLst>
            <pc:docMk/>
            <pc:sldMk cId="3411829758" sldId="277"/>
            <ac:spMk id="8" creationId="{438E8382-1205-32BB-7C84-7C57BCC01DA9}"/>
          </ac:spMkLst>
        </pc:spChg>
        <pc:spChg chg="add mod">
          <ac:chgData name="霖奕 钱" userId="d928a817aa094823" providerId="LiveId" clId="{BC292223-8FE1-F449-8B04-DA20A4673E20}" dt="2022-12-31T12:48:55.666" v="1773" actId="14100"/>
          <ac:spMkLst>
            <pc:docMk/>
            <pc:sldMk cId="3411829758" sldId="277"/>
            <ac:spMk id="9" creationId="{C829971F-C71C-4BC6-A3A3-FD7271CD2CEB}"/>
          </ac:spMkLst>
        </pc:spChg>
        <pc:spChg chg="add mod">
          <ac:chgData name="霖奕 钱" userId="d928a817aa094823" providerId="LiveId" clId="{BC292223-8FE1-F449-8B04-DA20A4673E20}" dt="2022-12-31T12:49:29.584" v="1778" actId="14100"/>
          <ac:spMkLst>
            <pc:docMk/>
            <pc:sldMk cId="3411829758" sldId="277"/>
            <ac:spMk id="10" creationId="{9D9AE48D-5B0A-90E3-65A6-BDB610AF887F}"/>
          </ac:spMkLst>
        </pc:spChg>
        <pc:picChg chg="mod">
          <ac:chgData name="霖奕 钱" userId="d928a817aa094823" providerId="LiveId" clId="{BC292223-8FE1-F449-8B04-DA20A4673E20}" dt="2022-12-31T12:47:52.337" v="1761" actId="1076"/>
          <ac:picMkLst>
            <pc:docMk/>
            <pc:sldMk cId="3411829758" sldId="277"/>
            <ac:picMk id="5" creationId="{1CA8822D-C0B7-D404-B9BC-84B3F8CDBC53}"/>
          </ac:picMkLst>
        </pc:picChg>
      </pc:sldChg>
      <pc:sldChg chg="modSp mod">
        <pc:chgData name="霖奕 钱" userId="d928a817aa094823" providerId="LiveId" clId="{BC292223-8FE1-F449-8B04-DA20A4673E20}" dt="2022-12-08T09:35:11.948" v="20" actId="20577"/>
        <pc:sldMkLst>
          <pc:docMk/>
          <pc:sldMk cId="1117250239" sldId="351"/>
        </pc:sldMkLst>
        <pc:spChg chg="mod">
          <ac:chgData name="霖奕 钱" userId="d928a817aa094823" providerId="LiveId" clId="{BC292223-8FE1-F449-8B04-DA20A4673E20}" dt="2022-12-08T09:35:11.948" v="20" actId="20577"/>
          <ac:spMkLst>
            <pc:docMk/>
            <pc:sldMk cId="1117250239" sldId="351"/>
            <ac:spMk id="3" creationId="{5C121501-F249-54FA-0482-0C7093FD968D}"/>
          </ac:spMkLst>
        </pc:spChg>
      </pc:sldChg>
      <pc:sldChg chg="modSp mod">
        <pc:chgData name="霖奕 钱" userId="d928a817aa094823" providerId="LiveId" clId="{BC292223-8FE1-F449-8B04-DA20A4673E20}" dt="2022-12-08T09:36:34.774" v="26" actId="20577"/>
        <pc:sldMkLst>
          <pc:docMk/>
          <pc:sldMk cId="2791259210" sldId="352"/>
        </pc:sldMkLst>
        <pc:spChg chg="mod">
          <ac:chgData name="霖奕 钱" userId="d928a817aa094823" providerId="LiveId" clId="{BC292223-8FE1-F449-8B04-DA20A4673E20}" dt="2022-12-08T09:36:34.774" v="26" actId="20577"/>
          <ac:spMkLst>
            <pc:docMk/>
            <pc:sldMk cId="2791259210" sldId="352"/>
            <ac:spMk id="3" creationId="{5C121501-F249-54FA-0482-0C7093FD968D}"/>
          </ac:spMkLst>
        </pc:spChg>
      </pc:sldChg>
      <pc:sldChg chg="modSp mod">
        <pc:chgData name="霖奕 钱" userId="d928a817aa094823" providerId="LiveId" clId="{BC292223-8FE1-F449-8B04-DA20A4673E20}" dt="2023-01-04T13:08:02.499" v="1886" actId="20577"/>
        <pc:sldMkLst>
          <pc:docMk/>
          <pc:sldMk cId="1816463630" sldId="359"/>
        </pc:sldMkLst>
        <pc:spChg chg="mod">
          <ac:chgData name="霖奕 钱" userId="d928a817aa094823" providerId="LiveId" clId="{BC292223-8FE1-F449-8B04-DA20A4673E20}" dt="2023-01-04T13:08:02.499" v="1886" actId="20577"/>
          <ac:spMkLst>
            <pc:docMk/>
            <pc:sldMk cId="1816463630" sldId="359"/>
            <ac:spMk id="3" creationId="{52B9B3EB-A1F0-7384-7A85-04967D0E1E6E}"/>
          </ac:spMkLst>
        </pc:spChg>
      </pc:sldChg>
      <pc:sldChg chg="addSp modSp new mod">
        <pc:chgData name="霖奕 钱" userId="d928a817aa094823" providerId="LiveId" clId="{BC292223-8FE1-F449-8B04-DA20A4673E20}" dt="2022-12-30T10:19:10.031" v="198" actId="207"/>
        <pc:sldMkLst>
          <pc:docMk/>
          <pc:sldMk cId="1663405114" sldId="360"/>
        </pc:sldMkLst>
        <pc:spChg chg="mod">
          <ac:chgData name="霖奕 钱" userId="d928a817aa094823" providerId="LiveId" clId="{BC292223-8FE1-F449-8B04-DA20A4673E20}" dt="2022-12-30T09:33:49.461" v="93" actId="20577"/>
          <ac:spMkLst>
            <pc:docMk/>
            <pc:sldMk cId="1663405114" sldId="360"/>
            <ac:spMk id="2" creationId="{F69C9B9F-1C59-F3F3-E2DA-80D2D48FB4FA}"/>
          </ac:spMkLst>
        </pc:spChg>
        <pc:spChg chg="mod">
          <ac:chgData name="霖奕 钱" userId="d928a817aa094823" providerId="LiveId" clId="{BC292223-8FE1-F449-8B04-DA20A4673E20}" dt="2022-12-30T09:36:49.585" v="147"/>
          <ac:spMkLst>
            <pc:docMk/>
            <pc:sldMk cId="1663405114" sldId="360"/>
            <ac:spMk id="3" creationId="{F1921F4E-05D2-B2DA-05E7-53F50ECCC830}"/>
          </ac:spMkLst>
        </pc:spChg>
        <pc:spChg chg="add mod">
          <ac:chgData name="霖奕 钱" userId="d928a817aa094823" providerId="LiveId" clId="{BC292223-8FE1-F449-8B04-DA20A4673E20}" dt="2022-12-30T10:19:10.031" v="198" actId="207"/>
          <ac:spMkLst>
            <pc:docMk/>
            <pc:sldMk cId="1663405114" sldId="360"/>
            <ac:spMk id="5" creationId="{BB6793EF-5D1F-1B69-D1D9-C91E45163C08}"/>
          </ac:spMkLst>
        </pc:spChg>
        <pc:spChg chg="add mod">
          <ac:chgData name="霖奕 钱" userId="d928a817aa094823" providerId="LiveId" clId="{BC292223-8FE1-F449-8B04-DA20A4673E20}" dt="2022-12-30T10:19:10.031" v="198" actId="207"/>
          <ac:spMkLst>
            <pc:docMk/>
            <pc:sldMk cId="1663405114" sldId="360"/>
            <ac:spMk id="6" creationId="{AD015C8C-67B8-CA53-2229-1CBA60F3EF6B}"/>
          </ac:spMkLst>
        </pc:spChg>
        <pc:spChg chg="add mod">
          <ac:chgData name="霖奕 钱" userId="d928a817aa094823" providerId="LiveId" clId="{BC292223-8FE1-F449-8B04-DA20A4673E20}" dt="2022-12-30T10:19:10.031" v="198" actId="207"/>
          <ac:spMkLst>
            <pc:docMk/>
            <pc:sldMk cId="1663405114" sldId="360"/>
            <ac:spMk id="7" creationId="{74678384-6497-E83B-E58B-2742D614708B}"/>
          </ac:spMkLst>
        </pc:spChg>
        <pc:spChg chg="add mod">
          <ac:chgData name="霖奕 钱" userId="d928a817aa094823" providerId="LiveId" clId="{BC292223-8FE1-F449-8B04-DA20A4673E20}" dt="2022-12-30T10:19:10.031" v="198" actId="207"/>
          <ac:spMkLst>
            <pc:docMk/>
            <pc:sldMk cId="1663405114" sldId="360"/>
            <ac:spMk id="8" creationId="{8032DE16-46B4-6B2A-D49D-5145B6209B96}"/>
          </ac:spMkLst>
        </pc:spChg>
        <pc:spChg chg="add mod">
          <ac:chgData name="霖奕 钱" userId="d928a817aa094823" providerId="LiveId" clId="{BC292223-8FE1-F449-8B04-DA20A4673E20}" dt="2022-12-30T10:19:10.031" v="198" actId="207"/>
          <ac:spMkLst>
            <pc:docMk/>
            <pc:sldMk cId="1663405114" sldId="360"/>
            <ac:spMk id="9" creationId="{FA78B82E-D65F-B604-8E4D-51B34B0C2771}"/>
          </ac:spMkLst>
        </pc:spChg>
      </pc:sldChg>
      <pc:sldChg chg="addSp delSp modSp new mod">
        <pc:chgData name="霖奕 钱" userId="d928a817aa094823" providerId="LiveId" clId="{BC292223-8FE1-F449-8B04-DA20A4673E20}" dt="2022-12-30T11:10:08.212" v="438" actId="1032"/>
        <pc:sldMkLst>
          <pc:docMk/>
          <pc:sldMk cId="2381286862" sldId="361"/>
        </pc:sldMkLst>
        <pc:spChg chg="mod">
          <ac:chgData name="霖奕 钱" userId="d928a817aa094823" providerId="LiveId" clId="{BC292223-8FE1-F449-8B04-DA20A4673E20}" dt="2022-12-30T10:21:19.495" v="221" actId="20577"/>
          <ac:spMkLst>
            <pc:docMk/>
            <pc:sldMk cId="2381286862" sldId="361"/>
            <ac:spMk id="2" creationId="{CF323C7C-5D7B-62A0-2BFA-872BE535F502}"/>
          </ac:spMkLst>
        </pc:spChg>
        <pc:spChg chg="add del mod">
          <ac:chgData name="霖奕 钱" userId="d928a817aa094823" providerId="LiveId" clId="{BC292223-8FE1-F449-8B04-DA20A4673E20}" dt="2022-12-30T11:08:12.416" v="381"/>
          <ac:spMkLst>
            <pc:docMk/>
            <pc:sldMk cId="2381286862" sldId="361"/>
            <ac:spMk id="3" creationId="{18FA4521-B6C7-3A5E-3612-9593D71FAEE8}"/>
          </ac:spMkLst>
        </pc:spChg>
        <pc:spChg chg="add del mod">
          <ac:chgData name="霖奕 钱" userId="d928a817aa094823" providerId="LiveId" clId="{BC292223-8FE1-F449-8B04-DA20A4673E20}" dt="2022-12-30T11:03:06.258" v="264" actId="767"/>
          <ac:spMkLst>
            <pc:docMk/>
            <pc:sldMk cId="2381286862" sldId="361"/>
            <ac:spMk id="9" creationId="{1DA1859F-629A-F192-4907-9EA5B3D4AA1B}"/>
          </ac:spMkLst>
        </pc:spChg>
        <pc:spChg chg="add mod">
          <ac:chgData name="霖奕 钱" userId="d928a817aa094823" providerId="LiveId" clId="{BC292223-8FE1-F449-8B04-DA20A4673E20}" dt="2022-12-30T11:07:48.685" v="379" actId="207"/>
          <ac:spMkLst>
            <pc:docMk/>
            <pc:sldMk cId="2381286862" sldId="361"/>
            <ac:spMk id="10" creationId="{03201F6A-E133-9FBB-33B0-45A8358F8865}"/>
          </ac:spMkLst>
        </pc:spChg>
        <pc:spChg chg="add mod">
          <ac:chgData name="霖奕 钱" userId="d928a817aa094823" providerId="LiveId" clId="{BC292223-8FE1-F449-8B04-DA20A4673E20}" dt="2022-12-30T11:08:27.950" v="398" actId="20577"/>
          <ac:spMkLst>
            <pc:docMk/>
            <pc:sldMk cId="2381286862" sldId="361"/>
            <ac:spMk id="11" creationId="{580AD84A-6ED1-09D7-9D7F-98A33598EF5F}"/>
          </ac:spMkLst>
        </pc:spChg>
        <pc:spChg chg="add mod">
          <ac:chgData name="霖奕 钱" userId="d928a817aa094823" providerId="LiveId" clId="{BC292223-8FE1-F449-8B04-DA20A4673E20}" dt="2022-12-30T11:09:23.980" v="436" actId="14100"/>
          <ac:spMkLst>
            <pc:docMk/>
            <pc:sldMk cId="2381286862" sldId="361"/>
            <ac:spMk id="12" creationId="{3FEC9778-48B1-001F-813B-8C1334A16371}"/>
          </ac:spMkLst>
        </pc:spChg>
        <pc:graphicFrameChg chg="add del modGraphic">
          <ac:chgData name="霖奕 钱" userId="d928a817aa094823" providerId="LiveId" clId="{BC292223-8FE1-F449-8B04-DA20A4673E20}" dt="2022-12-30T11:10:08.212" v="438" actId="1032"/>
          <ac:graphicFrameMkLst>
            <pc:docMk/>
            <pc:sldMk cId="2381286862" sldId="361"/>
            <ac:graphicFrameMk id="13" creationId="{57F80034-A453-F1E8-421D-C0EA5BE8BF22}"/>
          </ac:graphicFrameMkLst>
        </pc:graphicFrameChg>
        <pc:picChg chg="add del mod">
          <ac:chgData name="霖奕 钱" userId="d928a817aa094823" providerId="LiveId" clId="{BC292223-8FE1-F449-8B04-DA20A4673E20}" dt="2022-12-30T10:21:07.058" v="201"/>
          <ac:picMkLst>
            <pc:docMk/>
            <pc:sldMk cId="2381286862" sldId="361"/>
            <ac:picMk id="5" creationId="{1D45F690-457B-CE41-F350-82A5D75B2E62}"/>
          </ac:picMkLst>
        </pc:picChg>
        <pc:picChg chg="add del mod">
          <ac:chgData name="霖奕 钱" userId="d928a817aa094823" providerId="LiveId" clId="{BC292223-8FE1-F449-8B04-DA20A4673E20}" dt="2022-12-30T11:02:36.874" v="257" actId="478"/>
          <ac:picMkLst>
            <pc:docMk/>
            <pc:sldMk cId="2381286862" sldId="361"/>
            <ac:picMk id="6" creationId="{57969EEF-E977-1C83-EE55-07D0F32986B9}"/>
          </ac:picMkLst>
        </pc:picChg>
        <pc:picChg chg="add del mod">
          <ac:chgData name="霖奕 钱" userId="d928a817aa094823" providerId="LiveId" clId="{BC292223-8FE1-F449-8B04-DA20A4673E20}" dt="2022-12-30T11:03:57.244" v="344" actId="1076"/>
          <ac:picMkLst>
            <pc:docMk/>
            <pc:sldMk cId="2381286862" sldId="361"/>
            <ac:picMk id="8" creationId="{8FC0905B-F63C-5D14-A4B9-6C56D7C1E02A}"/>
          </ac:picMkLst>
        </pc:picChg>
      </pc:sldChg>
      <pc:sldChg chg="addSp modSp new mod modNotesTx">
        <pc:chgData name="霖奕 钱" userId="d928a817aa094823" providerId="LiveId" clId="{BC292223-8FE1-F449-8B04-DA20A4673E20}" dt="2022-12-31T09:24:13.739" v="1153" actId="20577"/>
        <pc:sldMkLst>
          <pc:docMk/>
          <pc:sldMk cId="308964136" sldId="362"/>
        </pc:sldMkLst>
        <pc:spChg chg="mod">
          <ac:chgData name="霖奕 钱" userId="d928a817aa094823" providerId="LiveId" clId="{BC292223-8FE1-F449-8B04-DA20A4673E20}" dt="2022-12-30T11:22:38.786" v="454" actId="20577"/>
          <ac:spMkLst>
            <pc:docMk/>
            <pc:sldMk cId="308964136" sldId="362"/>
            <ac:spMk id="2" creationId="{B08D514B-B54F-02EC-FC40-96597C5ADBE1}"/>
          </ac:spMkLst>
        </pc:spChg>
        <pc:spChg chg="mod">
          <ac:chgData name="霖奕 钱" userId="d928a817aa094823" providerId="LiveId" clId="{BC292223-8FE1-F449-8B04-DA20A4673E20}" dt="2022-12-31T09:24:13.739" v="1153" actId="20577"/>
          <ac:spMkLst>
            <pc:docMk/>
            <pc:sldMk cId="308964136" sldId="362"/>
            <ac:spMk id="3" creationId="{57668375-A578-2F7D-C387-1629810AE5E8}"/>
          </ac:spMkLst>
        </pc:spChg>
        <pc:picChg chg="add mod">
          <ac:chgData name="霖奕 钱" userId="d928a817aa094823" providerId="LiveId" clId="{BC292223-8FE1-F449-8B04-DA20A4673E20}" dt="2022-12-30T11:24:28.888" v="511" actId="1076"/>
          <ac:picMkLst>
            <pc:docMk/>
            <pc:sldMk cId="308964136" sldId="362"/>
            <ac:picMk id="1026" creationId="{743A77C6-4E1D-5E85-C05B-528FD2EAD215}"/>
          </ac:picMkLst>
        </pc:picChg>
      </pc:sldChg>
      <pc:sldChg chg="delSp modSp add mod modNotesTx">
        <pc:chgData name="霖奕 钱" userId="d928a817aa094823" providerId="LiveId" clId="{BC292223-8FE1-F449-8B04-DA20A4673E20}" dt="2022-12-31T09:21:37.782" v="1087" actId="20577"/>
        <pc:sldMkLst>
          <pc:docMk/>
          <pc:sldMk cId="1482788004" sldId="363"/>
        </pc:sldMkLst>
        <pc:spChg chg="mod">
          <ac:chgData name="霖奕 钱" userId="d928a817aa094823" providerId="LiveId" clId="{BC292223-8FE1-F449-8B04-DA20A4673E20}" dt="2022-12-31T09:21:11.463" v="1086" actId="20577"/>
          <ac:spMkLst>
            <pc:docMk/>
            <pc:sldMk cId="1482788004" sldId="363"/>
            <ac:spMk id="3" creationId="{57668375-A578-2F7D-C387-1629810AE5E8}"/>
          </ac:spMkLst>
        </pc:spChg>
        <pc:picChg chg="del">
          <ac:chgData name="霖奕 钱" userId="d928a817aa094823" providerId="LiveId" clId="{BC292223-8FE1-F449-8B04-DA20A4673E20}" dt="2022-12-30T11:54:29.908" v="599" actId="478"/>
          <ac:picMkLst>
            <pc:docMk/>
            <pc:sldMk cId="1482788004" sldId="363"/>
            <ac:picMk id="1026" creationId="{743A77C6-4E1D-5E85-C05B-528FD2EAD215}"/>
          </ac:picMkLst>
        </pc:picChg>
      </pc:sldChg>
      <pc:sldChg chg="addSp modSp add mod modNotesTx">
        <pc:chgData name="霖奕 钱" userId="d928a817aa094823" providerId="LiveId" clId="{BC292223-8FE1-F449-8B04-DA20A4673E20}" dt="2022-12-31T10:33:47.625" v="1488" actId="20577"/>
        <pc:sldMkLst>
          <pc:docMk/>
          <pc:sldMk cId="2049148864" sldId="364"/>
        </pc:sldMkLst>
        <pc:spChg chg="mod">
          <ac:chgData name="霖奕 钱" userId="d928a817aa094823" providerId="LiveId" clId="{BC292223-8FE1-F449-8B04-DA20A4673E20}" dt="2022-12-31T09:36:24.222" v="1323" actId="20577"/>
          <ac:spMkLst>
            <pc:docMk/>
            <pc:sldMk cId="2049148864" sldId="364"/>
            <ac:spMk id="3" creationId="{57668375-A578-2F7D-C387-1629810AE5E8}"/>
          </ac:spMkLst>
        </pc:spChg>
        <pc:picChg chg="add mod">
          <ac:chgData name="霖奕 钱" userId="d928a817aa094823" providerId="LiveId" clId="{BC292223-8FE1-F449-8B04-DA20A4673E20}" dt="2022-12-31T09:37:36.248" v="1324" actId="1076"/>
          <ac:picMkLst>
            <pc:docMk/>
            <pc:sldMk cId="2049148864" sldId="364"/>
            <ac:picMk id="3074" creationId="{EA1E31E5-C3D6-E33A-75A0-9F428D71D944}"/>
          </ac:picMkLst>
        </pc:picChg>
      </pc:sldChg>
      <pc:sldChg chg="addSp delSp modSp add mod modNotesTx">
        <pc:chgData name="霖奕 钱" userId="d928a817aa094823" providerId="LiveId" clId="{BC292223-8FE1-F449-8B04-DA20A4673E20}" dt="2022-12-31T10:51:16.695" v="1494" actId="1076"/>
        <pc:sldMkLst>
          <pc:docMk/>
          <pc:sldMk cId="1425601514" sldId="365"/>
        </pc:sldMkLst>
        <pc:spChg chg="mod">
          <ac:chgData name="霖奕 钱" userId="d928a817aa094823" providerId="LiveId" clId="{BC292223-8FE1-F449-8B04-DA20A4673E20}" dt="2022-12-31T10:51:01.171" v="1492" actId="20577"/>
          <ac:spMkLst>
            <pc:docMk/>
            <pc:sldMk cId="1425601514" sldId="365"/>
            <ac:spMk id="3" creationId="{57668375-A578-2F7D-C387-1629810AE5E8}"/>
          </ac:spMkLst>
        </pc:spChg>
        <pc:picChg chg="add mod">
          <ac:chgData name="霖奕 钱" userId="d928a817aa094823" providerId="LiveId" clId="{BC292223-8FE1-F449-8B04-DA20A4673E20}" dt="2022-12-31T10:51:16.695" v="1494" actId="1076"/>
          <ac:picMkLst>
            <pc:docMk/>
            <pc:sldMk cId="1425601514" sldId="365"/>
            <ac:picMk id="5" creationId="{A53D533C-335F-B47B-E398-1497B15D43AA}"/>
          </ac:picMkLst>
        </pc:picChg>
        <pc:picChg chg="del">
          <ac:chgData name="霖奕 钱" userId="d928a817aa094823" providerId="LiveId" clId="{BC292223-8FE1-F449-8B04-DA20A4673E20}" dt="2022-12-31T10:50:56.969" v="1491" actId="478"/>
          <ac:picMkLst>
            <pc:docMk/>
            <pc:sldMk cId="1425601514" sldId="365"/>
            <ac:picMk id="3074" creationId="{EA1E31E5-C3D6-E33A-75A0-9F428D71D944}"/>
          </ac:picMkLst>
        </pc:picChg>
      </pc:sldChg>
      <pc:sldChg chg="addSp delSp modSp add mod">
        <pc:chgData name="霖奕 钱" userId="d928a817aa094823" providerId="LiveId" clId="{BC292223-8FE1-F449-8B04-DA20A4673E20}" dt="2022-12-31T11:59:44.752" v="1723" actId="122"/>
        <pc:sldMkLst>
          <pc:docMk/>
          <pc:sldMk cId="1353644488" sldId="366"/>
        </pc:sldMkLst>
        <pc:spChg chg="mod">
          <ac:chgData name="霖奕 钱" userId="d928a817aa094823" providerId="LiveId" clId="{BC292223-8FE1-F449-8B04-DA20A4673E20}" dt="2022-12-31T11:58:11.775" v="1636" actId="20577"/>
          <ac:spMkLst>
            <pc:docMk/>
            <pc:sldMk cId="1353644488" sldId="366"/>
            <ac:spMk id="3" creationId="{57668375-A578-2F7D-C387-1629810AE5E8}"/>
          </ac:spMkLst>
        </pc:spChg>
        <pc:graphicFrameChg chg="add mod modGraphic">
          <ac:chgData name="霖奕 钱" userId="d928a817aa094823" providerId="LiveId" clId="{BC292223-8FE1-F449-8B04-DA20A4673E20}" dt="2022-12-31T11:59:44.752" v="1723" actId="122"/>
          <ac:graphicFrameMkLst>
            <pc:docMk/>
            <pc:sldMk cId="1353644488" sldId="366"/>
            <ac:graphicFrameMk id="6" creationId="{45A28272-88B4-C987-15FD-8CC56F9F3BA5}"/>
          </ac:graphicFrameMkLst>
        </pc:graphicFrameChg>
        <pc:picChg chg="del">
          <ac:chgData name="霖奕 钱" userId="d928a817aa094823" providerId="LiveId" clId="{BC292223-8FE1-F449-8B04-DA20A4673E20}" dt="2022-12-31T11:56:38.187" v="1496" actId="478"/>
          <ac:picMkLst>
            <pc:docMk/>
            <pc:sldMk cId="1353644488" sldId="366"/>
            <ac:picMk id="5" creationId="{A53D533C-335F-B47B-E398-1497B15D43AA}"/>
          </ac:picMkLst>
        </pc:picChg>
      </pc:sldChg>
      <pc:sldChg chg="modSp add del mod">
        <pc:chgData name="霖奕 钱" userId="d928a817aa094823" providerId="LiveId" clId="{BC292223-8FE1-F449-8B04-DA20A4673E20}" dt="2022-12-31T12:19:38.458" v="1727" actId="2696"/>
        <pc:sldMkLst>
          <pc:docMk/>
          <pc:sldMk cId="2218681281" sldId="367"/>
        </pc:sldMkLst>
        <pc:spChg chg="mod">
          <ac:chgData name="霖奕 钱" userId="d928a817aa094823" providerId="LiveId" clId="{BC292223-8FE1-F449-8B04-DA20A4673E20}" dt="2022-12-31T12:19:31.065" v="1726" actId="20577"/>
          <ac:spMkLst>
            <pc:docMk/>
            <pc:sldMk cId="2218681281" sldId="367"/>
            <ac:spMk id="2" creationId="{DA1201BF-5AE6-5A50-5561-16BF8725E60A}"/>
          </ac:spMkLst>
        </pc:spChg>
      </pc:sldChg>
      <pc:sldChg chg="addSp modSp new mod">
        <pc:chgData name="霖奕 钱" userId="d928a817aa094823" providerId="LiveId" clId="{BC292223-8FE1-F449-8B04-DA20A4673E20}" dt="2022-12-31T12:20:25.596" v="1753" actId="1076"/>
        <pc:sldMkLst>
          <pc:docMk/>
          <pc:sldMk cId="3266670784" sldId="367"/>
        </pc:sldMkLst>
        <pc:spChg chg="mod">
          <ac:chgData name="霖奕 钱" userId="d928a817aa094823" providerId="LiveId" clId="{BC292223-8FE1-F449-8B04-DA20A4673E20}" dt="2022-12-31T12:19:57.808" v="1748" actId="20577"/>
          <ac:spMkLst>
            <pc:docMk/>
            <pc:sldMk cId="3266670784" sldId="367"/>
            <ac:spMk id="2" creationId="{1972C258-FDBE-84F2-2197-6DB88E92522E}"/>
          </ac:spMkLst>
        </pc:spChg>
        <pc:picChg chg="add mod modCrop">
          <ac:chgData name="霖奕 钱" userId="d928a817aa094823" providerId="LiveId" clId="{BC292223-8FE1-F449-8B04-DA20A4673E20}" dt="2022-12-31T12:20:25.596" v="1753" actId="1076"/>
          <ac:picMkLst>
            <pc:docMk/>
            <pc:sldMk cId="3266670784" sldId="367"/>
            <ac:picMk id="5" creationId="{6AE5783D-0D03-1BB2-1D15-A2BFFA8110D9}"/>
          </ac:picMkLst>
        </pc:picChg>
      </pc:sldChg>
      <pc:sldChg chg="addSp modSp add mod">
        <pc:chgData name="霖奕 钱" userId="d928a817aa094823" providerId="LiveId" clId="{BC292223-8FE1-F449-8B04-DA20A4673E20}" dt="2023-01-04T13:07:00.462" v="1863" actId="1076"/>
        <pc:sldMkLst>
          <pc:docMk/>
          <pc:sldMk cId="3215128715" sldId="368"/>
        </pc:sldMkLst>
        <pc:spChg chg="mod">
          <ac:chgData name="霖奕 钱" userId="d928a817aa094823" providerId="LiveId" clId="{BC292223-8FE1-F449-8B04-DA20A4673E20}" dt="2023-01-04T13:06:48.984" v="1860" actId="20577"/>
          <ac:spMkLst>
            <pc:docMk/>
            <pc:sldMk cId="3215128715" sldId="368"/>
            <ac:spMk id="3" creationId="{52B9B3EB-A1F0-7384-7A85-04967D0E1E6E}"/>
          </ac:spMkLst>
        </pc:spChg>
        <pc:picChg chg="add mod">
          <ac:chgData name="霖奕 钱" userId="d928a817aa094823" providerId="LiveId" clId="{BC292223-8FE1-F449-8B04-DA20A4673E20}" dt="2023-01-04T13:07:00.462" v="1863" actId="1076"/>
          <ac:picMkLst>
            <pc:docMk/>
            <pc:sldMk cId="3215128715" sldId="368"/>
            <ac:picMk id="5" creationId="{7EAAC4CA-1AC5-8165-5AAF-F87EA615A653}"/>
          </ac:picMkLst>
        </pc:picChg>
      </pc:sldChg>
    </pc:docChg>
  </pc:docChgLst>
  <pc:docChgLst>
    <pc:chgData name="钱 霖奕" userId="d928a817aa094823" providerId="LiveId" clId="{BC292223-8FE1-F449-8B04-DA20A4673E20}"/>
    <pc:docChg chg="undo custSel addSld delSld modSld sldOrd">
      <pc:chgData name="钱 霖奕" userId="d928a817aa094823" providerId="LiveId" clId="{BC292223-8FE1-F449-8B04-DA20A4673E20}" dt="2022-11-30T03:11:28.050" v="5811"/>
      <pc:docMkLst>
        <pc:docMk/>
      </pc:docMkLst>
      <pc:sldChg chg="modSp mod modNotesTx">
        <pc:chgData name="钱 霖奕" userId="d928a817aa094823" providerId="LiveId" clId="{BC292223-8FE1-F449-8B04-DA20A4673E20}" dt="2022-11-25T12:27:01.383" v="119"/>
        <pc:sldMkLst>
          <pc:docMk/>
          <pc:sldMk cId="3417333337" sldId="256"/>
        </pc:sldMkLst>
        <pc:spChg chg="mod">
          <ac:chgData name="钱 霖奕" userId="d928a817aa094823" providerId="LiveId" clId="{BC292223-8FE1-F449-8B04-DA20A4673E20}" dt="2022-11-25T12:27:01.383" v="119"/>
          <ac:spMkLst>
            <pc:docMk/>
            <pc:sldMk cId="3417333337" sldId="256"/>
            <ac:spMk id="2" creationId="{EF6E78A2-575B-3AB0-7A5D-3ED95283F8AC}"/>
          </ac:spMkLst>
        </pc:spChg>
      </pc:sldChg>
      <pc:sldChg chg="addSp modSp mod">
        <pc:chgData name="钱 霖奕" userId="d928a817aa094823" providerId="LiveId" clId="{BC292223-8FE1-F449-8B04-DA20A4673E20}" dt="2022-11-29T14:40:38.948" v="5158" actId="20577"/>
        <pc:sldMkLst>
          <pc:docMk/>
          <pc:sldMk cId="1121480370" sldId="273"/>
        </pc:sldMkLst>
        <pc:spChg chg="mod">
          <ac:chgData name="钱 霖奕" userId="d928a817aa094823" providerId="LiveId" clId="{BC292223-8FE1-F449-8B04-DA20A4673E20}" dt="2022-11-29T14:40:38.948" v="5158" actId="20577"/>
          <ac:spMkLst>
            <pc:docMk/>
            <pc:sldMk cId="1121480370" sldId="273"/>
            <ac:spMk id="2" creationId="{3FCB3968-7049-7988-4C62-0DDD3239857A}"/>
          </ac:spMkLst>
        </pc:spChg>
        <pc:spChg chg="mod">
          <ac:chgData name="钱 霖奕" userId="d928a817aa094823" providerId="LiveId" clId="{BC292223-8FE1-F449-8B04-DA20A4673E20}" dt="2022-11-25T12:40:26.642" v="1126" actId="20577"/>
          <ac:spMkLst>
            <pc:docMk/>
            <pc:sldMk cId="1121480370" sldId="273"/>
            <ac:spMk id="3" creationId="{5C121501-F249-54FA-0482-0C7093FD968D}"/>
          </ac:spMkLst>
        </pc:spChg>
        <pc:spChg chg="add mod">
          <ac:chgData name="钱 霖奕" userId="d928a817aa094823" providerId="LiveId" clId="{BC292223-8FE1-F449-8B04-DA20A4673E20}" dt="2022-11-25T12:52:03.602" v="1146"/>
          <ac:spMkLst>
            <pc:docMk/>
            <pc:sldMk cId="1121480370" sldId="273"/>
            <ac:spMk id="4" creationId="{6AC90C4F-4420-6C9D-C2BB-3F7941763847}"/>
          </ac:spMkLst>
        </pc:spChg>
      </pc:sldChg>
      <pc:sldChg chg="addSp modSp mod">
        <pc:chgData name="钱 霖奕" userId="d928a817aa094823" providerId="LiveId" clId="{BC292223-8FE1-F449-8B04-DA20A4673E20}" dt="2022-11-29T14:51:10.542" v="5240" actId="20577"/>
        <pc:sldMkLst>
          <pc:docMk/>
          <pc:sldMk cId="3697872608" sldId="274"/>
        </pc:sldMkLst>
        <pc:spChg chg="mod">
          <ac:chgData name="钱 霖奕" userId="d928a817aa094823" providerId="LiveId" clId="{BC292223-8FE1-F449-8B04-DA20A4673E20}" dt="2022-11-25T12:27:01.383" v="119"/>
          <ac:spMkLst>
            <pc:docMk/>
            <pc:sldMk cId="3697872608" sldId="274"/>
            <ac:spMk id="2" creationId="{59B3B4D0-9AC0-85CB-C740-6C89BFDA4097}"/>
          </ac:spMkLst>
        </pc:spChg>
        <pc:spChg chg="mod">
          <ac:chgData name="钱 霖奕" userId="d928a817aa094823" providerId="LiveId" clId="{BC292223-8FE1-F449-8B04-DA20A4673E20}" dt="2022-11-29T14:51:10.542" v="5240" actId="20577"/>
          <ac:spMkLst>
            <pc:docMk/>
            <pc:sldMk cId="3697872608" sldId="274"/>
            <ac:spMk id="3" creationId="{504A44D1-6592-6C0F-B646-4F855D45B54F}"/>
          </ac:spMkLst>
        </pc:spChg>
        <pc:spChg chg="add mod">
          <ac:chgData name="钱 霖奕" userId="d928a817aa094823" providerId="LiveId" clId="{BC292223-8FE1-F449-8B04-DA20A4673E20}" dt="2022-11-25T12:52:03.602" v="1146"/>
          <ac:spMkLst>
            <pc:docMk/>
            <pc:sldMk cId="3697872608" sldId="274"/>
            <ac:spMk id="4" creationId="{C9AA5D1B-878A-9215-D26D-26F2CCEC4EAE}"/>
          </ac:spMkLst>
        </pc:spChg>
      </pc:sldChg>
      <pc:sldChg chg="addSp modSp del">
        <pc:chgData name="钱 霖奕" userId="d928a817aa094823" providerId="LiveId" clId="{BC292223-8FE1-F449-8B04-DA20A4673E20}" dt="2022-11-29T14:38:56.958" v="5076" actId="2696"/>
        <pc:sldMkLst>
          <pc:docMk/>
          <pc:sldMk cId="2584545648" sldId="275"/>
        </pc:sldMkLst>
        <pc:spChg chg="mod">
          <ac:chgData name="钱 霖奕" userId="d928a817aa094823" providerId="LiveId" clId="{BC292223-8FE1-F449-8B04-DA20A4673E20}" dt="2022-11-25T12:27:01.383" v="119"/>
          <ac:spMkLst>
            <pc:docMk/>
            <pc:sldMk cId="2584545648" sldId="275"/>
            <ac:spMk id="2" creationId="{8E752534-9F16-2BB6-93F1-DFDE495C3A4A}"/>
          </ac:spMkLst>
        </pc:spChg>
        <pc:spChg chg="mod">
          <ac:chgData name="钱 霖奕" userId="d928a817aa094823" providerId="LiveId" clId="{BC292223-8FE1-F449-8B04-DA20A4673E20}" dt="2022-11-25T12:27:01.383" v="119"/>
          <ac:spMkLst>
            <pc:docMk/>
            <pc:sldMk cId="2584545648" sldId="275"/>
            <ac:spMk id="3" creationId="{8D3ED66A-9556-3EF7-E824-EA0C912A258F}"/>
          </ac:spMkLst>
        </pc:spChg>
        <pc:spChg chg="add mod">
          <ac:chgData name="钱 霖奕" userId="d928a817aa094823" providerId="LiveId" clId="{BC292223-8FE1-F449-8B04-DA20A4673E20}" dt="2022-11-25T12:52:03.602" v="1146"/>
          <ac:spMkLst>
            <pc:docMk/>
            <pc:sldMk cId="2584545648" sldId="275"/>
            <ac:spMk id="4" creationId="{0593CE65-92F5-7435-0D0C-BEBA42952B1E}"/>
          </ac:spMkLst>
        </pc:spChg>
      </pc:sldChg>
      <pc:sldChg chg="addSp modSp del">
        <pc:chgData name="钱 霖奕" userId="d928a817aa094823" providerId="LiveId" clId="{BC292223-8FE1-F449-8B04-DA20A4673E20}" dt="2022-11-29T14:38:46.957" v="5053" actId="2696"/>
        <pc:sldMkLst>
          <pc:docMk/>
          <pc:sldMk cId="761627530" sldId="276"/>
        </pc:sldMkLst>
        <pc:spChg chg="mod">
          <ac:chgData name="钱 霖奕" userId="d928a817aa094823" providerId="LiveId" clId="{BC292223-8FE1-F449-8B04-DA20A4673E20}" dt="2022-11-25T12:27:01.383" v="119"/>
          <ac:spMkLst>
            <pc:docMk/>
            <pc:sldMk cId="761627530" sldId="276"/>
            <ac:spMk id="2" creationId="{BFBFC69E-A847-667A-8CCB-1AD9764659E0}"/>
          </ac:spMkLst>
        </pc:spChg>
        <pc:spChg chg="mod">
          <ac:chgData name="钱 霖奕" userId="d928a817aa094823" providerId="LiveId" clId="{BC292223-8FE1-F449-8B04-DA20A4673E20}" dt="2022-11-25T12:27:01.383" v="119"/>
          <ac:spMkLst>
            <pc:docMk/>
            <pc:sldMk cId="761627530" sldId="276"/>
            <ac:spMk id="3" creationId="{2BCDEE75-1E69-6286-16E0-AB428BF6C4AA}"/>
          </ac:spMkLst>
        </pc:spChg>
        <pc:spChg chg="add mod">
          <ac:chgData name="钱 霖奕" userId="d928a817aa094823" providerId="LiveId" clId="{BC292223-8FE1-F449-8B04-DA20A4673E20}" dt="2022-11-25T12:52:03.602" v="1146"/>
          <ac:spMkLst>
            <pc:docMk/>
            <pc:sldMk cId="761627530" sldId="276"/>
            <ac:spMk id="4" creationId="{D8A63371-5E5E-F909-FC37-8FA7EB84C11A}"/>
          </ac:spMkLst>
        </pc:spChg>
      </pc:sldChg>
      <pc:sldChg chg="addSp delSp modSp mod modNotesTx">
        <pc:chgData name="钱 霖奕" userId="d928a817aa094823" providerId="LiveId" clId="{BC292223-8FE1-F449-8B04-DA20A4673E20}" dt="2022-11-29T14:39:33.987" v="5116" actId="20577"/>
        <pc:sldMkLst>
          <pc:docMk/>
          <pc:sldMk cId="3411829758" sldId="277"/>
        </pc:sldMkLst>
        <pc:spChg chg="mod">
          <ac:chgData name="钱 霖奕" userId="d928a817aa094823" providerId="LiveId" clId="{BC292223-8FE1-F449-8B04-DA20A4673E20}" dt="2022-11-29T14:39:33.987" v="5116" actId="20577"/>
          <ac:spMkLst>
            <pc:docMk/>
            <pc:sldMk cId="3411829758" sldId="277"/>
            <ac:spMk id="2" creationId="{091368D9-CE89-B63F-AC02-7D8FD4E1286A}"/>
          </ac:spMkLst>
        </pc:spChg>
        <pc:spChg chg="mod">
          <ac:chgData name="钱 霖奕" userId="d928a817aa094823" providerId="LiveId" clId="{BC292223-8FE1-F449-8B04-DA20A4673E20}" dt="2022-11-29T13:14:21.194" v="3803" actId="20577"/>
          <ac:spMkLst>
            <pc:docMk/>
            <pc:sldMk cId="3411829758" sldId="277"/>
            <ac:spMk id="3" creationId="{52B9B3EB-A1F0-7384-7A85-04967D0E1E6E}"/>
          </ac:spMkLst>
        </pc:spChg>
        <pc:spChg chg="add mod">
          <ac:chgData name="钱 霖奕" userId="d928a817aa094823" providerId="LiveId" clId="{BC292223-8FE1-F449-8B04-DA20A4673E20}" dt="2022-11-25T12:52:03.602" v="1146"/>
          <ac:spMkLst>
            <pc:docMk/>
            <pc:sldMk cId="3411829758" sldId="277"/>
            <ac:spMk id="4" creationId="{95402560-034D-4F4A-58F0-7BBB0E4C37EE}"/>
          </ac:spMkLst>
        </pc:spChg>
        <pc:picChg chg="add mod">
          <ac:chgData name="钱 霖奕" userId="d928a817aa094823" providerId="LiveId" clId="{BC292223-8FE1-F449-8B04-DA20A4673E20}" dt="2022-11-29T13:14:25.320" v="3805" actId="1076"/>
          <ac:picMkLst>
            <pc:docMk/>
            <pc:sldMk cId="3411829758" sldId="277"/>
            <ac:picMk id="5" creationId="{1CA8822D-C0B7-D404-B9BC-84B3F8CDBC53}"/>
          </ac:picMkLst>
        </pc:picChg>
        <pc:picChg chg="del">
          <ac:chgData name="钱 霖奕" userId="d928a817aa094823" providerId="LiveId" clId="{BC292223-8FE1-F449-8B04-DA20A4673E20}" dt="2022-11-29T12:29:07.253" v="3633" actId="478"/>
          <ac:picMkLst>
            <pc:docMk/>
            <pc:sldMk cId="3411829758" sldId="277"/>
            <ac:picMk id="1026" creationId="{5B1BC768-B41E-A166-1E52-135D11682396}"/>
          </ac:picMkLst>
        </pc:picChg>
      </pc:sldChg>
      <pc:sldChg chg="addSp modSp del">
        <pc:chgData name="钱 霖奕" userId="d928a817aa094823" providerId="LiveId" clId="{BC292223-8FE1-F449-8B04-DA20A4673E20}" dt="2022-11-29T14:38:49.301" v="5061" actId="2696"/>
        <pc:sldMkLst>
          <pc:docMk/>
          <pc:sldMk cId="3574455880" sldId="306"/>
        </pc:sldMkLst>
        <pc:spChg chg="mod">
          <ac:chgData name="钱 霖奕" userId="d928a817aa094823" providerId="LiveId" clId="{BC292223-8FE1-F449-8B04-DA20A4673E20}" dt="2022-11-25T12:27:01.383" v="119"/>
          <ac:spMkLst>
            <pc:docMk/>
            <pc:sldMk cId="3574455880" sldId="306"/>
            <ac:spMk id="2" creationId="{7A56D87B-AA91-E547-3E45-5641F4064636}"/>
          </ac:spMkLst>
        </pc:spChg>
        <pc:spChg chg="mod">
          <ac:chgData name="钱 霖奕" userId="d928a817aa094823" providerId="LiveId" clId="{BC292223-8FE1-F449-8B04-DA20A4673E20}" dt="2022-11-25T12:27:01.383" v="119"/>
          <ac:spMkLst>
            <pc:docMk/>
            <pc:sldMk cId="3574455880" sldId="306"/>
            <ac:spMk id="3" creationId="{D409E8CD-5526-EDDA-9C36-2A73126FF7C9}"/>
          </ac:spMkLst>
        </pc:spChg>
        <pc:spChg chg="add mod">
          <ac:chgData name="钱 霖奕" userId="d928a817aa094823" providerId="LiveId" clId="{BC292223-8FE1-F449-8B04-DA20A4673E20}" dt="2022-11-25T12:52:03.602" v="1146"/>
          <ac:spMkLst>
            <pc:docMk/>
            <pc:sldMk cId="3574455880" sldId="306"/>
            <ac:spMk id="4" creationId="{9AE6F9E8-EE1C-245D-3040-2A76B458F7C0}"/>
          </ac:spMkLst>
        </pc:spChg>
      </pc:sldChg>
      <pc:sldChg chg="addSp modSp del">
        <pc:chgData name="钱 霖奕" userId="d928a817aa094823" providerId="LiveId" clId="{BC292223-8FE1-F449-8B04-DA20A4673E20}" dt="2022-11-29T14:38:50.283" v="5063" actId="2696"/>
        <pc:sldMkLst>
          <pc:docMk/>
          <pc:sldMk cId="2006905101" sldId="309"/>
        </pc:sldMkLst>
        <pc:spChg chg="mod">
          <ac:chgData name="钱 霖奕" userId="d928a817aa094823" providerId="LiveId" clId="{BC292223-8FE1-F449-8B04-DA20A4673E20}" dt="2022-11-25T12:27:01.383" v="119"/>
          <ac:spMkLst>
            <pc:docMk/>
            <pc:sldMk cId="2006905101" sldId="309"/>
            <ac:spMk id="2" creationId="{7A56D87B-AA91-E547-3E45-5641F4064636}"/>
          </ac:spMkLst>
        </pc:spChg>
        <pc:spChg chg="mod">
          <ac:chgData name="钱 霖奕" userId="d928a817aa094823" providerId="LiveId" clId="{BC292223-8FE1-F449-8B04-DA20A4673E20}" dt="2022-11-25T12:27:01.383" v="119"/>
          <ac:spMkLst>
            <pc:docMk/>
            <pc:sldMk cId="2006905101" sldId="309"/>
            <ac:spMk id="3" creationId="{D409E8CD-5526-EDDA-9C36-2A73126FF7C9}"/>
          </ac:spMkLst>
        </pc:spChg>
        <pc:spChg chg="add mod">
          <ac:chgData name="钱 霖奕" userId="d928a817aa094823" providerId="LiveId" clId="{BC292223-8FE1-F449-8B04-DA20A4673E20}" dt="2022-11-25T12:52:03.602" v="1146"/>
          <ac:spMkLst>
            <pc:docMk/>
            <pc:sldMk cId="2006905101" sldId="309"/>
            <ac:spMk id="4" creationId="{E3BBCE29-980B-F26E-28BD-40B808B78864}"/>
          </ac:spMkLst>
        </pc:spChg>
      </pc:sldChg>
      <pc:sldChg chg="addSp modSp del">
        <pc:chgData name="钱 霖奕" userId="d928a817aa094823" providerId="LiveId" clId="{BC292223-8FE1-F449-8B04-DA20A4673E20}" dt="2022-11-29T14:38:51.099" v="5066" actId="2696"/>
        <pc:sldMkLst>
          <pc:docMk/>
          <pc:sldMk cId="3346406250" sldId="310"/>
        </pc:sldMkLst>
        <pc:spChg chg="mod">
          <ac:chgData name="钱 霖奕" userId="d928a817aa094823" providerId="LiveId" clId="{BC292223-8FE1-F449-8B04-DA20A4673E20}" dt="2022-11-25T12:27:01.383" v="119"/>
          <ac:spMkLst>
            <pc:docMk/>
            <pc:sldMk cId="3346406250" sldId="310"/>
            <ac:spMk id="2" creationId="{7A56D87B-AA91-E547-3E45-5641F4064636}"/>
          </ac:spMkLst>
        </pc:spChg>
        <pc:spChg chg="mod">
          <ac:chgData name="钱 霖奕" userId="d928a817aa094823" providerId="LiveId" clId="{BC292223-8FE1-F449-8B04-DA20A4673E20}" dt="2022-11-25T12:27:01.383" v="119"/>
          <ac:spMkLst>
            <pc:docMk/>
            <pc:sldMk cId="3346406250" sldId="310"/>
            <ac:spMk id="3" creationId="{D409E8CD-5526-EDDA-9C36-2A73126FF7C9}"/>
          </ac:spMkLst>
        </pc:spChg>
        <pc:spChg chg="add mod">
          <ac:chgData name="钱 霖奕" userId="d928a817aa094823" providerId="LiveId" clId="{BC292223-8FE1-F449-8B04-DA20A4673E20}" dt="2022-11-25T12:52:03.602" v="1146"/>
          <ac:spMkLst>
            <pc:docMk/>
            <pc:sldMk cId="3346406250" sldId="310"/>
            <ac:spMk id="4" creationId="{0CCEA4C6-8007-B9A7-06DD-7A0B935E9FAD}"/>
          </ac:spMkLst>
        </pc:spChg>
      </pc:sldChg>
      <pc:sldChg chg="addSp modSp del">
        <pc:chgData name="钱 霖奕" userId="d928a817aa094823" providerId="LiveId" clId="{BC292223-8FE1-F449-8B04-DA20A4673E20}" dt="2022-11-29T14:38:51.338" v="5067" actId="2696"/>
        <pc:sldMkLst>
          <pc:docMk/>
          <pc:sldMk cId="56420184" sldId="311"/>
        </pc:sldMkLst>
        <pc:spChg chg="mod">
          <ac:chgData name="钱 霖奕" userId="d928a817aa094823" providerId="LiveId" clId="{BC292223-8FE1-F449-8B04-DA20A4673E20}" dt="2022-11-25T12:27:01.383" v="119"/>
          <ac:spMkLst>
            <pc:docMk/>
            <pc:sldMk cId="56420184" sldId="311"/>
            <ac:spMk id="2" creationId="{7A56D87B-AA91-E547-3E45-5641F4064636}"/>
          </ac:spMkLst>
        </pc:spChg>
        <pc:spChg chg="mod">
          <ac:chgData name="钱 霖奕" userId="d928a817aa094823" providerId="LiveId" clId="{BC292223-8FE1-F449-8B04-DA20A4673E20}" dt="2022-11-25T12:27:01.383" v="119"/>
          <ac:spMkLst>
            <pc:docMk/>
            <pc:sldMk cId="56420184" sldId="311"/>
            <ac:spMk id="3" creationId="{D409E8CD-5526-EDDA-9C36-2A73126FF7C9}"/>
          </ac:spMkLst>
        </pc:spChg>
        <pc:spChg chg="add mod">
          <ac:chgData name="钱 霖奕" userId="d928a817aa094823" providerId="LiveId" clId="{BC292223-8FE1-F449-8B04-DA20A4673E20}" dt="2022-11-25T12:52:03.602" v="1146"/>
          <ac:spMkLst>
            <pc:docMk/>
            <pc:sldMk cId="56420184" sldId="311"/>
            <ac:spMk id="4" creationId="{1406181D-C52D-0146-B0F3-9BCD8F4682CF}"/>
          </ac:spMkLst>
        </pc:spChg>
      </pc:sldChg>
      <pc:sldChg chg="addSp modSp del">
        <pc:chgData name="钱 霖奕" userId="d928a817aa094823" providerId="LiveId" clId="{BC292223-8FE1-F449-8B04-DA20A4673E20}" dt="2022-11-29T14:38:54.231" v="5075" actId="2696"/>
        <pc:sldMkLst>
          <pc:docMk/>
          <pc:sldMk cId="204656001" sldId="321"/>
        </pc:sldMkLst>
        <pc:spChg chg="mod">
          <ac:chgData name="钱 霖奕" userId="d928a817aa094823" providerId="LiveId" clId="{BC292223-8FE1-F449-8B04-DA20A4673E20}" dt="2022-11-25T12:27:01.383" v="119"/>
          <ac:spMkLst>
            <pc:docMk/>
            <pc:sldMk cId="204656001" sldId="321"/>
            <ac:spMk id="2" creationId="{7A56D87B-AA91-E547-3E45-5641F4064636}"/>
          </ac:spMkLst>
        </pc:spChg>
        <pc:spChg chg="mod">
          <ac:chgData name="钱 霖奕" userId="d928a817aa094823" providerId="LiveId" clId="{BC292223-8FE1-F449-8B04-DA20A4673E20}" dt="2022-11-25T12:27:01.383" v="119"/>
          <ac:spMkLst>
            <pc:docMk/>
            <pc:sldMk cId="204656001" sldId="321"/>
            <ac:spMk id="3" creationId="{D409E8CD-5526-EDDA-9C36-2A73126FF7C9}"/>
          </ac:spMkLst>
        </pc:spChg>
        <pc:spChg chg="add mod">
          <ac:chgData name="钱 霖奕" userId="d928a817aa094823" providerId="LiveId" clId="{BC292223-8FE1-F449-8B04-DA20A4673E20}" dt="2022-11-25T12:52:03.602" v="1146"/>
          <ac:spMkLst>
            <pc:docMk/>
            <pc:sldMk cId="204656001" sldId="321"/>
            <ac:spMk id="5" creationId="{6E86FE19-5565-D473-C52B-55B13D27C1AF}"/>
          </ac:spMkLst>
        </pc:spChg>
      </pc:sldChg>
      <pc:sldChg chg="addSp modSp del">
        <pc:chgData name="钱 霖奕" userId="d928a817aa094823" providerId="LiveId" clId="{BC292223-8FE1-F449-8B04-DA20A4673E20}" dt="2022-11-29T14:38:46.417" v="5052" actId="2696"/>
        <pc:sldMkLst>
          <pc:docMk/>
          <pc:sldMk cId="2755558124" sldId="324"/>
        </pc:sldMkLst>
        <pc:spChg chg="mod">
          <ac:chgData name="钱 霖奕" userId="d928a817aa094823" providerId="LiveId" clId="{BC292223-8FE1-F449-8B04-DA20A4673E20}" dt="2022-11-25T12:27:01.383" v="119"/>
          <ac:spMkLst>
            <pc:docMk/>
            <pc:sldMk cId="2755558124" sldId="324"/>
            <ac:spMk id="2" creationId="{8E752534-9F16-2BB6-93F1-DFDE495C3A4A}"/>
          </ac:spMkLst>
        </pc:spChg>
        <pc:spChg chg="add mod">
          <ac:chgData name="钱 霖奕" userId="d928a817aa094823" providerId="LiveId" clId="{BC292223-8FE1-F449-8B04-DA20A4673E20}" dt="2022-11-25T12:52:03.602" v="1146"/>
          <ac:spMkLst>
            <pc:docMk/>
            <pc:sldMk cId="2755558124" sldId="324"/>
            <ac:spMk id="3" creationId="{A2F6586E-47BC-D627-CB27-85CF036CE115}"/>
          </ac:spMkLst>
        </pc:spChg>
        <pc:picChg chg="mod">
          <ac:chgData name="钱 霖奕" userId="d928a817aa094823" providerId="LiveId" clId="{BC292223-8FE1-F449-8B04-DA20A4673E20}" dt="2022-11-25T12:27:01.383" v="119"/>
          <ac:picMkLst>
            <pc:docMk/>
            <pc:sldMk cId="2755558124" sldId="324"/>
            <ac:picMk id="4" creationId="{A07EB72F-6FD5-FF11-3CD2-BEE9BD03F615}"/>
          </ac:picMkLst>
        </pc:picChg>
      </pc:sldChg>
      <pc:sldChg chg="addSp modSp mod">
        <pc:chgData name="钱 霖奕" userId="d928a817aa094823" providerId="LiveId" clId="{BC292223-8FE1-F449-8B04-DA20A4673E20}" dt="2022-11-29T14:41:07.797" v="5160" actId="20577"/>
        <pc:sldMkLst>
          <pc:docMk/>
          <pc:sldMk cId="3444551174" sldId="325"/>
        </pc:sldMkLst>
        <pc:spChg chg="mod">
          <ac:chgData name="钱 霖奕" userId="d928a817aa094823" providerId="LiveId" clId="{BC292223-8FE1-F449-8B04-DA20A4673E20}" dt="2022-11-29T14:41:07.797" v="5160" actId="20577"/>
          <ac:spMkLst>
            <pc:docMk/>
            <pc:sldMk cId="3444551174" sldId="325"/>
            <ac:spMk id="2" creationId="{091368D9-CE89-B63F-AC02-7D8FD4E1286A}"/>
          </ac:spMkLst>
        </pc:spChg>
        <pc:spChg chg="mod">
          <ac:chgData name="钱 霖奕" userId="d928a817aa094823" providerId="LiveId" clId="{BC292223-8FE1-F449-8B04-DA20A4673E20}" dt="2022-11-29T14:36:53.820" v="5034" actId="404"/>
          <ac:spMkLst>
            <pc:docMk/>
            <pc:sldMk cId="3444551174" sldId="325"/>
            <ac:spMk id="3" creationId="{52B9B3EB-A1F0-7384-7A85-04967D0E1E6E}"/>
          </ac:spMkLst>
        </pc:spChg>
        <pc:spChg chg="add mod">
          <ac:chgData name="钱 霖奕" userId="d928a817aa094823" providerId="LiveId" clId="{BC292223-8FE1-F449-8B04-DA20A4673E20}" dt="2022-11-25T12:52:03.602" v="1146"/>
          <ac:spMkLst>
            <pc:docMk/>
            <pc:sldMk cId="3444551174" sldId="325"/>
            <ac:spMk id="4" creationId="{C4E373DF-C6B4-5EC3-33AC-82DFD42AC471}"/>
          </ac:spMkLst>
        </pc:spChg>
        <pc:picChg chg="add mod">
          <ac:chgData name="钱 霖奕" userId="d928a817aa094823" providerId="LiveId" clId="{BC292223-8FE1-F449-8B04-DA20A4673E20}" dt="2022-11-29T14:33:35.142" v="4904" actId="1076"/>
          <ac:picMkLst>
            <pc:docMk/>
            <pc:sldMk cId="3444551174" sldId="325"/>
            <ac:picMk id="5" creationId="{6B4FB309-3B9D-3393-AC86-DCF586BF6F85}"/>
          </ac:picMkLst>
        </pc:picChg>
      </pc:sldChg>
      <pc:sldChg chg="addSp modSp del">
        <pc:chgData name="钱 霖奕" userId="d928a817aa094823" providerId="LiveId" clId="{BC292223-8FE1-F449-8B04-DA20A4673E20}" dt="2022-11-29T14:38:47.314" v="5054" actId="2696"/>
        <pc:sldMkLst>
          <pc:docMk/>
          <pc:sldMk cId="2704491944" sldId="326"/>
        </pc:sldMkLst>
        <pc:spChg chg="mod">
          <ac:chgData name="钱 霖奕" userId="d928a817aa094823" providerId="LiveId" clId="{BC292223-8FE1-F449-8B04-DA20A4673E20}" dt="2022-11-25T12:27:01.383" v="119"/>
          <ac:spMkLst>
            <pc:docMk/>
            <pc:sldMk cId="2704491944" sldId="326"/>
            <ac:spMk id="2" creationId="{BFBFC69E-A847-667A-8CCB-1AD9764659E0}"/>
          </ac:spMkLst>
        </pc:spChg>
        <pc:spChg chg="mod">
          <ac:chgData name="钱 霖奕" userId="d928a817aa094823" providerId="LiveId" clId="{BC292223-8FE1-F449-8B04-DA20A4673E20}" dt="2022-11-25T12:27:01.383" v="119"/>
          <ac:spMkLst>
            <pc:docMk/>
            <pc:sldMk cId="2704491944" sldId="326"/>
            <ac:spMk id="3" creationId="{2BCDEE75-1E69-6286-16E0-AB428BF6C4AA}"/>
          </ac:spMkLst>
        </pc:spChg>
        <pc:spChg chg="add mod">
          <ac:chgData name="钱 霖奕" userId="d928a817aa094823" providerId="LiveId" clId="{BC292223-8FE1-F449-8B04-DA20A4673E20}" dt="2022-11-25T12:52:03.602" v="1146"/>
          <ac:spMkLst>
            <pc:docMk/>
            <pc:sldMk cId="2704491944" sldId="326"/>
            <ac:spMk id="4" creationId="{4DC69C48-2203-36B6-C09A-9BB23E599C16}"/>
          </ac:spMkLst>
        </pc:spChg>
      </pc:sldChg>
      <pc:sldChg chg="addSp modSp del">
        <pc:chgData name="钱 霖奕" userId="d928a817aa094823" providerId="LiveId" clId="{BC292223-8FE1-F449-8B04-DA20A4673E20}" dt="2022-11-29T14:38:47.610" v="5055" actId="2696"/>
        <pc:sldMkLst>
          <pc:docMk/>
          <pc:sldMk cId="884590934" sldId="327"/>
        </pc:sldMkLst>
        <pc:spChg chg="mod">
          <ac:chgData name="钱 霖奕" userId="d928a817aa094823" providerId="LiveId" clId="{BC292223-8FE1-F449-8B04-DA20A4673E20}" dt="2022-11-25T12:27:01.383" v="119"/>
          <ac:spMkLst>
            <pc:docMk/>
            <pc:sldMk cId="884590934" sldId="327"/>
            <ac:spMk id="2" creationId="{BFBFC69E-A847-667A-8CCB-1AD9764659E0}"/>
          </ac:spMkLst>
        </pc:spChg>
        <pc:spChg chg="mod">
          <ac:chgData name="钱 霖奕" userId="d928a817aa094823" providerId="LiveId" clId="{BC292223-8FE1-F449-8B04-DA20A4673E20}" dt="2022-11-25T12:27:01.383" v="119"/>
          <ac:spMkLst>
            <pc:docMk/>
            <pc:sldMk cId="884590934" sldId="327"/>
            <ac:spMk id="3" creationId="{2BCDEE75-1E69-6286-16E0-AB428BF6C4AA}"/>
          </ac:spMkLst>
        </pc:spChg>
        <pc:spChg chg="add mod">
          <ac:chgData name="钱 霖奕" userId="d928a817aa094823" providerId="LiveId" clId="{BC292223-8FE1-F449-8B04-DA20A4673E20}" dt="2022-11-25T12:52:03.602" v="1146"/>
          <ac:spMkLst>
            <pc:docMk/>
            <pc:sldMk cId="884590934" sldId="327"/>
            <ac:spMk id="4" creationId="{D75B34B4-2EBE-2383-465C-E5377ED515C1}"/>
          </ac:spMkLst>
        </pc:spChg>
      </pc:sldChg>
      <pc:sldChg chg="addSp modSp del">
        <pc:chgData name="钱 霖奕" userId="d928a817aa094823" providerId="LiveId" clId="{BC292223-8FE1-F449-8B04-DA20A4673E20}" dt="2022-11-29T14:38:47.845" v="5056" actId="2696"/>
        <pc:sldMkLst>
          <pc:docMk/>
          <pc:sldMk cId="1737551249" sldId="328"/>
        </pc:sldMkLst>
        <pc:spChg chg="mod">
          <ac:chgData name="钱 霖奕" userId="d928a817aa094823" providerId="LiveId" clId="{BC292223-8FE1-F449-8B04-DA20A4673E20}" dt="2022-11-25T12:27:01.383" v="119"/>
          <ac:spMkLst>
            <pc:docMk/>
            <pc:sldMk cId="1737551249" sldId="328"/>
            <ac:spMk id="2" creationId="{BFBFC69E-A847-667A-8CCB-1AD9764659E0}"/>
          </ac:spMkLst>
        </pc:spChg>
        <pc:spChg chg="add mod">
          <ac:chgData name="钱 霖奕" userId="d928a817aa094823" providerId="LiveId" clId="{BC292223-8FE1-F449-8B04-DA20A4673E20}" dt="2022-11-25T12:52:03.602" v="1146"/>
          <ac:spMkLst>
            <pc:docMk/>
            <pc:sldMk cId="1737551249" sldId="328"/>
            <ac:spMk id="3" creationId="{20F9619D-A033-5D1E-5546-A38BEA6429E4}"/>
          </ac:spMkLst>
        </pc:spChg>
        <pc:spChg chg="mod">
          <ac:chgData name="钱 霖奕" userId="d928a817aa094823" providerId="LiveId" clId="{BC292223-8FE1-F449-8B04-DA20A4673E20}" dt="2022-11-25T12:27:01.383" v="119"/>
          <ac:spMkLst>
            <pc:docMk/>
            <pc:sldMk cId="1737551249" sldId="328"/>
            <ac:spMk id="7" creationId="{31E27BA4-8619-2C25-A56B-22A752538B82}"/>
          </ac:spMkLst>
        </pc:spChg>
      </pc:sldChg>
      <pc:sldChg chg="addSp modSp del">
        <pc:chgData name="钱 霖奕" userId="d928a817aa094823" providerId="LiveId" clId="{BC292223-8FE1-F449-8B04-DA20A4673E20}" dt="2022-11-29T14:38:48.019" v="5057" actId="2696"/>
        <pc:sldMkLst>
          <pc:docMk/>
          <pc:sldMk cId="2696931804" sldId="329"/>
        </pc:sldMkLst>
        <pc:spChg chg="mod">
          <ac:chgData name="钱 霖奕" userId="d928a817aa094823" providerId="LiveId" clId="{BC292223-8FE1-F449-8B04-DA20A4673E20}" dt="2022-11-25T12:27:01.383" v="119"/>
          <ac:spMkLst>
            <pc:docMk/>
            <pc:sldMk cId="2696931804" sldId="329"/>
            <ac:spMk id="2" creationId="{BFBFC69E-A847-667A-8CCB-1AD9764659E0}"/>
          </ac:spMkLst>
        </pc:spChg>
        <pc:spChg chg="add mod">
          <ac:chgData name="钱 霖奕" userId="d928a817aa094823" providerId="LiveId" clId="{BC292223-8FE1-F449-8B04-DA20A4673E20}" dt="2022-11-25T12:52:03.602" v="1146"/>
          <ac:spMkLst>
            <pc:docMk/>
            <pc:sldMk cId="2696931804" sldId="329"/>
            <ac:spMk id="3" creationId="{897FFE43-F1DF-5193-CFF8-E939E57B8ABB}"/>
          </ac:spMkLst>
        </pc:spChg>
        <pc:spChg chg="mod">
          <ac:chgData name="钱 霖奕" userId="d928a817aa094823" providerId="LiveId" clId="{BC292223-8FE1-F449-8B04-DA20A4673E20}" dt="2022-11-25T12:27:01.383" v="119"/>
          <ac:spMkLst>
            <pc:docMk/>
            <pc:sldMk cId="2696931804" sldId="329"/>
            <ac:spMk id="7" creationId="{31E27BA4-8619-2C25-A56B-22A752538B82}"/>
          </ac:spMkLst>
        </pc:spChg>
      </pc:sldChg>
      <pc:sldChg chg="addSp modSp del">
        <pc:chgData name="钱 霖奕" userId="d928a817aa094823" providerId="LiveId" clId="{BC292223-8FE1-F449-8B04-DA20A4673E20}" dt="2022-11-29T14:38:48.225" v="5058" actId="2696"/>
        <pc:sldMkLst>
          <pc:docMk/>
          <pc:sldMk cId="1635252245" sldId="330"/>
        </pc:sldMkLst>
        <pc:spChg chg="mod">
          <ac:chgData name="钱 霖奕" userId="d928a817aa094823" providerId="LiveId" clId="{BC292223-8FE1-F449-8B04-DA20A4673E20}" dt="2022-11-25T12:27:01.383" v="119"/>
          <ac:spMkLst>
            <pc:docMk/>
            <pc:sldMk cId="1635252245" sldId="330"/>
            <ac:spMk id="2" creationId="{04D7F8F3-43E6-5B3F-BE41-68C5FE1FCEB6}"/>
          </ac:spMkLst>
        </pc:spChg>
        <pc:spChg chg="mod">
          <ac:chgData name="钱 霖奕" userId="d928a817aa094823" providerId="LiveId" clId="{BC292223-8FE1-F449-8B04-DA20A4673E20}" dt="2022-11-25T12:27:01.383" v="119"/>
          <ac:spMkLst>
            <pc:docMk/>
            <pc:sldMk cId="1635252245" sldId="330"/>
            <ac:spMk id="3" creationId="{61CD3EDD-0A56-EF66-B4D4-E9EE8DF5C715}"/>
          </ac:spMkLst>
        </pc:spChg>
        <pc:spChg chg="add mod">
          <ac:chgData name="钱 霖奕" userId="d928a817aa094823" providerId="LiveId" clId="{BC292223-8FE1-F449-8B04-DA20A4673E20}" dt="2022-11-25T12:52:03.602" v="1146"/>
          <ac:spMkLst>
            <pc:docMk/>
            <pc:sldMk cId="1635252245" sldId="330"/>
            <ac:spMk id="5" creationId="{269DD374-B28D-5DE0-F281-FCF44386DC89}"/>
          </ac:spMkLst>
        </pc:spChg>
      </pc:sldChg>
      <pc:sldChg chg="addSp modSp del">
        <pc:chgData name="钱 霖奕" userId="d928a817aa094823" providerId="LiveId" clId="{BC292223-8FE1-F449-8B04-DA20A4673E20}" dt="2022-11-29T14:38:48.870" v="5059" actId="2696"/>
        <pc:sldMkLst>
          <pc:docMk/>
          <pc:sldMk cId="3215393913" sldId="331"/>
        </pc:sldMkLst>
        <pc:spChg chg="mod">
          <ac:chgData name="钱 霖奕" userId="d928a817aa094823" providerId="LiveId" clId="{BC292223-8FE1-F449-8B04-DA20A4673E20}" dt="2022-11-25T12:27:01.383" v="119"/>
          <ac:spMkLst>
            <pc:docMk/>
            <pc:sldMk cId="3215393913" sldId="331"/>
            <ac:spMk id="2" creationId="{BFBFC69E-A847-667A-8CCB-1AD9764659E0}"/>
          </ac:spMkLst>
        </pc:spChg>
        <pc:spChg chg="add mod">
          <ac:chgData name="钱 霖奕" userId="d928a817aa094823" providerId="LiveId" clId="{BC292223-8FE1-F449-8B04-DA20A4673E20}" dt="2022-11-25T12:52:03.602" v="1146"/>
          <ac:spMkLst>
            <pc:docMk/>
            <pc:sldMk cId="3215393913" sldId="331"/>
            <ac:spMk id="3" creationId="{4D244924-A004-86D8-9CA9-8D6A93047E5F}"/>
          </ac:spMkLst>
        </pc:spChg>
        <pc:spChg chg="mod">
          <ac:chgData name="钱 霖奕" userId="d928a817aa094823" providerId="LiveId" clId="{BC292223-8FE1-F449-8B04-DA20A4673E20}" dt="2022-11-25T12:27:01.383" v="119"/>
          <ac:spMkLst>
            <pc:docMk/>
            <pc:sldMk cId="3215393913" sldId="331"/>
            <ac:spMk id="7" creationId="{31E27BA4-8619-2C25-A56B-22A752538B82}"/>
          </ac:spMkLst>
        </pc:spChg>
      </pc:sldChg>
      <pc:sldChg chg="addSp modSp del">
        <pc:chgData name="钱 霖奕" userId="d928a817aa094823" providerId="LiveId" clId="{BC292223-8FE1-F449-8B04-DA20A4673E20}" dt="2022-11-29T14:38:49.115" v="5060" actId="2696"/>
        <pc:sldMkLst>
          <pc:docMk/>
          <pc:sldMk cId="2131492910" sldId="332"/>
        </pc:sldMkLst>
        <pc:spChg chg="mod">
          <ac:chgData name="钱 霖奕" userId="d928a817aa094823" providerId="LiveId" clId="{BC292223-8FE1-F449-8B04-DA20A4673E20}" dt="2022-11-25T12:27:01.383" v="119"/>
          <ac:spMkLst>
            <pc:docMk/>
            <pc:sldMk cId="2131492910" sldId="332"/>
            <ac:spMk id="2" creationId="{7A56D87B-AA91-E547-3E45-5641F4064636}"/>
          </ac:spMkLst>
        </pc:spChg>
        <pc:spChg chg="mod">
          <ac:chgData name="钱 霖奕" userId="d928a817aa094823" providerId="LiveId" clId="{BC292223-8FE1-F449-8B04-DA20A4673E20}" dt="2022-11-25T12:27:01.383" v="119"/>
          <ac:spMkLst>
            <pc:docMk/>
            <pc:sldMk cId="2131492910" sldId="332"/>
            <ac:spMk id="3" creationId="{D409E8CD-5526-EDDA-9C36-2A73126FF7C9}"/>
          </ac:spMkLst>
        </pc:spChg>
        <pc:spChg chg="add mod">
          <ac:chgData name="钱 霖奕" userId="d928a817aa094823" providerId="LiveId" clId="{BC292223-8FE1-F449-8B04-DA20A4673E20}" dt="2022-11-25T12:52:03.602" v="1146"/>
          <ac:spMkLst>
            <pc:docMk/>
            <pc:sldMk cId="2131492910" sldId="332"/>
            <ac:spMk id="5" creationId="{6484D853-25F7-08A9-456D-F8C2861D6E84}"/>
          </ac:spMkLst>
        </pc:spChg>
      </pc:sldChg>
      <pc:sldChg chg="addSp modSp del">
        <pc:chgData name="钱 霖奕" userId="d928a817aa094823" providerId="LiveId" clId="{BC292223-8FE1-F449-8B04-DA20A4673E20}" dt="2022-11-29T14:38:49.620" v="5062" actId="2696"/>
        <pc:sldMkLst>
          <pc:docMk/>
          <pc:sldMk cId="745681333" sldId="333"/>
        </pc:sldMkLst>
        <pc:spChg chg="mod">
          <ac:chgData name="钱 霖奕" userId="d928a817aa094823" providerId="LiveId" clId="{BC292223-8FE1-F449-8B04-DA20A4673E20}" dt="2022-11-25T12:27:01.383" v="119"/>
          <ac:spMkLst>
            <pc:docMk/>
            <pc:sldMk cId="745681333" sldId="333"/>
            <ac:spMk id="2" creationId="{7A56D87B-AA91-E547-3E45-5641F4064636}"/>
          </ac:spMkLst>
        </pc:spChg>
        <pc:spChg chg="mod">
          <ac:chgData name="钱 霖奕" userId="d928a817aa094823" providerId="LiveId" clId="{BC292223-8FE1-F449-8B04-DA20A4673E20}" dt="2022-11-25T12:27:01.383" v="119"/>
          <ac:spMkLst>
            <pc:docMk/>
            <pc:sldMk cId="745681333" sldId="333"/>
            <ac:spMk id="3" creationId="{D409E8CD-5526-EDDA-9C36-2A73126FF7C9}"/>
          </ac:spMkLst>
        </pc:spChg>
        <pc:spChg chg="add mod">
          <ac:chgData name="钱 霖奕" userId="d928a817aa094823" providerId="LiveId" clId="{BC292223-8FE1-F449-8B04-DA20A4673E20}" dt="2022-11-25T12:52:03.602" v="1146"/>
          <ac:spMkLst>
            <pc:docMk/>
            <pc:sldMk cId="745681333" sldId="333"/>
            <ac:spMk id="4" creationId="{C500ADC8-8235-B139-288A-DCF6BAFFE5AD}"/>
          </ac:spMkLst>
        </pc:spChg>
      </pc:sldChg>
      <pc:sldChg chg="addSp modSp del">
        <pc:chgData name="钱 霖奕" userId="d928a817aa094823" providerId="LiveId" clId="{BC292223-8FE1-F449-8B04-DA20A4673E20}" dt="2022-11-29T14:38:50.791" v="5065" actId="2696"/>
        <pc:sldMkLst>
          <pc:docMk/>
          <pc:sldMk cId="90529689" sldId="334"/>
        </pc:sldMkLst>
        <pc:spChg chg="mod">
          <ac:chgData name="钱 霖奕" userId="d928a817aa094823" providerId="LiveId" clId="{BC292223-8FE1-F449-8B04-DA20A4673E20}" dt="2022-11-25T12:27:01.383" v="119"/>
          <ac:spMkLst>
            <pc:docMk/>
            <pc:sldMk cId="90529689" sldId="334"/>
            <ac:spMk id="2" creationId="{7A56D87B-AA91-E547-3E45-5641F4064636}"/>
          </ac:spMkLst>
        </pc:spChg>
        <pc:spChg chg="mod">
          <ac:chgData name="钱 霖奕" userId="d928a817aa094823" providerId="LiveId" clId="{BC292223-8FE1-F449-8B04-DA20A4673E20}" dt="2022-11-25T12:27:01.383" v="119"/>
          <ac:spMkLst>
            <pc:docMk/>
            <pc:sldMk cId="90529689" sldId="334"/>
            <ac:spMk id="3" creationId="{D409E8CD-5526-EDDA-9C36-2A73126FF7C9}"/>
          </ac:spMkLst>
        </pc:spChg>
        <pc:spChg chg="add mod">
          <ac:chgData name="钱 霖奕" userId="d928a817aa094823" providerId="LiveId" clId="{BC292223-8FE1-F449-8B04-DA20A4673E20}" dt="2022-11-25T12:52:03.602" v="1146"/>
          <ac:spMkLst>
            <pc:docMk/>
            <pc:sldMk cId="90529689" sldId="334"/>
            <ac:spMk id="4" creationId="{01FA3DBA-5D64-2D2F-415C-B5A01FBF13E8}"/>
          </ac:spMkLst>
        </pc:spChg>
      </pc:sldChg>
      <pc:sldChg chg="addSp modSp del">
        <pc:chgData name="钱 霖奕" userId="d928a817aa094823" providerId="LiveId" clId="{BC292223-8FE1-F449-8B04-DA20A4673E20}" dt="2022-11-29T14:38:51.541" v="5068" actId="2696"/>
        <pc:sldMkLst>
          <pc:docMk/>
          <pc:sldMk cId="159761481" sldId="335"/>
        </pc:sldMkLst>
        <pc:spChg chg="mod">
          <ac:chgData name="钱 霖奕" userId="d928a817aa094823" providerId="LiveId" clId="{BC292223-8FE1-F449-8B04-DA20A4673E20}" dt="2022-11-25T12:27:01.383" v="119"/>
          <ac:spMkLst>
            <pc:docMk/>
            <pc:sldMk cId="159761481" sldId="335"/>
            <ac:spMk id="2" creationId="{7A56D87B-AA91-E547-3E45-5641F4064636}"/>
          </ac:spMkLst>
        </pc:spChg>
        <pc:spChg chg="mod">
          <ac:chgData name="钱 霖奕" userId="d928a817aa094823" providerId="LiveId" clId="{BC292223-8FE1-F449-8B04-DA20A4673E20}" dt="2022-11-25T12:27:01.383" v="119"/>
          <ac:spMkLst>
            <pc:docMk/>
            <pc:sldMk cId="159761481" sldId="335"/>
            <ac:spMk id="3" creationId="{D409E8CD-5526-EDDA-9C36-2A73126FF7C9}"/>
          </ac:spMkLst>
        </pc:spChg>
        <pc:spChg chg="add mod">
          <ac:chgData name="钱 霖奕" userId="d928a817aa094823" providerId="LiveId" clId="{BC292223-8FE1-F449-8B04-DA20A4673E20}" dt="2022-11-25T12:52:03.602" v="1146"/>
          <ac:spMkLst>
            <pc:docMk/>
            <pc:sldMk cId="159761481" sldId="335"/>
            <ac:spMk id="4" creationId="{85ABF765-5075-6CB7-7E01-F3CC24D278C3}"/>
          </ac:spMkLst>
        </pc:spChg>
      </pc:sldChg>
      <pc:sldChg chg="addSp modSp del">
        <pc:chgData name="钱 霖奕" userId="d928a817aa094823" providerId="LiveId" clId="{BC292223-8FE1-F449-8B04-DA20A4673E20}" dt="2022-11-29T14:38:51.759" v="5069" actId="2696"/>
        <pc:sldMkLst>
          <pc:docMk/>
          <pc:sldMk cId="3504303682" sldId="336"/>
        </pc:sldMkLst>
        <pc:spChg chg="mod">
          <ac:chgData name="钱 霖奕" userId="d928a817aa094823" providerId="LiveId" clId="{BC292223-8FE1-F449-8B04-DA20A4673E20}" dt="2022-11-25T12:27:01.383" v="119"/>
          <ac:spMkLst>
            <pc:docMk/>
            <pc:sldMk cId="3504303682" sldId="336"/>
            <ac:spMk id="2" creationId="{7A56D87B-AA91-E547-3E45-5641F4064636}"/>
          </ac:spMkLst>
        </pc:spChg>
        <pc:spChg chg="add mod">
          <ac:chgData name="钱 霖奕" userId="d928a817aa094823" providerId="LiveId" clId="{BC292223-8FE1-F449-8B04-DA20A4673E20}" dt="2022-11-25T12:52:03.602" v="1146"/>
          <ac:spMkLst>
            <pc:docMk/>
            <pc:sldMk cId="3504303682" sldId="336"/>
            <ac:spMk id="5" creationId="{886E1683-C20D-266C-C359-80B7AB788701}"/>
          </ac:spMkLst>
        </pc:spChg>
      </pc:sldChg>
      <pc:sldChg chg="addSp modSp del">
        <pc:chgData name="钱 霖奕" userId="d928a817aa094823" providerId="LiveId" clId="{BC292223-8FE1-F449-8B04-DA20A4673E20}" dt="2022-11-29T14:38:51.987" v="5070" actId="2696"/>
        <pc:sldMkLst>
          <pc:docMk/>
          <pc:sldMk cId="3974005770" sldId="337"/>
        </pc:sldMkLst>
        <pc:spChg chg="mod">
          <ac:chgData name="钱 霖奕" userId="d928a817aa094823" providerId="LiveId" clId="{BC292223-8FE1-F449-8B04-DA20A4673E20}" dt="2022-11-25T12:27:01.383" v="119"/>
          <ac:spMkLst>
            <pc:docMk/>
            <pc:sldMk cId="3974005770" sldId="337"/>
            <ac:spMk id="2" creationId="{7A56D87B-AA91-E547-3E45-5641F4064636}"/>
          </ac:spMkLst>
        </pc:spChg>
        <pc:spChg chg="mod">
          <ac:chgData name="钱 霖奕" userId="d928a817aa094823" providerId="LiveId" clId="{BC292223-8FE1-F449-8B04-DA20A4673E20}" dt="2022-11-25T12:27:01.383" v="119"/>
          <ac:spMkLst>
            <pc:docMk/>
            <pc:sldMk cId="3974005770" sldId="337"/>
            <ac:spMk id="3" creationId="{D409E8CD-5526-EDDA-9C36-2A73126FF7C9}"/>
          </ac:spMkLst>
        </pc:spChg>
        <pc:spChg chg="add mod">
          <ac:chgData name="钱 霖奕" userId="d928a817aa094823" providerId="LiveId" clId="{BC292223-8FE1-F449-8B04-DA20A4673E20}" dt="2022-11-25T12:52:03.602" v="1146"/>
          <ac:spMkLst>
            <pc:docMk/>
            <pc:sldMk cId="3974005770" sldId="337"/>
            <ac:spMk id="5" creationId="{8321BC34-299E-16DA-BF70-A2D841D265AE}"/>
          </ac:spMkLst>
        </pc:spChg>
      </pc:sldChg>
      <pc:sldChg chg="addSp modSp del">
        <pc:chgData name="钱 霖奕" userId="d928a817aa094823" providerId="LiveId" clId="{BC292223-8FE1-F449-8B04-DA20A4673E20}" dt="2022-11-29T14:38:52.193" v="5071" actId="2696"/>
        <pc:sldMkLst>
          <pc:docMk/>
          <pc:sldMk cId="11973667" sldId="338"/>
        </pc:sldMkLst>
        <pc:spChg chg="mod">
          <ac:chgData name="钱 霖奕" userId="d928a817aa094823" providerId="LiveId" clId="{BC292223-8FE1-F449-8B04-DA20A4673E20}" dt="2022-11-25T12:27:01.383" v="119"/>
          <ac:spMkLst>
            <pc:docMk/>
            <pc:sldMk cId="11973667" sldId="338"/>
            <ac:spMk id="2" creationId="{7A56D87B-AA91-E547-3E45-5641F4064636}"/>
          </ac:spMkLst>
        </pc:spChg>
        <pc:spChg chg="mod">
          <ac:chgData name="钱 霖奕" userId="d928a817aa094823" providerId="LiveId" clId="{BC292223-8FE1-F449-8B04-DA20A4673E20}" dt="2022-11-25T12:27:01.383" v="119"/>
          <ac:spMkLst>
            <pc:docMk/>
            <pc:sldMk cId="11973667" sldId="338"/>
            <ac:spMk id="3" creationId="{D409E8CD-5526-EDDA-9C36-2A73126FF7C9}"/>
          </ac:spMkLst>
        </pc:spChg>
        <pc:spChg chg="add mod">
          <ac:chgData name="钱 霖奕" userId="d928a817aa094823" providerId="LiveId" clId="{BC292223-8FE1-F449-8B04-DA20A4673E20}" dt="2022-11-25T12:52:03.602" v="1146"/>
          <ac:spMkLst>
            <pc:docMk/>
            <pc:sldMk cId="11973667" sldId="338"/>
            <ac:spMk id="4" creationId="{A100293E-EF8F-A0B0-F6B4-61F844CE9DF8}"/>
          </ac:spMkLst>
        </pc:spChg>
      </pc:sldChg>
      <pc:sldChg chg="addSp modSp del">
        <pc:chgData name="钱 霖奕" userId="d928a817aa094823" providerId="LiveId" clId="{BC292223-8FE1-F449-8B04-DA20A4673E20}" dt="2022-11-29T14:38:52.416" v="5072" actId="2696"/>
        <pc:sldMkLst>
          <pc:docMk/>
          <pc:sldMk cId="1897847280" sldId="339"/>
        </pc:sldMkLst>
        <pc:spChg chg="mod">
          <ac:chgData name="钱 霖奕" userId="d928a817aa094823" providerId="LiveId" clId="{BC292223-8FE1-F449-8B04-DA20A4673E20}" dt="2022-11-25T12:27:01.383" v="119"/>
          <ac:spMkLst>
            <pc:docMk/>
            <pc:sldMk cId="1897847280" sldId="339"/>
            <ac:spMk id="2" creationId="{7A56D87B-AA91-E547-3E45-5641F4064636}"/>
          </ac:spMkLst>
        </pc:spChg>
        <pc:spChg chg="mod">
          <ac:chgData name="钱 霖奕" userId="d928a817aa094823" providerId="LiveId" clId="{BC292223-8FE1-F449-8B04-DA20A4673E20}" dt="2022-11-25T12:27:01.383" v="119"/>
          <ac:spMkLst>
            <pc:docMk/>
            <pc:sldMk cId="1897847280" sldId="339"/>
            <ac:spMk id="3" creationId="{D409E8CD-5526-EDDA-9C36-2A73126FF7C9}"/>
          </ac:spMkLst>
        </pc:spChg>
        <pc:spChg chg="add mod">
          <ac:chgData name="钱 霖奕" userId="d928a817aa094823" providerId="LiveId" clId="{BC292223-8FE1-F449-8B04-DA20A4673E20}" dt="2022-11-25T12:52:03.602" v="1146"/>
          <ac:spMkLst>
            <pc:docMk/>
            <pc:sldMk cId="1897847280" sldId="339"/>
            <ac:spMk id="6" creationId="{7E2DE3E1-4F53-FC34-F592-C5A743CB740B}"/>
          </ac:spMkLst>
        </pc:spChg>
      </pc:sldChg>
      <pc:sldChg chg="addSp modSp del">
        <pc:chgData name="钱 霖奕" userId="d928a817aa094823" providerId="LiveId" clId="{BC292223-8FE1-F449-8B04-DA20A4673E20}" dt="2022-11-29T14:38:52.610" v="5073" actId="2696"/>
        <pc:sldMkLst>
          <pc:docMk/>
          <pc:sldMk cId="1673702171" sldId="340"/>
        </pc:sldMkLst>
        <pc:spChg chg="mod">
          <ac:chgData name="钱 霖奕" userId="d928a817aa094823" providerId="LiveId" clId="{BC292223-8FE1-F449-8B04-DA20A4673E20}" dt="2022-11-25T12:27:01.383" v="119"/>
          <ac:spMkLst>
            <pc:docMk/>
            <pc:sldMk cId="1673702171" sldId="340"/>
            <ac:spMk id="2" creationId="{7A56D87B-AA91-E547-3E45-5641F4064636}"/>
          </ac:spMkLst>
        </pc:spChg>
        <pc:spChg chg="mod">
          <ac:chgData name="钱 霖奕" userId="d928a817aa094823" providerId="LiveId" clId="{BC292223-8FE1-F449-8B04-DA20A4673E20}" dt="2022-11-25T12:27:01.383" v="119"/>
          <ac:spMkLst>
            <pc:docMk/>
            <pc:sldMk cId="1673702171" sldId="340"/>
            <ac:spMk id="3" creationId="{D409E8CD-5526-EDDA-9C36-2A73126FF7C9}"/>
          </ac:spMkLst>
        </pc:spChg>
        <pc:spChg chg="add mod">
          <ac:chgData name="钱 霖奕" userId="d928a817aa094823" providerId="LiveId" clId="{BC292223-8FE1-F449-8B04-DA20A4673E20}" dt="2022-11-25T12:52:03.602" v="1146"/>
          <ac:spMkLst>
            <pc:docMk/>
            <pc:sldMk cId="1673702171" sldId="340"/>
            <ac:spMk id="4" creationId="{62C346CE-7E23-D9F6-A2E6-20F7D42AEF5E}"/>
          </ac:spMkLst>
        </pc:spChg>
      </pc:sldChg>
      <pc:sldChg chg="addSp modSp del">
        <pc:chgData name="钱 霖奕" userId="d928a817aa094823" providerId="LiveId" clId="{BC292223-8FE1-F449-8B04-DA20A4673E20}" dt="2022-11-29T14:38:53.797" v="5074" actId="2696"/>
        <pc:sldMkLst>
          <pc:docMk/>
          <pc:sldMk cId="2565195576" sldId="341"/>
        </pc:sldMkLst>
        <pc:spChg chg="mod">
          <ac:chgData name="钱 霖奕" userId="d928a817aa094823" providerId="LiveId" clId="{BC292223-8FE1-F449-8B04-DA20A4673E20}" dt="2022-11-25T12:27:01.383" v="119"/>
          <ac:spMkLst>
            <pc:docMk/>
            <pc:sldMk cId="2565195576" sldId="341"/>
            <ac:spMk id="2" creationId="{7A56D87B-AA91-E547-3E45-5641F4064636}"/>
          </ac:spMkLst>
        </pc:spChg>
        <pc:spChg chg="mod">
          <ac:chgData name="钱 霖奕" userId="d928a817aa094823" providerId="LiveId" clId="{BC292223-8FE1-F449-8B04-DA20A4673E20}" dt="2022-11-25T12:27:01.383" v="119"/>
          <ac:spMkLst>
            <pc:docMk/>
            <pc:sldMk cId="2565195576" sldId="341"/>
            <ac:spMk id="3" creationId="{D409E8CD-5526-EDDA-9C36-2A73126FF7C9}"/>
          </ac:spMkLst>
        </pc:spChg>
        <pc:spChg chg="add mod">
          <ac:chgData name="钱 霖奕" userId="d928a817aa094823" providerId="LiveId" clId="{BC292223-8FE1-F449-8B04-DA20A4673E20}" dt="2022-11-25T12:52:03.602" v="1146"/>
          <ac:spMkLst>
            <pc:docMk/>
            <pc:sldMk cId="2565195576" sldId="341"/>
            <ac:spMk id="5" creationId="{CF2477F1-52F4-B6BF-275F-85232E8F8E52}"/>
          </ac:spMkLst>
        </pc:spChg>
      </pc:sldChg>
      <pc:sldChg chg="addSp modSp del">
        <pc:chgData name="钱 霖奕" userId="d928a817aa094823" providerId="LiveId" clId="{BC292223-8FE1-F449-8B04-DA20A4673E20}" dt="2022-11-29T13:18:42.384" v="4003" actId="2696"/>
        <pc:sldMkLst>
          <pc:docMk/>
          <pc:sldMk cId="3516794896" sldId="342"/>
        </pc:sldMkLst>
        <pc:spChg chg="mod">
          <ac:chgData name="钱 霖奕" userId="d928a817aa094823" providerId="LiveId" clId="{BC292223-8FE1-F449-8B04-DA20A4673E20}" dt="2022-11-25T12:27:01.383" v="119"/>
          <ac:spMkLst>
            <pc:docMk/>
            <pc:sldMk cId="3516794896" sldId="342"/>
            <ac:spMk id="2" creationId="{7A56D87B-AA91-E547-3E45-5641F4064636}"/>
          </ac:spMkLst>
        </pc:spChg>
        <pc:spChg chg="mod">
          <ac:chgData name="钱 霖奕" userId="d928a817aa094823" providerId="LiveId" clId="{BC292223-8FE1-F449-8B04-DA20A4673E20}" dt="2022-11-25T12:27:01.383" v="119"/>
          <ac:spMkLst>
            <pc:docMk/>
            <pc:sldMk cId="3516794896" sldId="342"/>
            <ac:spMk id="3" creationId="{D409E8CD-5526-EDDA-9C36-2A73126FF7C9}"/>
          </ac:spMkLst>
        </pc:spChg>
        <pc:spChg chg="add mod">
          <ac:chgData name="钱 霖奕" userId="d928a817aa094823" providerId="LiveId" clId="{BC292223-8FE1-F449-8B04-DA20A4673E20}" dt="2022-11-25T12:52:03.602" v="1146"/>
          <ac:spMkLst>
            <pc:docMk/>
            <pc:sldMk cId="3516794896" sldId="342"/>
            <ac:spMk id="4" creationId="{76464328-B960-E5A5-621C-9563E4EAAA1D}"/>
          </ac:spMkLst>
        </pc:spChg>
      </pc:sldChg>
      <pc:sldChg chg="addSp modSp del">
        <pc:chgData name="钱 霖奕" userId="d928a817aa094823" providerId="LiveId" clId="{BC292223-8FE1-F449-8B04-DA20A4673E20}" dt="2022-11-29T13:18:44.833" v="4004" actId="2696"/>
        <pc:sldMkLst>
          <pc:docMk/>
          <pc:sldMk cId="1923990046" sldId="343"/>
        </pc:sldMkLst>
        <pc:spChg chg="mod">
          <ac:chgData name="钱 霖奕" userId="d928a817aa094823" providerId="LiveId" clId="{BC292223-8FE1-F449-8B04-DA20A4673E20}" dt="2022-11-25T12:27:01.383" v="119"/>
          <ac:spMkLst>
            <pc:docMk/>
            <pc:sldMk cId="1923990046" sldId="343"/>
            <ac:spMk id="2" creationId="{7A56D87B-AA91-E547-3E45-5641F4064636}"/>
          </ac:spMkLst>
        </pc:spChg>
        <pc:spChg chg="mod">
          <ac:chgData name="钱 霖奕" userId="d928a817aa094823" providerId="LiveId" clId="{BC292223-8FE1-F449-8B04-DA20A4673E20}" dt="2022-11-25T12:27:01.383" v="119"/>
          <ac:spMkLst>
            <pc:docMk/>
            <pc:sldMk cId="1923990046" sldId="343"/>
            <ac:spMk id="3" creationId="{D409E8CD-5526-EDDA-9C36-2A73126FF7C9}"/>
          </ac:spMkLst>
        </pc:spChg>
        <pc:spChg chg="add mod">
          <ac:chgData name="钱 霖奕" userId="d928a817aa094823" providerId="LiveId" clId="{BC292223-8FE1-F449-8B04-DA20A4673E20}" dt="2022-11-25T12:52:03.602" v="1146"/>
          <ac:spMkLst>
            <pc:docMk/>
            <pc:sldMk cId="1923990046" sldId="343"/>
            <ac:spMk id="4" creationId="{3A295A53-4D38-50BE-6F12-C1C49950D1FD}"/>
          </ac:spMkLst>
        </pc:spChg>
      </pc:sldChg>
      <pc:sldChg chg="addSp modSp del ord">
        <pc:chgData name="钱 霖奕" userId="d928a817aa094823" providerId="LiveId" clId="{BC292223-8FE1-F449-8B04-DA20A4673E20}" dt="2022-11-29T14:38:50.536" v="5064" actId="2696"/>
        <pc:sldMkLst>
          <pc:docMk/>
          <pc:sldMk cId="2828975668" sldId="344"/>
        </pc:sldMkLst>
        <pc:spChg chg="mod">
          <ac:chgData name="钱 霖奕" userId="d928a817aa094823" providerId="LiveId" clId="{BC292223-8FE1-F449-8B04-DA20A4673E20}" dt="2022-11-25T12:27:01.383" v="119"/>
          <ac:spMkLst>
            <pc:docMk/>
            <pc:sldMk cId="2828975668" sldId="344"/>
            <ac:spMk id="2" creationId="{7A56D87B-AA91-E547-3E45-5641F4064636}"/>
          </ac:spMkLst>
        </pc:spChg>
        <pc:spChg chg="mod">
          <ac:chgData name="钱 霖奕" userId="d928a817aa094823" providerId="LiveId" clId="{BC292223-8FE1-F449-8B04-DA20A4673E20}" dt="2022-11-25T12:27:01.383" v="119"/>
          <ac:spMkLst>
            <pc:docMk/>
            <pc:sldMk cId="2828975668" sldId="344"/>
            <ac:spMk id="3" creationId="{D409E8CD-5526-EDDA-9C36-2A73126FF7C9}"/>
          </ac:spMkLst>
        </pc:spChg>
        <pc:spChg chg="add mod">
          <ac:chgData name="钱 霖奕" userId="d928a817aa094823" providerId="LiveId" clId="{BC292223-8FE1-F449-8B04-DA20A4673E20}" dt="2022-11-25T12:52:03.602" v="1146"/>
          <ac:spMkLst>
            <pc:docMk/>
            <pc:sldMk cId="2828975668" sldId="344"/>
            <ac:spMk id="4" creationId="{DA0122AD-6585-A4A5-8574-7FEFCC10FEA4}"/>
          </ac:spMkLst>
        </pc:spChg>
      </pc:sldChg>
      <pc:sldChg chg="addSp modSp del">
        <pc:chgData name="钱 霖奕" userId="d928a817aa094823" providerId="LiveId" clId="{BC292223-8FE1-F449-8B04-DA20A4673E20}" dt="2022-11-29T14:08:16.606" v="4741" actId="2696"/>
        <pc:sldMkLst>
          <pc:docMk/>
          <pc:sldMk cId="2664003293" sldId="345"/>
        </pc:sldMkLst>
        <pc:spChg chg="mod">
          <ac:chgData name="钱 霖奕" userId="d928a817aa094823" providerId="LiveId" clId="{BC292223-8FE1-F449-8B04-DA20A4673E20}" dt="2022-11-25T12:27:01.383" v="119"/>
          <ac:spMkLst>
            <pc:docMk/>
            <pc:sldMk cId="2664003293" sldId="345"/>
            <ac:spMk id="2" creationId="{7A56D87B-AA91-E547-3E45-5641F4064636}"/>
          </ac:spMkLst>
        </pc:spChg>
        <pc:spChg chg="mod">
          <ac:chgData name="钱 霖奕" userId="d928a817aa094823" providerId="LiveId" clId="{BC292223-8FE1-F449-8B04-DA20A4673E20}" dt="2022-11-25T12:27:01.383" v="119"/>
          <ac:spMkLst>
            <pc:docMk/>
            <pc:sldMk cId="2664003293" sldId="345"/>
            <ac:spMk id="3" creationId="{D409E8CD-5526-EDDA-9C36-2A73126FF7C9}"/>
          </ac:spMkLst>
        </pc:spChg>
        <pc:spChg chg="add mod">
          <ac:chgData name="钱 霖奕" userId="d928a817aa094823" providerId="LiveId" clId="{BC292223-8FE1-F449-8B04-DA20A4673E20}" dt="2022-11-25T12:52:03.602" v="1146"/>
          <ac:spMkLst>
            <pc:docMk/>
            <pc:sldMk cId="2664003293" sldId="345"/>
            <ac:spMk id="4" creationId="{1384281E-A03B-034B-5915-46908921D129}"/>
          </ac:spMkLst>
        </pc:spChg>
      </pc:sldChg>
      <pc:sldChg chg="addSp modSp del">
        <pc:chgData name="钱 霖奕" userId="d928a817aa094823" providerId="LiveId" clId="{BC292223-8FE1-F449-8B04-DA20A4673E20}" dt="2022-11-29T14:08:15.734" v="4740" actId="2696"/>
        <pc:sldMkLst>
          <pc:docMk/>
          <pc:sldMk cId="2836192653" sldId="346"/>
        </pc:sldMkLst>
        <pc:spChg chg="mod">
          <ac:chgData name="钱 霖奕" userId="d928a817aa094823" providerId="LiveId" clId="{BC292223-8FE1-F449-8B04-DA20A4673E20}" dt="2022-11-25T12:27:01.383" v="119"/>
          <ac:spMkLst>
            <pc:docMk/>
            <pc:sldMk cId="2836192653" sldId="346"/>
            <ac:spMk id="2" creationId="{7A56D87B-AA91-E547-3E45-5641F4064636}"/>
          </ac:spMkLst>
        </pc:spChg>
        <pc:spChg chg="mod">
          <ac:chgData name="钱 霖奕" userId="d928a817aa094823" providerId="LiveId" clId="{BC292223-8FE1-F449-8B04-DA20A4673E20}" dt="2022-11-25T12:27:01.383" v="119"/>
          <ac:spMkLst>
            <pc:docMk/>
            <pc:sldMk cId="2836192653" sldId="346"/>
            <ac:spMk id="3" creationId="{D409E8CD-5526-EDDA-9C36-2A73126FF7C9}"/>
          </ac:spMkLst>
        </pc:spChg>
        <pc:spChg chg="add mod">
          <ac:chgData name="钱 霖奕" userId="d928a817aa094823" providerId="LiveId" clId="{BC292223-8FE1-F449-8B04-DA20A4673E20}" dt="2022-11-25T12:52:03.602" v="1146"/>
          <ac:spMkLst>
            <pc:docMk/>
            <pc:sldMk cId="2836192653" sldId="346"/>
            <ac:spMk id="4" creationId="{335BFEE5-8076-D106-C777-541BA63C155D}"/>
          </ac:spMkLst>
        </pc:spChg>
      </pc:sldChg>
      <pc:sldChg chg="addSp modSp del">
        <pc:chgData name="钱 霖奕" userId="d928a817aa094823" providerId="LiveId" clId="{BC292223-8FE1-F449-8B04-DA20A4673E20}" dt="2022-11-29T14:08:14.423" v="4739" actId="2696"/>
        <pc:sldMkLst>
          <pc:docMk/>
          <pc:sldMk cId="2339825161" sldId="347"/>
        </pc:sldMkLst>
        <pc:spChg chg="mod">
          <ac:chgData name="钱 霖奕" userId="d928a817aa094823" providerId="LiveId" clId="{BC292223-8FE1-F449-8B04-DA20A4673E20}" dt="2022-11-25T12:27:01.383" v="119"/>
          <ac:spMkLst>
            <pc:docMk/>
            <pc:sldMk cId="2339825161" sldId="347"/>
            <ac:spMk id="2" creationId="{7A56D87B-AA91-E547-3E45-5641F4064636}"/>
          </ac:spMkLst>
        </pc:spChg>
        <pc:spChg chg="mod">
          <ac:chgData name="钱 霖奕" userId="d928a817aa094823" providerId="LiveId" clId="{BC292223-8FE1-F449-8B04-DA20A4673E20}" dt="2022-11-25T12:27:01.383" v="119"/>
          <ac:spMkLst>
            <pc:docMk/>
            <pc:sldMk cId="2339825161" sldId="347"/>
            <ac:spMk id="3" creationId="{D409E8CD-5526-EDDA-9C36-2A73126FF7C9}"/>
          </ac:spMkLst>
        </pc:spChg>
        <pc:spChg chg="add mod">
          <ac:chgData name="钱 霖奕" userId="d928a817aa094823" providerId="LiveId" clId="{BC292223-8FE1-F449-8B04-DA20A4673E20}" dt="2022-11-25T12:52:03.602" v="1146"/>
          <ac:spMkLst>
            <pc:docMk/>
            <pc:sldMk cId="2339825161" sldId="347"/>
            <ac:spMk id="4" creationId="{C8F30DB4-66F4-DB6A-7076-F32753D0FCEE}"/>
          </ac:spMkLst>
        </pc:spChg>
      </pc:sldChg>
      <pc:sldChg chg="addSp modSp del">
        <pc:chgData name="钱 霖奕" userId="d928a817aa094823" providerId="LiveId" clId="{BC292223-8FE1-F449-8B04-DA20A4673E20}" dt="2022-11-29T14:08:13.753" v="4738" actId="2696"/>
        <pc:sldMkLst>
          <pc:docMk/>
          <pc:sldMk cId="2155534702" sldId="348"/>
        </pc:sldMkLst>
        <pc:spChg chg="mod">
          <ac:chgData name="钱 霖奕" userId="d928a817aa094823" providerId="LiveId" clId="{BC292223-8FE1-F449-8B04-DA20A4673E20}" dt="2022-11-25T12:27:01.383" v="119"/>
          <ac:spMkLst>
            <pc:docMk/>
            <pc:sldMk cId="2155534702" sldId="348"/>
            <ac:spMk id="2" creationId="{7A56D87B-AA91-E547-3E45-5641F4064636}"/>
          </ac:spMkLst>
        </pc:spChg>
        <pc:spChg chg="mod">
          <ac:chgData name="钱 霖奕" userId="d928a817aa094823" providerId="LiveId" clId="{BC292223-8FE1-F449-8B04-DA20A4673E20}" dt="2022-11-25T12:27:01.383" v="119"/>
          <ac:spMkLst>
            <pc:docMk/>
            <pc:sldMk cId="2155534702" sldId="348"/>
            <ac:spMk id="3" creationId="{D409E8CD-5526-EDDA-9C36-2A73126FF7C9}"/>
          </ac:spMkLst>
        </pc:spChg>
        <pc:spChg chg="add mod">
          <ac:chgData name="钱 霖奕" userId="d928a817aa094823" providerId="LiveId" clId="{BC292223-8FE1-F449-8B04-DA20A4673E20}" dt="2022-11-25T12:52:03.602" v="1146"/>
          <ac:spMkLst>
            <pc:docMk/>
            <pc:sldMk cId="2155534702" sldId="348"/>
            <ac:spMk id="4" creationId="{260DBEBF-BC50-E66C-C2DD-777DEB4901BD}"/>
          </ac:spMkLst>
        </pc:spChg>
      </pc:sldChg>
      <pc:sldChg chg="addSp modSp del">
        <pc:chgData name="钱 霖奕" userId="d928a817aa094823" providerId="LiveId" clId="{BC292223-8FE1-F449-8B04-DA20A4673E20}" dt="2022-11-29T13:19:18.301" v="4007" actId="2696"/>
        <pc:sldMkLst>
          <pc:docMk/>
          <pc:sldMk cId="2697895746" sldId="349"/>
        </pc:sldMkLst>
        <pc:spChg chg="mod">
          <ac:chgData name="钱 霖奕" userId="d928a817aa094823" providerId="LiveId" clId="{BC292223-8FE1-F449-8B04-DA20A4673E20}" dt="2022-11-25T12:27:01.383" v="119"/>
          <ac:spMkLst>
            <pc:docMk/>
            <pc:sldMk cId="2697895746" sldId="349"/>
            <ac:spMk id="2" creationId="{7A56D87B-AA91-E547-3E45-5641F4064636}"/>
          </ac:spMkLst>
        </pc:spChg>
        <pc:spChg chg="mod">
          <ac:chgData name="钱 霖奕" userId="d928a817aa094823" providerId="LiveId" clId="{BC292223-8FE1-F449-8B04-DA20A4673E20}" dt="2022-11-25T12:27:01.383" v="119"/>
          <ac:spMkLst>
            <pc:docMk/>
            <pc:sldMk cId="2697895746" sldId="349"/>
            <ac:spMk id="3" creationId="{D409E8CD-5526-EDDA-9C36-2A73126FF7C9}"/>
          </ac:spMkLst>
        </pc:spChg>
        <pc:spChg chg="add mod">
          <ac:chgData name="钱 霖奕" userId="d928a817aa094823" providerId="LiveId" clId="{BC292223-8FE1-F449-8B04-DA20A4673E20}" dt="2022-11-25T12:52:03.602" v="1146"/>
          <ac:spMkLst>
            <pc:docMk/>
            <pc:sldMk cId="2697895746" sldId="349"/>
            <ac:spMk id="4" creationId="{EBCF809D-D9DE-4B88-2629-F1B96AC321B4}"/>
          </ac:spMkLst>
        </pc:spChg>
      </pc:sldChg>
      <pc:sldChg chg="addSp modSp del">
        <pc:chgData name="钱 霖奕" userId="d928a817aa094823" providerId="LiveId" clId="{BC292223-8FE1-F449-8B04-DA20A4673E20}" dt="2022-11-29T13:19:19.628" v="4008" actId="2696"/>
        <pc:sldMkLst>
          <pc:docMk/>
          <pc:sldMk cId="3475541810" sldId="350"/>
        </pc:sldMkLst>
        <pc:spChg chg="mod">
          <ac:chgData name="钱 霖奕" userId="d928a817aa094823" providerId="LiveId" clId="{BC292223-8FE1-F449-8B04-DA20A4673E20}" dt="2022-11-25T12:27:01.383" v="119"/>
          <ac:spMkLst>
            <pc:docMk/>
            <pc:sldMk cId="3475541810" sldId="350"/>
            <ac:spMk id="2" creationId="{7A56D87B-AA91-E547-3E45-5641F4064636}"/>
          </ac:spMkLst>
        </pc:spChg>
        <pc:spChg chg="mod">
          <ac:chgData name="钱 霖奕" userId="d928a817aa094823" providerId="LiveId" clId="{BC292223-8FE1-F449-8B04-DA20A4673E20}" dt="2022-11-25T12:27:01.383" v="119"/>
          <ac:spMkLst>
            <pc:docMk/>
            <pc:sldMk cId="3475541810" sldId="350"/>
            <ac:spMk id="3" creationId="{D409E8CD-5526-EDDA-9C36-2A73126FF7C9}"/>
          </ac:spMkLst>
        </pc:spChg>
        <pc:spChg chg="add mod">
          <ac:chgData name="钱 霖奕" userId="d928a817aa094823" providerId="LiveId" clId="{BC292223-8FE1-F449-8B04-DA20A4673E20}" dt="2022-11-25T12:52:03.602" v="1146"/>
          <ac:spMkLst>
            <pc:docMk/>
            <pc:sldMk cId="3475541810" sldId="350"/>
            <ac:spMk id="5" creationId="{96F98845-168A-7996-1311-547CD5E6E2C7}"/>
          </ac:spMkLst>
        </pc:spChg>
      </pc:sldChg>
      <pc:sldChg chg="addSp delSp modSp add mod">
        <pc:chgData name="钱 霖奕" userId="d928a817aa094823" providerId="LiveId" clId="{BC292223-8FE1-F449-8B04-DA20A4673E20}" dt="2022-11-29T14:39:24.250" v="5106" actId="20577"/>
        <pc:sldMkLst>
          <pc:docMk/>
          <pc:sldMk cId="1117250239" sldId="351"/>
        </pc:sldMkLst>
        <pc:spChg chg="mod">
          <ac:chgData name="钱 霖奕" userId="d928a817aa094823" providerId="LiveId" clId="{BC292223-8FE1-F449-8B04-DA20A4673E20}" dt="2022-11-29T14:39:24.250" v="5106" actId="20577"/>
          <ac:spMkLst>
            <pc:docMk/>
            <pc:sldMk cId="1117250239" sldId="351"/>
            <ac:spMk id="2" creationId="{3FCB3968-7049-7988-4C62-0DDD3239857A}"/>
          </ac:spMkLst>
        </pc:spChg>
        <pc:spChg chg="mod">
          <ac:chgData name="钱 霖奕" userId="d928a817aa094823" providerId="LiveId" clId="{BC292223-8FE1-F449-8B04-DA20A4673E20}" dt="2022-11-26T10:54:17.236" v="2489" actId="20577"/>
          <ac:spMkLst>
            <pc:docMk/>
            <pc:sldMk cId="1117250239" sldId="351"/>
            <ac:spMk id="3" creationId="{5C121501-F249-54FA-0482-0C7093FD968D}"/>
          </ac:spMkLst>
        </pc:spChg>
        <pc:spChg chg="add mod">
          <ac:chgData name="钱 霖奕" userId="d928a817aa094823" providerId="LiveId" clId="{BC292223-8FE1-F449-8B04-DA20A4673E20}" dt="2022-11-25T12:52:03.602" v="1146"/>
          <ac:spMkLst>
            <pc:docMk/>
            <pc:sldMk cId="1117250239" sldId="351"/>
            <ac:spMk id="4" creationId="{E2F7443B-BDE2-96EB-251B-40DF1883276E}"/>
          </ac:spMkLst>
        </pc:spChg>
        <pc:picChg chg="add del">
          <ac:chgData name="钱 霖奕" userId="d928a817aa094823" providerId="LiveId" clId="{BC292223-8FE1-F449-8B04-DA20A4673E20}" dt="2022-11-26T10:14:07.516" v="1455"/>
          <ac:picMkLst>
            <pc:docMk/>
            <pc:sldMk cId="1117250239" sldId="351"/>
            <ac:picMk id="5" creationId="{CAC2A6A7-E1F3-31D7-F151-AD1CB3543664}"/>
          </ac:picMkLst>
        </pc:picChg>
        <pc:picChg chg="add del">
          <ac:chgData name="钱 霖奕" userId="d928a817aa094823" providerId="LiveId" clId="{BC292223-8FE1-F449-8B04-DA20A4673E20}" dt="2022-11-26T10:36:39.864" v="2022"/>
          <ac:picMkLst>
            <pc:docMk/>
            <pc:sldMk cId="1117250239" sldId="351"/>
            <ac:picMk id="6" creationId="{1721700B-6776-A7CF-B168-60DBE7C26C7E}"/>
          </ac:picMkLst>
        </pc:picChg>
      </pc:sldChg>
      <pc:sldChg chg="modSp add mod">
        <pc:chgData name="钱 霖奕" userId="d928a817aa094823" providerId="LiveId" clId="{BC292223-8FE1-F449-8B04-DA20A4673E20}" dt="2022-11-29T14:39:27.556" v="5110" actId="20577"/>
        <pc:sldMkLst>
          <pc:docMk/>
          <pc:sldMk cId="2791259210" sldId="352"/>
        </pc:sldMkLst>
        <pc:spChg chg="mod">
          <ac:chgData name="钱 霖奕" userId="d928a817aa094823" providerId="LiveId" clId="{BC292223-8FE1-F449-8B04-DA20A4673E20}" dt="2022-11-29T14:39:27.556" v="5110" actId="20577"/>
          <ac:spMkLst>
            <pc:docMk/>
            <pc:sldMk cId="2791259210" sldId="352"/>
            <ac:spMk id="2" creationId="{3FCB3968-7049-7988-4C62-0DDD3239857A}"/>
          </ac:spMkLst>
        </pc:spChg>
        <pc:spChg chg="mod">
          <ac:chgData name="钱 霖奕" userId="d928a817aa094823" providerId="LiveId" clId="{BC292223-8FE1-F449-8B04-DA20A4673E20}" dt="2022-11-26T10:55:12.743" v="2625" actId="20577"/>
          <ac:spMkLst>
            <pc:docMk/>
            <pc:sldMk cId="2791259210" sldId="352"/>
            <ac:spMk id="3" creationId="{5C121501-F249-54FA-0482-0C7093FD968D}"/>
          </ac:spMkLst>
        </pc:spChg>
      </pc:sldChg>
      <pc:sldChg chg="addSp modSp add mod">
        <pc:chgData name="钱 霖奕" userId="d928a817aa094823" providerId="LiveId" clId="{BC292223-8FE1-F449-8B04-DA20A4673E20}" dt="2022-11-29T14:39:29.523" v="5112" actId="20577"/>
        <pc:sldMkLst>
          <pc:docMk/>
          <pc:sldMk cId="2143860677" sldId="353"/>
        </pc:sldMkLst>
        <pc:spChg chg="mod">
          <ac:chgData name="钱 霖奕" userId="d928a817aa094823" providerId="LiveId" clId="{BC292223-8FE1-F449-8B04-DA20A4673E20}" dt="2022-11-29T14:39:29.523" v="5112" actId="20577"/>
          <ac:spMkLst>
            <pc:docMk/>
            <pc:sldMk cId="2143860677" sldId="353"/>
            <ac:spMk id="2" creationId="{3FCB3968-7049-7988-4C62-0DDD3239857A}"/>
          </ac:spMkLst>
        </pc:spChg>
        <pc:spChg chg="mod">
          <ac:chgData name="钱 霖奕" userId="d928a817aa094823" providerId="LiveId" clId="{BC292223-8FE1-F449-8B04-DA20A4673E20}" dt="2022-11-26T11:05:56.271" v="2935" actId="20577"/>
          <ac:spMkLst>
            <pc:docMk/>
            <pc:sldMk cId="2143860677" sldId="353"/>
            <ac:spMk id="3" creationId="{5C121501-F249-54FA-0482-0C7093FD968D}"/>
          </ac:spMkLst>
        </pc:spChg>
        <pc:picChg chg="add mod">
          <ac:chgData name="钱 霖奕" userId="d928a817aa094823" providerId="LiveId" clId="{BC292223-8FE1-F449-8B04-DA20A4673E20}" dt="2022-11-26T11:06:57.657" v="2944" actId="1076"/>
          <ac:picMkLst>
            <pc:docMk/>
            <pc:sldMk cId="2143860677" sldId="353"/>
            <ac:picMk id="5" creationId="{12EE123C-8E61-1CB9-CF11-5ED0BAC7D42C}"/>
          </ac:picMkLst>
        </pc:picChg>
        <pc:picChg chg="add mod">
          <ac:chgData name="钱 霖奕" userId="d928a817aa094823" providerId="LiveId" clId="{BC292223-8FE1-F449-8B04-DA20A4673E20}" dt="2022-11-26T11:06:59.547" v="2945" actId="1076"/>
          <ac:picMkLst>
            <pc:docMk/>
            <pc:sldMk cId="2143860677" sldId="353"/>
            <ac:picMk id="6" creationId="{222BE570-5257-1108-E53F-8701CF6F0480}"/>
          </ac:picMkLst>
        </pc:picChg>
      </pc:sldChg>
      <pc:sldChg chg="delSp modSp add mod">
        <pc:chgData name="钱 霖奕" userId="d928a817aa094823" providerId="LiveId" clId="{BC292223-8FE1-F449-8B04-DA20A4673E20}" dt="2022-11-29T14:39:31.479" v="5114" actId="20577"/>
        <pc:sldMkLst>
          <pc:docMk/>
          <pc:sldMk cId="2083600434" sldId="354"/>
        </pc:sldMkLst>
        <pc:spChg chg="mod">
          <ac:chgData name="钱 霖奕" userId="d928a817aa094823" providerId="LiveId" clId="{BC292223-8FE1-F449-8B04-DA20A4673E20}" dt="2022-11-29T14:39:31.479" v="5114" actId="20577"/>
          <ac:spMkLst>
            <pc:docMk/>
            <pc:sldMk cId="2083600434" sldId="354"/>
            <ac:spMk id="2" creationId="{3FCB3968-7049-7988-4C62-0DDD3239857A}"/>
          </ac:spMkLst>
        </pc:spChg>
        <pc:spChg chg="mod">
          <ac:chgData name="钱 霖奕" userId="d928a817aa094823" providerId="LiveId" clId="{BC292223-8FE1-F449-8B04-DA20A4673E20}" dt="2022-11-29T12:27:47.571" v="3587" actId="20577"/>
          <ac:spMkLst>
            <pc:docMk/>
            <pc:sldMk cId="2083600434" sldId="354"/>
            <ac:spMk id="3" creationId="{5C121501-F249-54FA-0482-0C7093FD968D}"/>
          </ac:spMkLst>
        </pc:spChg>
        <pc:picChg chg="del">
          <ac:chgData name="钱 霖奕" userId="d928a817aa094823" providerId="LiveId" clId="{BC292223-8FE1-F449-8B04-DA20A4673E20}" dt="2022-11-29T09:40:37.334" v="3038" actId="478"/>
          <ac:picMkLst>
            <pc:docMk/>
            <pc:sldMk cId="2083600434" sldId="354"/>
            <ac:picMk id="5" creationId="{12EE123C-8E61-1CB9-CF11-5ED0BAC7D42C}"/>
          </ac:picMkLst>
        </pc:picChg>
        <pc:picChg chg="mod">
          <ac:chgData name="钱 霖奕" userId="d928a817aa094823" providerId="LiveId" clId="{BC292223-8FE1-F449-8B04-DA20A4673E20}" dt="2022-11-29T12:24:21.712" v="3537" actId="1076"/>
          <ac:picMkLst>
            <pc:docMk/>
            <pc:sldMk cId="2083600434" sldId="354"/>
            <ac:picMk id="6" creationId="{222BE570-5257-1108-E53F-8701CF6F0480}"/>
          </ac:picMkLst>
        </pc:picChg>
      </pc:sldChg>
      <pc:sldChg chg="addSp delSp modSp add mod modNotesTx">
        <pc:chgData name="钱 霖奕" userId="d928a817aa094823" providerId="LiveId" clId="{BC292223-8FE1-F449-8B04-DA20A4673E20}" dt="2022-11-30T03:11:28.050" v="5811"/>
        <pc:sldMkLst>
          <pc:docMk/>
          <pc:sldMk cId="2137814637" sldId="355"/>
        </pc:sldMkLst>
        <pc:spChg chg="mod">
          <ac:chgData name="钱 霖奕" userId="d928a817aa094823" providerId="LiveId" clId="{BC292223-8FE1-F449-8B04-DA20A4673E20}" dt="2022-11-29T14:39:38.728" v="5120" actId="20577"/>
          <ac:spMkLst>
            <pc:docMk/>
            <pc:sldMk cId="2137814637" sldId="355"/>
            <ac:spMk id="2" creationId="{091368D9-CE89-B63F-AC02-7D8FD4E1286A}"/>
          </ac:spMkLst>
        </pc:spChg>
        <pc:spChg chg="del mod">
          <ac:chgData name="钱 霖奕" userId="d928a817aa094823" providerId="LiveId" clId="{BC292223-8FE1-F449-8B04-DA20A4673E20}" dt="2022-11-30T03:11:28.050" v="5811"/>
          <ac:spMkLst>
            <pc:docMk/>
            <pc:sldMk cId="2137814637" sldId="355"/>
            <ac:spMk id="3" creationId="{52B9B3EB-A1F0-7384-7A85-04967D0E1E6E}"/>
          </ac:spMkLst>
        </pc:spChg>
        <pc:picChg chg="del">
          <ac:chgData name="钱 霖奕" userId="d928a817aa094823" providerId="LiveId" clId="{BC292223-8FE1-F449-8B04-DA20A4673E20}" dt="2022-11-29T13:19:39.513" v="4010" actId="478"/>
          <ac:picMkLst>
            <pc:docMk/>
            <pc:sldMk cId="2137814637" sldId="355"/>
            <ac:picMk id="5" creationId="{1CA8822D-C0B7-D404-B9BC-84B3F8CDBC53}"/>
          </ac:picMkLst>
        </pc:picChg>
        <pc:picChg chg="add mod">
          <ac:chgData name="钱 霖奕" userId="d928a817aa094823" providerId="LiveId" clId="{BC292223-8FE1-F449-8B04-DA20A4673E20}" dt="2022-11-30T03:11:28.050" v="5811"/>
          <ac:picMkLst>
            <pc:docMk/>
            <pc:sldMk cId="2137814637" sldId="355"/>
            <ac:picMk id="6" creationId="{3A6B3870-C0BF-B69C-B9FE-2CD1D82568B0}"/>
          </ac:picMkLst>
        </pc:picChg>
        <pc:picChg chg="add del">
          <ac:chgData name="钱 霖奕" userId="d928a817aa094823" providerId="LiveId" clId="{BC292223-8FE1-F449-8B04-DA20A4673E20}" dt="2022-11-29T13:34:59.222" v="4479"/>
          <ac:picMkLst>
            <pc:docMk/>
            <pc:sldMk cId="2137814637" sldId="355"/>
            <ac:picMk id="6" creationId="{83B470A9-6861-0174-7AE6-3D905BA0EE93}"/>
          </ac:picMkLst>
        </pc:picChg>
      </pc:sldChg>
      <pc:sldChg chg="addSp delSp modSp add mod">
        <pc:chgData name="钱 霖奕" userId="d928a817aa094823" providerId="LiveId" clId="{BC292223-8FE1-F449-8B04-DA20A4673E20}" dt="2022-11-29T14:50:59.344" v="5231" actId="478"/>
        <pc:sldMkLst>
          <pc:docMk/>
          <pc:sldMk cId="3959268587" sldId="356"/>
        </pc:sldMkLst>
        <pc:spChg chg="mod">
          <ac:chgData name="钱 霖奕" userId="d928a817aa094823" providerId="LiveId" clId="{BC292223-8FE1-F449-8B04-DA20A4673E20}" dt="2022-11-29T14:41:10.613" v="5162" actId="20577"/>
          <ac:spMkLst>
            <pc:docMk/>
            <pc:sldMk cId="3959268587" sldId="356"/>
            <ac:spMk id="2" creationId="{091368D9-CE89-B63F-AC02-7D8FD4E1286A}"/>
          </ac:spMkLst>
        </pc:spChg>
        <pc:spChg chg="mod">
          <ac:chgData name="钱 霖奕" userId="d928a817aa094823" providerId="LiveId" clId="{BC292223-8FE1-F449-8B04-DA20A4673E20}" dt="2022-11-29T14:45:22.793" v="5214" actId="20577"/>
          <ac:spMkLst>
            <pc:docMk/>
            <pc:sldMk cId="3959268587" sldId="356"/>
            <ac:spMk id="3" creationId="{52B9B3EB-A1F0-7384-7A85-04967D0E1E6E}"/>
          </ac:spMkLst>
        </pc:spChg>
        <pc:picChg chg="del">
          <ac:chgData name="钱 霖奕" userId="d928a817aa094823" providerId="LiveId" clId="{BC292223-8FE1-F449-8B04-DA20A4673E20}" dt="2022-11-29T14:44:52.895" v="5163" actId="478"/>
          <ac:picMkLst>
            <pc:docMk/>
            <pc:sldMk cId="3959268587" sldId="356"/>
            <ac:picMk id="5" creationId="{6B4FB309-3B9D-3393-AC86-DCF586BF6F85}"/>
          </ac:picMkLst>
        </pc:picChg>
        <pc:picChg chg="add mod">
          <ac:chgData name="钱 霖奕" userId="d928a817aa094823" providerId="LiveId" clId="{BC292223-8FE1-F449-8B04-DA20A4673E20}" dt="2022-11-29T14:49:59.420" v="5222" actId="1076"/>
          <ac:picMkLst>
            <pc:docMk/>
            <pc:sldMk cId="3959268587" sldId="356"/>
            <ac:picMk id="6" creationId="{44C628D7-9C95-B9BA-5724-6401617865B9}"/>
          </ac:picMkLst>
        </pc:picChg>
        <pc:picChg chg="add del mod">
          <ac:chgData name="钱 霖奕" userId="d928a817aa094823" providerId="LiveId" clId="{BC292223-8FE1-F449-8B04-DA20A4673E20}" dt="2022-11-29T14:50:59.344" v="5231" actId="478"/>
          <ac:picMkLst>
            <pc:docMk/>
            <pc:sldMk cId="3959268587" sldId="356"/>
            <ac:picMk id="7" creationId="{55903260-56FA-EA0B-7E5B-883E03EFDBE6}"/>
          </ac:picMkLst>
        </pc:picChg>
      </pc:sldChg>
      <pc:sldChg chg="delSp modSp add del mod modNotesTx">
        <pc:chgData name="钱 霖奕" userId="d928a817aa094823" providerId="LiveId" clId="{BC292223-8FE1-F449-8B04-DA20A4673E20}" dt="2022-11-29T14:54:30.064" v="5379" actId="20577"/>
        <pc:sldMkLst>
          <pc:docMk/>
          <pc:sldMk cId="1414487046" sldId="357"/>
        </pc:sldMkLst>
        <pc:spChg chg="mod">
          <ac:chgData name="钱 霖奕" userId="d928a817aa094823" providerId="LiveId" clId="{BC292223-8FE1-F449-8B04-DA20A4673E20}" dt="2022-11-29T14:50:48.003" v="5228" actId="20577"/>
          <ac:spMkLst>
            <pc:docMk/>
            <pc:sldMk cId="1414487046" sldId="357"/>
            <ac:spMk id="3" creationId="{52B9B3EB-A1F0-7384-7A85-04967D0E1E6E}"/>
          </ac:spMkLst>
        </pc:spChg>
        <pc:picChg chg="del">
          <ac:chgData name="钱 霖奕" userId="d928a817aa094823" providerId="LiveId" clId="{BC292223-8FE1-F449-8B04-DA20A4673E20}" dt="2022-11-29T14:50:38.965" v="5224" actId="478"/>
          <ac:picMkLst>
            <pc:docMk/>
            <pc:sldMk cId="1414487046" sldId="357"/>
            <ac:picMk id="6" creationId="{44C628D7-9C95-B9BA-5724-6401617865B9}"/>
          </ac:picMkLst>
        </pc:picChg>
        <pc:picChg chg="mod">
          <ac:chgData name="钱 霖奕" userId="d928a817aa094823" providerId="LiveId" clId="{BC292223-8FE1-F449-8B04-DA20A4673E20}" dt="2022-11-29T14:50:56.888" v="5230" actId="1076"/>
          <ac:picMkLst>
            <pc:docMk/>
            <pc:sldMk cId="1414487046" sldId="357"/>
            <ac:picMk id="7" creationId="{55903260-56FA-EA0B-7E5B-883E03EFDBE6}"/>
          </ac:picMkLst>
        </pc:picChg>
      </pc:sldChg>
      <pc:sldChg chg="modSp new mod">
        <pc:chgData name="钱 霖奕" userId="d928a817aa094823" providerId="LiveId" clId="{BC292223-8FE1-F449-8B04-DA20A4673E20}" dt="2022-11-29T14:59:53.987" v="5807" actId="20577"/>
        <pc:sldMkLst>
          <pc:docMk/>
          <pc:sldMk cId="3052334720" sldId="358"/>
        </pc:sldMkLst>
        <pc:spChg chg="mod">
          <ac:chgData name="钱 霖奕" userId="d928a817aa094823" providerId="LiveId" clId="{BC292223-8FE1-F449-8B04-DA20A4673E20}" dt="2022-11-29T14:51:22.454" v="5255" actId="20577"/>
          <ac:spMkLst>
            <pc:docMk/>
            <pc:sldMk cId="3052334720" sldId="358"/>
            <ac:spMk id="2" creationId="{DA1201BF-5AE6-5A50-5561-16BF8725E60A}"/>
          </ac:spMkLst>
        </pc:spChg>
        <pc:spChg chg="mod">
          <ac:chgData name="钱 霖奕" userId="d928a817aa094823" providerId="LiveId" clId="{BC292223-8FE1-F449-8B04-DA20A4673E20}" dt="2022-11-29T14:59:53.987" v="5807" actId="20577"/>
          <ac:spMkLst>
            <pc:docMk/>
            <pc:sldMk cId="3052334720" sldId="358"/>
            <ac:spMk id="3" creationId="{99D3E15B-D5D3-DDA7-1486-E119F8D4368A}"/>
          </ac:spMkLst>
        </pc:spChg>
      </pc:sldChg>
      <pc:sldChg chg="add">
        <pc:chgData name="钱 霖奕" userId="d928a817aa094823" providerId="LiveId" clId="{BC292223-8FE1-F449-8B04-DA20A4673E20}" dt="2022-11-30T03:11:13.541" v="5808" actId="2890"/>
        <pc:sldMkLst>
          <pc:docMk/>
          <pc:sldMk cId="1816463630" sldId="359"/>
        </pc:sldMkLst>
      </pc:sldChg>
    </pc:docChg>
  </pc:docChgLst>
  <pc:docChgLst>
    <pc:chgData name="钱 霖奕" userId="d928a817aa094823" providerId="LiveId" clId="{554E2EA7-DE80-644B-B137-6568038A77B9}"/>
    <pc:docChg chg="undo redo custSel addSld delSld modSld sldOrd modMainMaster addSection delSection">
      <pc:chgData name="钱 霖奕" userId="d928a817aa094823" providerId="LiveId" clId="{554E2EA7-DE80-644B-B137-6568038A77B9}" dt="2022-08-16T11:51:32.654" v="12431" actId="207"/>
      <pc:docMkLst>
        <pc:docMk/>
      </pc:docMkLst>
      <pc:sldChg chg="modSp new mod setBg">
        <pc:chgData name="钱 霖奕" userId="d928a817aa094823" providerId="LiveId" clId="{554E2EA7-DE80-644B-B137-6568038A77B9}" dt="2022-08-13T07:45:33.754" v="4329" actId="20577"/>
        <pc:sldMkLst>
          <pc:docMk/>
          <pc:sldMk cId="3417333337" sldId="256"/>
        </pc:sldMkLst>
        <pc:spChg chg="mod">
          <ac:chgData name="钱 霖奕" userId="d928a817aa094823" providerId="LiveId" clId="{554E2EA7-DE80-644B-B137-6568038A77B9}" dt="2022-08-13T07:45:33.754" v="4329" actId="20577"/>
          <ac:spMkLst>
            <pc:docMk/>
            <pc:sldMk cId="3417333337" sldId="256"/>
            <ac:spMk id="2" creationId="{EF6E78A2-575B-3AB0-7A5D-3ED95283F8AC}"/>
          </ac:spMkLst>
        </pc:spChg>
        <pc:spChg chg="mod">
          <ac:chgData name="钱 霖奕" userId="d928a817aa094823" providerId="LiveId" clId="{554E2EA7-DE80-644B-B137-6568038A77B9}" dt="2022-08-13T07:44:05.216" v="4261" actId="2711"/>
          <ac:spMkLst>
            <pc:docMk/>
            <pc:sldMk cId="3417333337" sldId="256"/>
            <ac:spMk id="3" creationId="{DCF5F7B3-B42C-66B5-4559-6417F63E5DCB}"/>
          </ac:spMkLst>
        </pc:spChg>
      </pc:sldChg>
      <pc:sldChg chg="modSp add mod">
        <pc:chgData name="钱 霖奕" userId="d928a817aa094823" providerId="LiveId" clId="{554E2EA7-DE80-644B-B137-6568038A77B9}" dt="2022-08-16T11:51:32.654" v="12431" actId="207"/>
        <pc:sldMkLst>
          <pc:docMk/>
          <pc:sldMk cId="2177846880" sldId="257"/>
        </pc:sldMkLst>
        <pc:spChg chg="mod">
          <ac:chgData name="钱 霖奕" userId="d928a817aa094823" providerId="LiveId" clId="{554E2EA7-DE80-644B-B137-6568038A77B9}" dt="2022-08-13T07:47:45.324" v="4365" actId="20577"/>
          <ac:spMkLst>
            <pc:docMk/>
            <pc:sldMk cId="2177846880" sldId="257"/>
            <ac:spMk id="2" creationId="{EF6E78A2-575B-3AB0-7A5D-3ED95283F8AC}"/>
          </ac:spMkLst>
        </pc:spChg>
        <pc:spChg chg="mod">
          <ac:chgData name="钱 霖奕" userId="d928a817aa094823" providerId="LiveId" clId="{554E2EA7-DE80-644B-B137-6568038A77B9}" dt="2022-08-16T11:51:32.654" v="12431" actId="207"/>
          <ac:spMkLst>
            <pc:docMk/>
            <pc:sldMk cId="2177846880" sldId="257"/>
            <ac:spMk id="3" creationId="{DCF5F7B3-B42C-66B5-4559-6417F63E5DCB}"/>
          </ac:spMkLst>
        </pc:spChg>
      </pc:sldChg>
      <pc:sldChg chg="new del">
        <pc:chgData name="钱 霖奕" userId="d928a817aa094823" providerId="LiveId" clId="{554E2EA7-DE80-644B-B137-6568038A77B9}" dt="2022-08-04T10:34:43.663" v="122" actId="2696"/>
        <pc:sldMkLst>
          <pc:docMk/>
          <pc:sldMk cId="3333335131" sldId="257"/>
        </pc:sldMkLst>
      </pc:sldChg>
      <pc:sldChg chg="addSp delSp modSp new del mod ord">
        <pc:chgData name="钱 霖奕" userId="d928a817aa094823" providerId="LiveId" clId="{554E2EA7-DE80-644B-B137-6568038A77B9}" dt="2022-08-13T12:46:19.341" v="7697" actId="2696"/>
        <pc:sldMkLst>
          <pc:docMk/>
          <pc:sldMk cId="2648827817" sldId="258"/>
        </pc:sldMkLst>
        <pc:spChg chg="mod">
          <ac:chgData name="钱 霖奕" userId="d928a817aa094823" providerId="LiveId" clId="{554E2EA7-DE80-644B-B137-6568038A77B9}" dt="2022-08-04T15:14:27.955" v="181" actId="20577"/>
          <ac:spMkLst>
            <pc:docMk/>
            <pc:sldMk cId="2648827817" sldId="258"/>
            <ac:spMk id="2" creationId="{17100002-0DDB-06AE-F478-05FAF55BC157}"/>
          </ac:spMkLst>
        </pc:spChg>
        <pc:spChg chg="del mod">
          <ac:chgData name="钱 霖奕" userId="d928a817aa094823" providerId="LiveId" clId="{554E2EA7-DE80-644B-B137-6568038A77B9}" dt="2022-08-04T15:27:19.464" v="195"/>
          <ac:spMkLst>
            <pc:docMk/>
            <pc:sldMk cId="2648827817" sldId="258"/>
            <ac:spMk id="3" creationId="{7141E171-64A9-EA18-3E55-0477D5191ABA}"/>
          </ac:spMkLst>
        </pc:spChg>
        <pc:spChg chg="add mod">
          <ac:chgData name="钱 霖奕" userId="d928a817aa094823" providerId="LiveId" clId="{554E2EA7-DE80-644B-B137-6568038A77B9}" dt="2022-08-04T15:28:29.668" v="208" actId="1076"/>
          <ac:spMkLst>
            <pc:docMk/>
            <pc:sldMk cId="2648827817" sldId="258"/>
            <ac:spMk id="5" creationId="{438E5BDA-4E07-CCBE-85F0-D2D54BC13BB8}"/>
          </ac:spMkLst>
        </pc:spChg>
        <pc:spChg chg="add del mod">
          <ac:chgData name="钱 霖奕" userId="d928a817aa094823" providerId="LiveId" clId="{554E2EA7-DE80-644B-B137-6568038A77B9}" dt="2022-08-04T15:30:00.269" v="246"/>
          <ac:spMkLst>
            <pc:docMk/>
            <pc:sldMk cId="2648827817" sldId="258"/>
            <ac:spMk id="6" creationId="{CD7AECF9-D5EE-F586-E26B-325AF1F012E3}"/>
          </ac:spMkLst>
        </pc:spChg>
        <pc:spChg chg="add mod">
          <ac:chgData name="钱 霖奕" userId="d928a817aa094823" providerId="LiveId" clId="{554E2EA7-DE80-644B-B137-6568038A77B9}" dt="2022-08-05T10:19:29.355" v="351" actId="1076"/>
          <ac:spMkLst>
            <pc:docMk/>
            <pc:sldMk cId="2648827817" sldId="258"/>
            <ac:spMk id="6" creationId="{D6FE3D2F-1E8B-5C48-2A43-1B3B56491524}"/>
          </ac:spMkLst>
        </pc:spChg>
        <pc:spChg chg="add mod">
          <ac:chgData name="钱 霖奕" userId="d928a817aa094823" providerId="LiveId" clId="{554E2EA7-DE80-644B-B137-6568038A77B9}" dt="2022-08-04T15:30:14.837" v="257" actId="20577"/>
          <ac:spMkLst>
            <pc:docMk/>
            <pc:sldMk cId="2648827817" sldId="258"/>
            <ac:spMk id="7" creationId="{74BCDA5F-3076-A2C4-FC64-D34A9264115A}"/>
          </ac:spMkLst>
        </pc:spChg>
        <pc:spChg chg="add mod">
          <ac:chgData name="钱 霖奕" userId="d928a817aa094823" providerId="LiveId" clId="{554E2EA7-DE80-644B-B137-6568038A77B9}" dt="2022-08-04T15:31:37.531" v="283" actId="20577"/>
          <ac:spMkLst>
            <pc:docMk/>
            <pc:sldMk cId="2648827817" sldId="258"/>
            <ac:spMk id="9" creationId="{5A379D1B-106E-FE70-08EF-5C8AE5133C86}"/>
          </ac:spMkLst>
        </pc:spChg>
        <pc:spChg chg="add del mod">
          <ac:chgData name="钱 霖奕" userId="d928a817aa094823" providerId="LiveId" clId="{554E2EA7-DE80-644B-B137-6568038A77B9}" dt="2022-08-13T09:36:28.448" v="5895"/>
          <ac:spMkLst>
            <pc:docMk/>
            <pc:sldMk cId="2648827817" sldId="258"/>
            <ac:spMk id="10" creationId="{B3467D0A-180A-9573-F9FD-00304DD0A732}"/>
          </ac:spMkLst>
        </pc:spChg>
        <pc:picChg chg="add mod">
          <ac:chgData name="钱 霖奕" userId="d928a817aa094823" providerId="LiveId" clId="{554E2EA7-DE80-644B-B137-6568038A77B9}" dt="2022-08-05T10:18:42.753" v="285" actId="1076"/>
          <ac:picMkLst>
            <pc:docMk/>
            <pc:sldMk cId="2648827817" sldId="258"/>
            <ac:picMk id="3" creationId="{00033FF0-DFEF-D3C3-33EB-FB87B5B7ABCB}"/>
          </ac:picMkLst>
        </pc:picChg>
        <pc:picChg chg="add mod modCrop">
          <ac:chgData name="钱 霖奕" userId="d928a817aa094823" providerId="LiveId" clId="{554E2EA7-DE80-644B-B137-6568038A77B9}" dt="2022-08-13T09:37:15.506" v="5898" actId="16481"/>
          <ac:picMkLst>
            <pc:docMk/>
            <pc:sldMk cId="2648827817" sldId="258"/>
            <ac:picMk id="4" creationId="{0BEC06F9-DB7B-4641-7917-FFC2926E8E42}"/>
          </ac:picMkLst>
        </pc:picChg>
        <pc:picChg chg="add mod">
          <ac:chgData name="钱 霖奕" userId="d928a817aa094823" providerId="LiveId" clId="{554E2EA7-DE80-644B-B137-6568038A77B9}" dt="2022-08-04T15:31:31.167" v="259" actId="1076"/>
          <ac:picMkLst>
            <pc:docMk/>
            <pc:sldMk cId="2648827817" sldId="258"/>
            <ac:picMk id="8" creationId="{2D294BC8-9163-E4F1-953E-7A0FE822B63C}"/>
          </ac:picMkLst>
        </pc:picChg>
        <pc:picChg chg="add del">
          <ac:chgData name="钱 霖奕" userId="d928a817aa094823" providerId="LiveId" clId="{554E2EA7-DE80-644B-B137-6568038A77B9}" dt="2022-08-05T12:22:16.569" v="355" actId="478"/>
          <ac:picMkLst>
            <pc:docMk/>
            <pc:sldMk cId="2648827817" sldId="258"/>
            <ac:picMk id="10" creationId="{1DD10D8B-E374-CEC9-E5BC-FBEA99B5D9E7}"/>
          </ac:picMkLst>
        </pc:picChg>
        <pc:picChg chg="add mod">
          <ac:chgData name="钱 霖奕" userId="d928a817aa094823" providerId="LiveId" clId="{554E2EA7-DE80-644B-B137-6568038A77B9}" dt="2022-08-05T12:22:19.827" v="356" actId="1076"/>
          <ac:picMkLst>
            <pc:docMk/>
            <pc:sldMk cId="2648827817" sldId="258"/>
            <ac:picMk id="11" creationId="{8CC3D992-C335-BD37-2103-FF248E9EF3FA}"/>
          </ac:picMkLst>
        </pc:picChg>
        <pc:picChg chg="add mod">
          <ac:chgData name="钱 霖奕" userId="d928a817aa094823" providerId="LiveId" clId="{554E2EA7-DE80-644B-B137-6568038A77B9}" dt="2022-08-05T12:22:38.749" v="359" actId="1076"/>
          <ac:picMkLst>
            <pc:docMk/>
            <pc:sldMk cId="2648827817" sldId="258"/>
            <ac:picMk id="12" creationId="{EBE31CA3-0E90-0DDF-842B-5FA62B90D711}"/>
          </ac:picMkLst>
        </pc:picChg>
      </pc:sldChg>
      <pc:sldChg chg="addSp delSp modSp new del mod">
        <pc:chgData name="钱 霖奕" userId="d928a817aa094823" providerId="LiveId" clId="{554E2EA7-DE80-644B-B137-6568038A77B9}" dt="2022-08-13T12:46:22.173" v="7698" actId="2696"/>
        <pc:sldMkLst>
          <pc:docMk/>
          <pc:sldMk cId="3324507307" sldId="259"/>
        </pc:sldMkLst>
        <pc:spChg chg="mod">
          <ac:chgData name="钱 霖奕" userId="d928a817aa094823" providerId="LiveId" clId="{554E2EA7-DE80-644B-B137-6568038A77B9}" dt="2022-08-05T12:38:47.711" v="378" actId="20577"/>
          <ac:spMkLst>
            <pc:docMk/>
            <pc:sldMk cId="3324507307" sldId="259"/>
            <ac:spMk id="2" creationId="{86CC220D-54D4-226C-C670-A73A9CD38F0A}"/>
          </ac:spMkLst>
        </pc:spChg>
        <pc:spChg chg="del mod">
          <ac:chgData name="钱 霖奕" userId="d928a817aa094823" providerId="LiveId" clId="{554E2EA7-DE80-644B-B137-6568038A77B9}" dt="2022-08-05T12:39:13.662" v="380"/>
          <ac:spMkLst>
            <pc:docMk/>
            <pc:sldMk cId="3324507307" sldId="259"/>
            <ac:spMk id="3" creationId="{9755F267-BD0F-DBB7-66B5-61AE8EDE32EF}"/>
          </ac:spMkLst>
        </pc:spChg>
        <pc:spChg chg="add mod">
          <ac:chgData name="钱 霖奕" userId="d928a817aa094823" providerId="LiveId" clId="{554E2EA7-DE80-644B-B137-6568038A77B9}" dt="2022-08-05T12:42:42.407" v="388" actId="20577"/>
          <ac:spMkLst>
            <pc:docMk/>
            <pc:sldMk cId="3324507307" sldId="259"/>
            <ac:spMk id="5" creationId="{374DE25A-AC3E-B1B2-CF26-3099479904D7}"/>
          </ac:spMkLst>
        </pc:spChg>
        <pc:spChg chg="add mod">
          <ac:chgData name="钱 霖奕" userId="d928a817aa094823" providerId="LiveId" clId="{554E2EA7-DE80-644B-B137-6568038A77B9}" dt="2022-08-05T12:43:15.944" v="414" actId="20577"/>
          <ac:spMkLst>
            <pc:docMk/>
            <pc:sldMk cId="3324507307" sldId="259"/>
            <ac:spMk id="6" creationId="{BD66DB7F-F4C3-C912-E810-87B48E61FAC3}"/>
          </ac:spMkLst>
        </pc:spChg>
        <pc:picChg chg="add mod">
          <ac:chgData name="钱 霖奕" userId="d928a817aa094823" providerId="LiveId" clId="{554E2EA7-DE80-644B-B137-6568038A77B9}" dt="2022-08-13T07:40:53.928" v="4226" actId="1076"/>
          <ac:picMkLst>
            <pc:docMk/>
            <pc:sldMk cId="3324507307" sldId="259"/>
            <ac:picMk id="4" creationId="{88ED11F0-26AC-7A3B-A83F-CD3C36CAA796}"/>
          </ac:picMkLst>
        </pc:picChg>
      </pc:sldChg>
      <pc:sldChg chg="addSp modSp new del mod">
        <pc:chgData name="钱 霖奕" userId="d928a817aa094823" providerId="LiveId" clId="{554E2EA7-DE80-644B-B137-6568038A77B9}" dt="2022-08-13T14:15:17.144" v="7982" actId="2696"/>
        <pc:sldMkLst>
          <pc:docMk/>
          <pc:sldMk cId="910548172" sldId="260"/>
        </pc:sldMkLst>
        <pc:spChg chg="mod">
          <ac:chgData name="钱 霖奕" userId="d928a817aa094823" providerId="LiveId" clId="{554E2EA7-DE80-644B-B137-6568038A77B9}" dt="2022-08-05T13:42:25.921" v="499" actId="20577"/>
          <ac:spMkLst>
            <pc:docMk/>
            <pc:sldMk cId="910548172" sldId="260"/>
            <ac:spMk id="2" creationId="{0B562F14-968B-3B38-339A-1DED91D04117}"/>
          </ac:spMkLst>
        </pc:spChg>
        <pc:spChg chg="mod">
          <ac:chgData name="钱 霖奕" userId="d928a817aa094823" providerId="LiveId" clId="{554E2EA7-DE80-644B-B137-6568038A77B9}" dt="2022-08-05T13:53:40.561" v="671" actId="20577"/>
          <ac:spMkLst>
            <pc:docMk/>
            <pc:sldMk cId="910548172" sldId="260"/>
            <ac:spMk id="3" creationId="{813E589B-594D-EE55-5A2F-5F818A7E3E4E}"/>
          </ac:spMkLst>
        </pc:spChg>
        <pc:spChg chg="add mod">
          <ac:chgData name="钱 霖奕" userId="d928a817aa094823" providerId="LiveId" clId="{554E2EA7-DE80-644B-B137-6568038A77B9}" dt="2022-08-05T13:50:12.654" v="612" actId="20577"/>
          <ac:spMkLst>
            <pc:docMk/>
            <pc:sldMk cId="910548172" sldId="260"/>
            <ac:spMk id="5" creationId="{7F62EA64-D4D0-3509-DBFF-BC50655F6F37}"/>
          </ac:spMkLst>
        </pc:spChg>
        <pc:picChg chg="add">
          <ac:chgData name="钱 霖奕" userId="d928a817aa094823" providerId="LiveId" clId="{554E2EA7-DE80-644B-B137-6568038A77B9}" dt="2022-08-05T13:46:50.196" v="502"/>
          <ac:picMkLst>
            <pc:docMk/>
            <pc:sldMk cId="910548172" sldId="260"/>
            <ac:picMk id="4" creationId="{B1728954-34E8-A08A-9109-4A4C05F5628C}"/>
          </ac:picMkLst>
        </pc:picChg>
      </pc:sldChg>
      <pc:sldChg chg="addSp delSp modSp add del mod">
        <pc:chgData name="钱 霖奕" userId="d928a817aa094823" providerId="LiveId" clId="{554E2EA7-DE80-644B-B137-6568038A77B9}" dt="2022-08-13T14:25:22.109" v="8277" actId="2696"/>
        <pc:sldMkLst>
          <pc:docMk/>
          <pc:sldMk cId="2075329364" sldId="261"/>
        </pc:sldMkLst>
        <pc:spChg chg="mod">
          <ac:chgData name="钱 霖奕" userId="d928a817aa094823" providerId="LiveId" clId="{554E2EA7-DE80-644B-B137-6568038A77B9}" dt="2022-08-05T13:56:53.473" v="744" actId="20577"/>
          <ac:spMkLst>
            <pc:docMk/>
            <pc:sldMk cId="2075329364" sldId="261"/>
            <ac:spMk id="3" creationId="{813E589B-594D-EE55-5A2F-5F818A7E3E4E}"/>
          </ac:spMkLst>
        </pc:spChg>
        <pc:spChg chg="mod">
          <ac:chgData name="钱 霖奕" userId="d928a817aa094823" providerId="LiveId" clId="{554E2EA7-DE80-644B-B137-6568038A77B9}" dt="2022-08-05T14:05:03.349" v="832" actId="1076"/>
          <ac:spMkLst>
            <pc:docMk/>
            <pc:sldMk cId="2075329364" sldId="261"/>
            <ac:spMk id="5" creationId="{7F62EA64-D4D0-3509-DBFF-BC50655F6F37}"/>
          </ac:spMkLst>
        </pc:spChg>
        <pc:spChg chg="add del mod">
          <ac:chgData name="钱 霖奕" userId="d928a817aa094823" providerId="LiveId" clId="{554E2EA7-DE80-644B-B137-6568038A77B9}" dt="2022-08-05T14:04:19.075" v="827"/>
          <ac:spMkLst>
            <pc:docMk/>
            <pc:sldMk cId="2075329364" sldId="261"/>
            <ac:spMk id="6" creationId="{45EF4EF7-1F94-FDE0-0651-A9C7AFDD1CEF}"/>
          </ac:spMkLst>
        </pc:spChg>
        <pc:picChg chg="del">
          <ac:chgData name="钱 霖奕" userId="d928a817aa094823" providerId="LiveId" clId="{554E2EA7-DE80-644B-B137-6568038A77B9}" dt="2022-08-05T13:52:25.271" v="617" actId="478"/>
          <ac:picMkLst>
            <pc:docMk/>
            <pc:sldMk cId="2075329364" sldId="261"/>
            <ac:picMk id="4" creationId="{B1728954-34E8-A08A-9109-4A4C05F5628C}"/>
          </ac:picMkLst>
        </pc:picChg>
        <pc:picChg chg="add mod">
          <ac:chgData name="钱 霖奕" userId="d928a817aa094823" providerId="LiveId" clId="{554E2EA7-DE80-644B-B137-6568038A77B9}" dt="2022-08-05T13:57:30.468" v="746" actId="1076"/>
          <ac:picMkLst>
            <pc:docMk/>
            <pc:sldMk cId="2075329364" sldId="261"/>
            <ac:picMk id="7" creationId="{735D0EF4-CE3A-C0FF-5BEE-49FFC854C18B}"/>
          </ac:picMkLst>
        </pc:picChg>
        <pc:picChg chg="add mod">
          <ac:chgData name="钱 霖奕" userId="d928a817aa094823" providerId="LiveId" clId="{554E2EA7-DE80-644B-B137-6568038A77B9}" dt="2022-08-05T14:07:50.909" v="843" actId="1076"/>
          <ac:picMkLst>
            <pc:docMk/>
            <pc:sldMk cId="2075329364" sldId="261"/>
            <ac:picMk id="8" creationId="{269F98E7-FB52-6AE6-944B-75C0AA206943}"/>
          </ac:picMkLst>
        </pc:picChg>
      </pc:sldChg>
      <pc:sldChg chg="addSp delSp modSp new del mod">
        <pc:chgData name="钱 霖奕" userId="d928a817aa094823" providerId="LiveId" clId="{554E2EA7-DE80-644B-B137-6568038A77B9}" dt="2022-08-13T14:40:07.793" v="8607" actId="2696"/>
        <pc:sldMkLst>
          <pc:docMk/>
          <pc:sldMk cId="350337270" sldId="262"/>
        </pc:sldMkLst>
        <pc:spChg chg="add del mod">
          <ac:chgData name="钱 霖奕" userId="d928a817aa094823" providerId="LiveId" clId="{554E2EA7-DE80-644B-B137-6568038A77B9}" dt="2022-08-13T14:25:49.300" v="8281"/>
          <ac:spMkLst>
            <pc:docMk/>
            <pc:sldMk cId="350337270" sldId="262"/>
            <ac:spMk id="3" creationId="{93CED3F1-FA44-287D-D8C5-86950E28FF69}"/>
          </ac:spMkLst>
        </pc:spChg>
        <pc:spChg chg="del mod">
          <ac:chgData name="钱 霖奕" userId="d928a817aa094823" providerId="LiveId" clId="{554E2EA7-DE80-644B-B137-6568038A77B9}" dt="2022-08-05T14:22:33.136" v="846"/>
          <ac:spMkLst>
            <pc:docMk/>
            <pc:sldMk cId="350337270" sldId="262"/>
            <ac:spMk id="3" creationId="{AEB28CE3-2453-1495-A63F-6ECDE943311B}"/>
          </ac:spMkLst>
        </pc:spChg>
        <pc:spChg chg="add mod">
          <ac:chgData name="钱 霖奕" userId="d928a817aa094823" providerId="LiveId" clId="{554E2EA7-DE80-644B-B137-6568038A77B9}" dt="2022-08-05T14:43:15.751" v="864" actId="1076"/>
          <ac:spMkLst>
            <pc:docMk/>
            <pc:sldMk cId="350337270" sldId="262"/>
            <ac:spMk id="6" creationId="{0F44E457-81ED-35BF-3BB6-3655E3C473BD}"/>
          </ac:spMkLst>
        </pc:spChg>
        <pc:spChg chg="add mod">
          <ac:chgData name="钱 霖奕" userId="d928a817aa094823" providerId="LiveId" clId="{554E2EA7-DE80-644B-B137-6568038A77B9}" dt="2022-08-05T14:43:37.060" v="867" actId="1076"/>
          <ac:spMkLst>
            <pc:docMk/>
            <pc:sldMk cId="350337270" sldId="262"/>
            <ac:spMk id="9" creationId="{2859AD80-5378-8278-906E-3DDB746021DD}"/>
          </ac:spMkLst>
        </pc:spChg>
        <pc:spChg chg="add mod">
          <ac:chgData name="钱 霖奕" userId="d928a817aa094823" providerId="LiveId" clId="{554E2EA7-DE80-644B-B137-6568038A77B9}" dt="2022-08-05T14:44:52.068" v="891" actId="1076"/>
          <ac:spMkLst>
            <pc:docMk/>
            <pc:sldMk cId="350337270" sldId="262"/>
            <ac:spMk id="10" creationId="{CBCECC9E-963E-7AC1-02FC-A2EA8A80FCA9}"/>
          </ac:spMkLst>
        </pc:spChg>
        <pc:picChg chg="add mod">
          <ac:chgData name="钱 霖奕" userId="d928a817aa094823" providerId="LiveId" clId="{554E2EA7-DE80-644B-B137-6568038A77B9}" dt="2022-08-05T14:22:33.136" v="846"/>
          <ac:picMkLst>
            <pc:docMk/>
            <pc:sldMk cId="350337270" sldId="262"/>
            <ac:picMk id="4" creationId="{1F6D3B26-BF56-E8E8-C70E-B086E1A79FC6}"/>
          </ac:picMkLst>
        </pc:picChg>
        <pc:picChg chg="add mod">
          <ac:chgData name="钱 霖奕" userId="d928a817aa094823" providerId="LiveId" clId="{554E2EA7-DE80-644B-B137-6568038A77B9}" dt="2022-08-05T14:43:00.052" v="848" actId="1076"/>
          <ac:picMkLst>
            <pc:docMk/>
            <pc:sldMk cId="350337270" sldId="262"/>
            <ac:picMk id="5" creationId="{0357C14E-36CE-CAD1-34C1-5A41C057BBC7}"/>
          </ac:picMkLst>
        </pc:picChg>
        <pc:picChg chg="add del">
          <ac:chgData name="钱 霖奕" userId="d928a817aa094823" providerId="LiveId" clId="{554E2EA7-DE80-644B-B137-6568038A77B9}" dt="2022-08-05T14:43:38.644" v="868" actId="478"/>
          <ac:picMkLst>
            <pc:docMk/>
            <pc:sldMk cId="350337270" sldId="262"/>
            <ac:picMk id="7" creationId="{9CD89D58-6538-0666-0BF4-B6F110FB3FC1}"/>
          </ac:picMkLst>
        </pc:picChg>
      </pc:sldChg>
      <pc:sldChg chg="addSp delSp modSp new del mod ord">
        <pc:chgData name="钱 霖奕" userId="d928a817aa094823" providerId="LiveId" clId="{554E2EA7-DE80-644B-B137-6568038A77B9}" dt="2022-08-13T11:20:16.054" v="6259" actId="2696"/>
        <pc:sldMkLst>
          <pc:docMk/>
          <pc:sldMk cId="2390634071" sldId="263"/>
        </pc:sldMkLst>
        <pc:spChg chg="mod">
          <ac:chgData name="钱 霖奕" userId="d928a817aa094823" providerId="LiveId" clId="{554E2EA7-DE80-644B-B137-6568038A77B9}" dt="2022-08-05T14:57:37.051" v="996" actId="20577"/>
          <ac:spMkLst>
            <pc:docMk/>
            <pc:sldMk cId="2390634071" sldId="263"/>
            <ac:spMk id="2" creationId="{42469F86-97D5-887E-85D4-60AC83996C43}"/>
          </ac:spMkLst>
        </pc:spChg>
        <pc:spChg chg="mod">
          <ac:chgData name="钱 霖奕" userId="d928a817aa094823" providerId="LiveId" clId="{554E2EA7-DE80-644B-B137-6568038A77B9}" dt="2022-08-06T11:47:26.356" v="1119" actId="20577"/>
          <ac:spMkLst>
            <pc:docMk/>
            <pc:sldMk cId="2390634071" sldId="263"/>
            <ac:spMk id="3" creationId="{07DC32E7-4609-04D9-2648-CF374F1E3135}"/>
          </ac:spMkLst>
        </pc:spChg>
        <pc:picChg chg="add del">
          <ac:chgData name="钱 霖奕" userId="d928a817aa094823" providerId="LiveId" clId="{554E2EA7-DE80-644B-B137-6568038A77B9}" dt="2022-08-05T14:57:45.061" v="999" actId="478"/>
          <ac:picMkLst>
            <pc:docMk/>
            <pc:sldMk cId="2390634071" sldId="263"/>
            <ac:picMk id="4" creationId="{806F4AD0-60BF-DCCF-833B-A22BE3DB7220}"/>
          </ac:picMkLst>
        </pc:picChg>
      </pc:sldChg>
      <pc:sldChg chg="modSp new del mod">
        <pc:chgData name="钱 霖奕" userId="d928a817aa094823" providerId="LiveId" clId="{554E2EA7-DE80-644B-B137-6568038A77B9}" dt="2022-08-13T15:00:01.633" v="9241" actId="2696"/>
        <pc:sldMkLst>
          <pc:docMk/>
          <pc:sldMk cId="1033573215" sldId="264"/>
        </pc:sldMkLst>
        <pc:spChg chg="mod">
          <ac:chgData name="钱 霖奕" userId="d928a817aa094823" providerId="LiveId" clId="{554E2EA7-DE80-644B-B137-6568038A77B9}" dt="2022-08-06T11:49:31.443" v="1131" actId="20577"/>
          <ac:spMkLst>
            <pc:docMk/>
            <pc:sldMk cId="1033573215" sldId="264"/>
            <ac:spMk id="2" creationId="{AD850E9D-CC62-9931-B391-23A42E01A787}"/>
          </ac:spMkLst>
        </pc:spChg>
        <pc:spChg chg="mod">
          <ac:chgData name="钱 霖奕" userId="d928a817aa094823" providerId="LiveId" clId="{554E2EA7-DE80-644B-B137-6568038A77B9}" dt="2022-08-06T12:47:00.101" v="1372" actId="20577"/>
          <ac:spMkLst>
            <pc:docMk/>
            <pc:sldMk cId="1033573215" sldId="264"/>
            <ac:spMk id="3" creationId="{39471A7D-C173-AFF1-1F4A-9204C07F1584}"/>
          </ac:spMkLst>
        </pc:spChg>
      </pc:sldChg>
      <pc:sldChg chg="addSp delSp modSp add del mod">
        <pc:chgData name="钱 霖奕" userId="d928a817aa094823" providerId="LiveId" clId="{554E2EA7-DE80-644B-B137-6568038A77B9}" dt="2022-08-13T15:35:23.545" v="9760" actId="2696"/>
        <pc:sldMkLst>
          <pc:docMk/>
          <pc:sldMk cId="365217191" sldId="265"/>
        </pc:sldMkLst>
        <pc:spChg chg="mod">
          <ac:chgData name="钱 霖奕" userId="d928a817aa094823" providerId="LiveId" clId="{554E2EA7-DE80-644B-B137-6568038A77B9}" dt="2022-08-06T13:52:06.630" v="1423" actId="20577"/>
          <ac:spMkLst>
            <pc:docMk/>
            <pc:sldMk cId="365217191" sldId="265"/>
            <ac:spMk id="2" creationId="{AD850E9D-CC62-9931-B391-23A42E01A787}"/>
          </ac:spMkLst>
        </pc:spChg>
        <pc:spChg chg="mod">
          <ac:chgData name="钱 霖奕" userId="d928a817aa094823" providerId="LiveId" clId="{554E2EA7-DE80-644B-B137-6568038A77B9}" dt="2022-08-06T14:22:06.434" v="1660"/>
          <ac:spMkLst>
            <pc:docMk/>
            <pc:sldMk cId="365217191" sldId="265"/>
            <ac:spMk id="3" creationId="{39471A7D-C173-AFF1-1F4A-9204C07F1584}"/>
          </ac:spMkLst>
        </pc:spChg>
        <pc:spChg chg="add del mod">
          <ac:chgData name="钱 霖奕" userId="d928a817aa094823" providerId="LiveId" clId="{554E2EA7-DE80-644B-B137-6568038A77B9}" dt="2022-08-06T14:47:25.038" v="1662"/>
          <ac:spMkLst>
            <pc:docMk/>
            <pc:sldMk cId="365217191" sldId="265"/>
            <ac:spMk id="4" creationId="{E05DDAF2-9F42-8D0D-EB35-DE9FCEB898B3}"/>
          </ac:spMkLst>
        </pc:spChg>
      </pc:sldChg>
      <pc:sldChg chg="addSp delSp modSp new del mod">
        <pc:chgData name="钱 霖奕" userId="d928a817aa094823" providerId="LiveId" clId="{554E2EA7-DE80-644B-B137-6568038A77B9}" dt="2022-08-13T15:53:34.383" v="10239" actId="2696"/>
        <pc:sldMkLst>
          <pc:docMk/>
          <pc:sldMk cId="1612612068" sldId="266"/>
        </pc:sldMkLst>
        <pc:spChg chg="mod">
          <ac:chgData name="钱 霖奕" userId="d928a817aa094823" providerId="LiveId" clId="{554E2EA7-DE80-644B-B137-6568038A77B9}" dt="2022-08-06T14:48:31.237" v="1710" actId="20577"/>
          <ac:spMkLst>
            <pc:docMk/>
            <pc:sldMk cId="1612612068" sldId="266"/>
            <ac:spMk id="2" creationId="{0BFFB1EB-0CCB-46AD-2090-1C9247CAF39A}"/>
          </ac:spMkLst>
        </pc:spChg>
        <pc:spChg chg="add mod">
          <ac:chgData name="钱 霖奕" userId="d928a817aa094823" providerId="LiveId" clId="{554E2EA7-DE80-644B-B137-6568038A77B9}" dt="2022-08-07T13:56:44.472" v="1883" actId="20577"/>
          <ac:spMkLst>
            <pc:docMk/>
            <pc:sldMk cId="1612612068" sldId="266"/>
            <ac:spMk id="3" creationId="{314665F4-C222-066C-5E62-6E5855A19C5A}"/>
          </ac:spMkLst>
        </pc:spChg>
        <pc:spChg chg="del mod">
          <ac:chgData name="钱 霖奕" userId="d928a817aa094823" providerId="LiveId" clId="{554E2EA7-DE80-644B-B137-6568038A77B9}" dt="2022-08-06T14:48:24.260" v="1696"/>
          <ac:spMkLst>
            <pc:docMk/>
            <pc:sldMk cId="1612612068" sldId="266"/>
            <ac:spMk id="3" creationId="{BC539EF9-D9A2-ABE8-7BC9-432CFD643721}"/>
          </ac:spMkLst>
        </pc:spChg>
        <pc:spChg chg="add mod">
          <ac:chgData name="钱 霖奕" userId="d928a817aa094823" providerId="LiveId" clId="{554E2EA7-DE80-644B-B137-6568038A77B9}" dt="2022-08-06T15:02:25.209" v="1784" actId="58"/>
          <ac:spMkLst>
            <pc:docMk/>
            <pc:sldMk cId="1612612068" sldId="266"/>
            <ac:spMk id="5" creationId="{FB98267D-2A30-43A8-68C2-7726CF693513}"/>
          </ac:spMkLst>
        </pc:spChg>
        <pc:spChg chg="add mod">
          <ac:chgData name="钱 霖奕" userId="d928a817aa094823" providerId="LiveId" clId="{554E2EA7-DE80-644B-B137-6568038A77B9}" dt="2022-08-06T15:03:56.559" v="1800" actId="1076"/>
          <ac:spMkLst>
            <pc:docMk/>
            <pc:sldMk cId="1612612068" sldId="266"/>
            <ac:spMk id="7" creationId="{8B543CCA-5B36-AB15-7D3C-36E4820CE0CC}"/>
          </ac:spMkLst>
        </pc:spChg>
        <pc:spChg chg="add mod">
          <ac:chgData name="钱 霖奕" userId="d928a817aa094823" providerId="LiveId" clId="{554E2EA7-DE80-644B-B137-6568038A77B9}" dt="2022-08-07T13:57:39.155" v="1982" actId="20577"/>
          <ac:spMkLst>
            <pc:docMk/>
            <pc:sldMk cId="1612612068" sldId="266"/>
            <ac:spMk id="8" creationId="{544C1603-FC48-B820-2BB8-4BA6A67C5082}"/>
          </ac:spMkLst>
        </pc:spChg>
        <pc:spChg chg="add mod">
          <ac:chgData name="钱 霖奕" userId="d928a817aa094823" providerId="LiveId" clId="{554E2EA7-DE80-644B-B137-6568038A77B9}" dt="2022-08-07T14:02:22.926" v="2062" actId="20577"/>
          <ac:spMkLst>
            <pc:docMk/>
            <pc:sldMk cId="1612612068" sldId="266"/>
            <ac:spMk id="10" creationId="{2E4C3123-19CB-26D4-76BF-FC5FFCA9D09A}"/>
          </ac:spMkLst>
        </pc:spChg>
        <pc:picChg chg="add mod">
          <ac:chgData name="钱 霖奕" userId="d928a817aa094823" providerId="LiveId" clId="{554E2EA7-DE80-644B-B137-6568038A77B9}" dt="2022-08-06T14:48:24.260" v="1696"/>
          <ac:picMkLst>
            <pc:docMk/>
            <pc:sldMk cId="1612612068" sldId="266"/>
            <ac:picMk id="4" creationId="{6C239FB8-027A-DF29-993B-AB93A1B73A36}"/>
          </ac:picMkLst>
        </pc:picChg>
        <pc:picChg chg="add mod">
          <ac:chgData name="钱 霖奕" userId="d928a817aa094823" providerId="LiveId" clId="{554E2EA7-DE80-644B-B137-6568038A77B9}" dt="2022-08-06T15:02:49.657" v="1787" actId="1076"/>
          <ac:picMkLst>
            <pc:docMk/>
            <pc:sldMk cId="1612612068" sldId="266"/>
            <ac:picMk id="6" creationId="{273884B9-2D90-0B35-8003-69F223D800BC}"/>
          </ac:picMkLst>
        </pc:picChg>
        <pc:picChg chg="add mod">
          <ac:chgData name="钱 霖奕" userId="d928a817aa094823" providerId="LiveId" clId="{554E2EA7-DE80-644B-B137-6568038A77B9}" dt="2022-08-07T14:01:41.845" v="1984" actId="1076"/>
          <ac:picMkLst>
            <pc:docMk/>
            <pc:sldMk cId="1612612068" sldId="266"/>
            <ac:picMk id="9" creationId="{888AFC27-6A17-6D8F-20D0-8253C9827632}"/>
          </ac:picMkLst>
        </pc:picChg>
      </pc:sldChg>
      <pc:sldChg chg="addSp modSp new del mod">
        <pc:chgData name="钱 霖奕" userId="d928a817aa094823" providerId="LiveId" clId="{554E2EA7-DE80-644B-B137-6568038A77B9}" dt="2022-08-14T02:12:42.447" v="10632" actId="2696"/>
        <pc:sldMkLst>
          <pc:docMk/>
          <pc:sldMk cId="1261970472" sldId="267"/>
        </pc:sldMkLst>
        <pc:spChg chg="mod">
          <ac:chgData name="钱 霖奕" userId="d928a817aa094823" providerId="LiveId" clId="{554E2EA7-DE80-644B-B137-6568038A77B9}" dt="2022-08-07T14:10:26.410" v="2066" actId="20577"/>
          <ac:spMkLst>
            <pc:docMk/>
            <pc:sldMk cId="1261970472" sldId="267"/>
            <ac:spMk id="2" creationId="{8EA0498A-12E8-9F80-C9B4-284D267BCB28}"/>
          </ac:spMkLst>
        </pc:spChg>
        <pc:spChg chg="mod">
          <ac:chgData name="钱 霖奕" userId="d928a817aa094823" providerId="LiveId" clId="{554E2EA7-DE80-644B-B137-6568038A77B9}" dt="2022-08-07T14:22:55.879" v="2585" actId="20577"/>
          <ac:spMkLst>
            <pc:docMk/>
            <pc:sldMk cId="1261970472" sldId="267"/>
            <ac:spMk id="3" creationId="{47781558-8721-7120-FCFB-00E63DB5A73E}"/>
          </ac:spMkLst>
        </pc:spChg>
        <pc:picChg chg="add mod">
          <ac:chgData name="钱 霖奕" userId="d928a817aa094823" providerId="LiveId" clId="{554E2EA7-DE80-644B-B137-6568038A77B9}" dt="2022-08-07T14:16:19.058" v="2485" actId="1076"/>
          <ac:picMkLst>
            <pc:docMk/>
            <pc:sldMk cId="1261970472" sldId="267"/>
            <ac:picMk id="4" creationId="{C9762DB0-286F-E21D-60C3-4FDDA18FB97D}"/>
          </ac:picMkLst>
        </pc:picChg>
        <pc:picChg chg="add mod">
          <ac:chgData name="钱 霖奕" userId="d928a817aa094823" providerId="LiveId" clId="{554E2EA7-DE80-644B-B137-6568038A77B9}" dt="2022-08-07T14:22:08.398" v="2530" actId="1076"/>
          <ac:picMkLst>
            <pc:docMk/>
            <pc:sldMk cId="1261970472" sldId="267"/>
            <ac:picMk id="5" creationId="{05C8F0FB-B115-1CF6-4ABC-D6FC396800C3}"/>
          </ac:picMkLst>
        </pc:picChg>
      </pc:sldChg>
      <pc:sldChg chg="modSp new del mod">
        <pc:chgData name="钱 霖奕" userId="d928a817aa094823" providerId="LiveId" clId="{554E2EA7-DE80-644B-B137-6568038A77B9}" dt="2022-08-14T02:12:43.853" v="10633" actId="2696"/>
        <pc:sldMkLst>
          <pc:docMk/>
          <pc:sldMk cId="3255718426" sldId="268"/>
        </pc:sldMkLst>
        <pc:spChg chg="mod">
          <ac:chgData name="钱 霖奕" userId="d928a817aa094823" providerId="LiveId" clId="{554E2EA7-DE80-644B-B137-6568038A77B9}" dt="2022-08-07T14:24:34.737" v="2596" actId="20577"/>
          <ac:spMkLst>
            <pc:docMk/>
            <pc:sldMk cId="3255718426" sldId="268"/>
            <ac:spMk id="2" creationId="{132CD202-4EED-AA64-05A9-7DC70069C63C}"/>
          </ac:spMkLst>
        </pc:spChg>
        <pc:spChg chg="mod">
          <ac:chgData name="钱 霖奕" userId="d928a817aa094823" providerId="LiveId" clId="{554E2EA7-DE80-644B-B137-6568038A77B9}" dt="2022-08-07T14:45:54.668" v="2687" actId="20577"/>
          <ac:spMkLst>
            <pc:docMk/>
            <pc:sldMk cId="3255718426" sldId="268"/>
            <ac:spMk id="3" creationId="{3595D970-0887-286D-5DD8-72E4FD4BEFE3}"/>
          </ac:spMkLst>
        </pc:spChg>
      </pc:sldChg>
      <pc:sldChg chg="addSp delSp modSp new del mod">
        <pc:chgData name="钱 霖奕" userId="d928a817aa094823" providerId="LiveId" clId="{554E2EA7-DE80-644B-B137-6568038A77B9}" dt="2022-08-14T02:33:52.899" v="11324" actId="2696"/>
        <pc:sldMkLst>
          <pc:docMk/>
          <pc:sldMk cId="232360632" sldId="269"/>
        </pc:sldMkLst>
        <pc:spChg chg="mod">
          <ac:chgData name="钱 霖奕" userId="d928a817aa094823" providerId="LiveId" clId="{554E2EA7-DE80-644B-B137-6568038A77B9}" dt="2022-08-07T14:49:28.182" v="2742" actId="20577"/>
          <ac:spMkLst>
            <pc:docMk/>
            <pc:sldMk cId="232360632" sldId="269"/>
            <ac:spMk id="2" creationId="{851DECD9-3712-4454-4A7B-9B627699D86C}"/>
          </ac:spMkLst>
        </pc:spChg>
        <pc:spChg chg="del mod">
          <ac:chgData name="钱 霖奕" userId="d928a817aa094823" providerId="LiveId" clId="{554E2EA7-DE80-644B-B137-6568038A77B9}" dt="2022-08-07T14:46:56.107" v="2690"/>
          <ac:spMkLst>
            <pc:docMk/>
            <pc:sldMk cId="232360632" sldId="269"/>
            <ac:spMk id="3" creationId="{E540320E-76B9-73F6-9FFD-2797ABFCFEA7}"/>
          </ac:spMkLst>
        </pc:spChg>
        <pc:spChg chg="add del mod">
          <ac:chgData name="钱 霖奕" userId="d928a817aa094823" providerId="LiveId" clId="{554E2EA7-DE80-644B-B137-6568038A77B9}" dt="2022-08-07T14:50:19.008" v="2767"/>
          <ac:spMkLst>
            <pc:docMk/>
            <pc:sldMk cId="232360632" sldId="269"/>
            <ac:spMk id="5" creationId="{BA32E9BD-13E6-E8C4-4541-62787F4AB5D4}"/>
          </ac:spMkLst>
        </pc:spChg>
        <pc:spChg chg="add mod">
          <ac:chgData name="钱 霖奕" userId="d928a817aa094823" providerId="LiveId" clId="{554E2EA7-DE80-644B-B137-6568038A77B9}" dt="2022-08-07T14:50:52.764" v="2787" actId="20577"/>
          <ac:spMkLst>
            <pc:docMk/>
            <pc:sldMk cId="232360632" sldId="269"/>
            <ac:spMk id="6" creationId="{BCD6FC1A-DAB3-7769-9F22-353FB063304A}"/>
          </ac:spMkLst>
        </pc:spChg>
        <pc:picChg chg="add mod">
          <ac:chgData name="钱 霖奕" userId="d928a817aa094823" providerId="LiveId" clId="{554E2EA7-DE80-644B-B137-6568038A77B9}" dt="2022-08-07T14:46:56.107" v="2690"/>
          <ac:picMkLst>
            <pc:docMk/>
            <pc:sldMk cId="232360632" sldId="269"/>
            <ac:picMk id="4" creationId="{B0B113CC-8DC2-E9C5-15DB-504840F9E32C}"/>
          </ac:picMkLst>
        </pc:picChg>
      </pc:sldChg>
      <pc:sldChg chg="addSp delSp modSp new del mod">
        <pc:chgData name="钱 霖奕" userId="d928a817aa094823" providerId="LiveId" clId="{554E2EA7-DE80-644B-B137-6568038A77B9}" dt="2022-08-14T02:35:46.223" v="11411" actId="2696"/>
        <pc:sldMkLst>
          <pc:docMk/>
          <pc:sldMk cId="1738559146" sldId="270"/>
        </pc:sldMkLst>
        <pc:spChg chg="mod">
          <ac:chgData name="钱 霖奕" userId="d928a817aa094823" providerId="LiveId" clId="{554E2EA7-DE80-644B-B137-6568038A77B9}" dt="2022-08-07T14:51:06.822" v="2803" actId="20577"/>
          <ac:spMkLst>
            <pc:docMk/>
            <pc:sldMk cId="1738559146" sldId="270"/>
            <ac:spMk id="2" creationId="{7231FEE5-AF53-63A5-8596-B88B7D78033D}"/>
          </ac:spMkLst>
        </pc:spChg>
        <pc:spChg chg="add mod">
          <ac:chgData name="钱 霖奕" userId="d928a817aa094823" providerId="LiveId" clId="{554E2EA7-DE80-644B-B137-6568038A77B9}" dt="2022-08-11T15:21:33.066" v="3222" actId="20577"/>
          <ac:spMkLst>
            <pc:docMk/>
            <pc:sldMk cId="1738559146" sldId="270"/>
            <ac:spMk id="3" creationId="{694F6D28-1297-11AD-DC49-99B4B9FAC6AC}"/>
          </ac:spMkLst>
        </pc:spChg>
        <pc:spChg chg="del mod">
          <ac:chgData name="钱 霖奕" userId="d928a817aa094823" providerId="LiveId" clId="{554E2EA7-DE80-644B-B137-6568038A77B9}" dt="2022-08-11T08:20:42.259" v="2805"/>
          <ac:spMkLst>
            <pc:docMk/>
            <pc:sldMk cId="1738559146" sldId="270"/>
            <ac:spMk id="3" creationId="{793D0468-55B3-38E4-3F90-5DECEC35C342}"/>
          </ac:spMkLst>
        </pc:spChg>
        <pc:spChg chg="add mod">
          <ac:chgData name="钱 霖奕" userId="d928a817aa094823" providerId="LiveId" clId="{554E2EA7-DE80-644B-B137-6568038A77B9}" dt="2022-08-11T08:20:52.412" v="2810" actId="20577"/>
          <ac:spMkLst>
            <pc:docMk/>
            <pc:sldMk cId="1738559146" sldId="270"/>
            <ac:spMk id="5" creationId="{A895E810-0ABE-F269-4551-43E8760959F0}"/>
          </ac:spMkLst>
        </pc:spChg>
        <pc:spChg chg="add mod">
          <ac:chgData name="钱 霖奕" userId="d928a817aa094823" providerId="LiveId" clId="{554E2EA7-DE80-644B-B137-6568038A77B9}" dt="2022-08-11T15:12:20.416" v="2981" actId="1076"/>
          <ac:spMkLst>
            <pc:docMk/>
            <pc:sldMk cId="1738559146" sldId="270"/>
            <ac:spMk id="6" creationId="{E6753C33-F5AD-3578-429D-9A0B9DBA4035}"/>
          </ac:spMkLst>
        </pc:spChg>
        <pc:picChg chg="add mod">
          <ac:chgData name="钱 霖奕" userId="d928a817aa094823" providerId="LiveId" clId="{554E2EA7-DE80-644B-B137-6568038A77B9}" dt="2022-08-11T08:20:42.259" v="2805"/>
          <ac:picMkLst>
            <pc:docMk/>
            <pc:sldMk cId="1738559146" sldId="270"/>
            <ac:picMk id="4" creationId="{AA9D8655-1079-FF64-2F90-FEC5C04769AE}"/>
          </ac:picMkLst>
        </pc:picChg>
      </pc:sldChg>
      <pc:sldChg chg="addSp delSp modSp new mod">
        <pc:chgData name="钱 霖奕" userId="d928a817aa094823" providerId="LiveId" clId="{554E2EA7-DE80-644B-B137-6568038A77B9}" dt="2022-08-16T11:20:10.534" v="12430" actId="1076"/>
        <pc:sldMkLst>
          <pc:docMk/>
          <pc:sldMk cId="1288806881" sldId="271"/>
        </pc:sldMkLst>
        <pc:spChg chg="mod">
          <ac:chgData name="钱 霖奕" userId="d928a817aa094823" providerId="LiveId" clId="{554E2EA7-DE80-644B-B137-6568038A77B9}" dt="2022-08-14T02:35:57.535" v="11432" actId="20577"/>
          <ac:spMkLst>
            <pc:docMk/>
            <pc:sldMk cId="1288806881" sldId="271"/>
            <ac:spMk id="2" creationId="{6B4D3055-B387-CDAB-3AEA-A604FB37B5E2}"/>
          </ac:spMkLst>
        </pc:spChg>
        <pc:spChg chg="del mod">
          <ac:chgData name="钱 霖奕" userId="d928a817aa094823" providerId="LiveId" clId="{554E2EA7-DE80-644B-B137-6568038A77B9}" dt="2022-08-11T08:33:48.578" v="2957"/>
          <ac:spMkLst>
            <pc:docMk/>
            <pc:sldMk cId="1288806881" sldId="271"/>
            <ac:spMk id="3" creationId="{7C9801B4-2820-E6AE-FD70-F76F84FE570B}"/>
          </ac:spMkLst>
        </pc:spChg>
        <pc:spChg chg="add mod">
          <ac:chgData name="钱 霖奕" userId="d928a817aa094823" providerId="LiveId" clId="{554E2EA7-DE80-644B-B137-6568038A77B9}" dt="2022-08-16T11:20:10.534" v="12430" actId="1076"/>
          <ac:spMkLst>
            <pc:docMk/>
            <pc:sldMk cId="1288806881" sldId="271"/>
            <ac:spMk id="3" creationId="{98BB9646-075D-6757-AE15-B30AC3C4E586}"/>
          </ac:spMkLst>
        </pc:spChg>
        <pc:spChg chg="add del mod">
          <ac:chgData name="钱 霖奕" userId="d928a817aa094823" providerId="LiveId" clId="{554E2EA7-DE80-644B-B137-6568038A77B9}" dt="2022-08-11T15:11:17.690" v="2980" actId="478"/>
          <ac:spMkLst>
            <pc:docMk/>
            <pc:sldMk cId="1288806881" sldId="271"/>
            <ac:spMk id="5" creationId="{AEFEB48C-628D-C904-FCF4-17ED23E5CAFF}"/>
          </ac:spMkLst>
        </pc:spChg>
        <pc:spChg chg="add mod">
          <ac:chgData name="钱 霖奕" userId="d928a817aa094823" providerId="LiveId" clId="{554E2EA7-DE80-644B-B137-6568038A77B9}" dt="2022-08-14T02:37:24.087" v="11491" actId="1076"/>
          <ac:spMkLst>
            <pc:docMk/>
            <pc:sldMk cId="1288806881" sldId="271"/>
            <ac:spMk id="5" creationId="{C6613508-25CB-7B7F-0F55-FEC950ED6EF7}"/>
          </ac:spMkLst>
        </pc:spChg>
        <pc:spChg chg="add del mod">
          <ac:chgData name="钱 霖奕" userId="d928a817aa094823" providerId="LiveId" clId="{554E2EA7-DE80-644B-B137-6568038A77B9}" dt="2022-08-11T15:44:57.038" v="3300"/>
          <ac:spMkLst>
            <pc:docMk/>
            <pc:sldMk cId="1288806881" sldId="271"/>
            <ac:spMk id="5" creationId="{C8E3647A-F295-ED9C-1E79-BA3552A85969}"/>
          </ac:spMkLst>
        </pc:spChg>
        <pc:picChg chg="add mod">
          <ac:chgData name="钱 霖奕" userId="d928a817aa094823" providerId="LiveId" clId="{554E2EA7-DE80-644B-B137-6568038A77B9}" dt="2022-08-11T15:25:35.939" v="3223" actId="1076"/>
          <ac:picMkLst>
            <pc:docMk/>
            <pc:sldMk cId="1288806881" sldId="271"/>
            <ac:picMk id="4" creationId="{11649D8C-0368-DEEE-CB81-6B7B9ED0D5D8}"/>
          </ac:picMkLst>
        </pc:picChg>
      </pc:sldChg>
      <pc:sldChg chg="modSp new mod">
        <pc:chgData name="钱 霖奕" userId="d928a817aa094823" providerId="LiveId" clId="{554E2EA7-DE80-644B-B137-6568038A77B9}" dt="2022-08-14T02:59:36.848" v="12368" actId="20577"/>
        <pc:sldMkLst>
          <pc:docMk/>
          <pc:sldMk cId="1033092032" sldId="272"/>
        </pc:sldMkLst>
        <pc:spChg chg="mod">
          <ac:chgData name="钱 霖奕" userId="d928a817aa094823" providerId="LiveId" clId="{554E2EA7-DE80-644B-B137-6568038A77B9}" dt="2022-08-11T15:45:02.058" v="3312" actId="20577"/>
          <ac:spMkLst>
            <pc:docMk/>
            <pc:sldMk cId="1033092032" sldId="272"/>
            <ac:spMk id="2" creationId="{E7579FEC-67A4-13E5-AAEB-01244A60BEA9}"/>
          </ac:spMkLst>
        </pc:spChg>
        <pc:spChg chg="mod">
          <ac:chgData name="钱 霖奕" userId="d928a817aa094823" providerId="LiveId" clId="{554E2EA7-DE80-644B-B137-6568038A77B9}" dt="2022-08-14T02:59:36.848" v="12368" actId="20577"/>
          <ac:spMkLst>
            <pc:docMk/>
            <pc:sldMk cId="1033092032" sldId="272"/>
            <ac:spMk id="3" creationId="{52B6FB1E-F791-62E5-11AF-3A64BF54734B}"/>
          </ac:spMkLst>
        </pc:spChg>
      </pc:sldChg>
      <pc:sldChg chg="new del">
        <pc:chgData name="钱 霖奕" userId="d928a817aa094823" providerId="LiveId" clId="{554E2EA7-DE80-644B-B137-6568038A77B9}" dt="2022-08-12T14:52:56.148" v="3645" actId="2696"/>
        <pc:sldMkLst>
          <pc:docMk/>
          <pc:sldMk cId="364576376" sldId="273"/>
        </pc:sldMkLst>
      </pc:sldChg>
      <pc:sldChg chg="add del setBg">
        <pc:chgData name="钱 霖奕" userId="d928a817aa094823" providerId="LiveId" clId="{554E2EA7-DE80-644B-B137-6568038A77B9}" dt="2022-08-12T14:53:13.875" v="3647" actId="2696"/>
        <pc:sldMkLst>
          <pc:docMk/>
          <pc:sldMk cId="780067952" sldId="273"/>
        </pc:sldMkLst>
      </pc:sldChg>
      <pc:sldChg chg="modSp new mod">
        <pc:chgData name="钱 霖奕" userId="d928a817aa094823" providerId="LiveId" clId="{554E2EA7-DE80-644B-B137-6568038A77B9}" dt="2022-08-13T07:53:13.139" v="4466" actId="20577"/>
        <pc:sldMkLst>
          <pc:docMk/>
          <pc:sldMk cId="1121480370" sldId="273"/>
        </pc:sldMkLst>
        <pc:spChg chg="mod">
          <ac:chgData name="钱 霖奕" userId="d928a817aa094823" providerId="LiveId" clId="{554E2EA7-DE80-644B-B137-6568038A77B9}" dt="2022-08-13T07:41:25.434" v="4227" actId="2711"/>
          <ac:spMkLst>
            <pc:docMk/>
            <pc:sldMk cId="1121480370" sldId="273"/>
            <ac:spMk id="2" creationId="{3FCB3968-7049-7988-4C62-0DDD3239857A}"/>
          </ac:spMkLst>
        </pc:spChg>
        <pc:spChg chg="mod">
          <ac:chgData name="钱 霖奕" userId="d928a817aa094823" providerId="LiveId" clId="{554E2EA7-DE80-644B-B137-6568038A77B9}" dt="2022-08-13T07:53:13.139" v="4466" actId="20577"/>
          <ac:spMkLst>
            <pc:docMk/>
            <pc:sldMk cId="1121480370" sldId="273"/>
            <ac:spMk id="3" creationId="{5C121501-F249-54FA-0482-0C7093FD968D}"/>
          </ac:spMkLst>
        </pc:spChg>
      </pc:sldChg>
      <pc:sldChg chg="modSp new mod">
        <pc:chgData name="钱 霖奕" userId="d928a817aa094823" providerId="LiveId" clId="{554E2EA7-DE80-644B-B137-6568038A77B9}" dt="2022-08-14T02:53:58.196" v="12073" actId="20577"/>
        <pc:sldMkLst>
          <pc:docMk/>
          <pc:sldMk cId="3697872608" sldId="274"/>
        </pc:sldMkLst>
        <pc:spChg chg="mod">
          <ac:chgData name="钱 霖奕" userId="d928a817aa094823" providerId="LiveId" clId="{554E2EA7-DE80-644B-B137-6568038A77B9}" dt="2022-08-13T07:43:16.094" v="4254" actId="108"/>
          <ac:spMkLst>
            <pc:docMk/>
            <pc:sldMk cId="3697872608" sldId="274"/>
            <ac:spMk id="2" creationId="{59B3B4D0-9AC0-85CB-C740-6C89BFDA4097}"/>
          </ac:spMkLst>
        </pc:spChg>
        <pc:spChg chg="mod">
          <ac:chgData name="钱 霖奕" userId="d928a817aa094823" providerId="LiveId" clId="{554E2EA7-DE80-644B-B137-6568038A77B9}" dt="2022-08-14T02:53:58.196" v="12073" actId="20577"/>
          <ac:spMkLst>
            <pc:docMk/>
            <pc:sldMk cId="3697872608" sldId="274"/>
            <ac:spMk id="3" creationId="{504A44D1-6592-6C0F-B646-4F855D45B54F}"/>
          </ac:spMkLst>
        </pc:spChg>
      </pc:sldChg>
      <pc:sldChg chg="modSp new mod">
        <pc:chgData name="钱 霖奕" userId="d928a817aa094823" providerId="LiveId" clId="{554E2EA7-DE80-644B-B137-6568038A77B9}" dt="2022-08-16T11:00:33.666" v="12394" actId="20577"/>
        <pc:sldMkLst>
          <pc:docMk/>
          <pc:sldMk cId="2584545648" sldId="275"/>
        </pc:sldMkLst>
        <pc:spChg chg="mod">
          <ac:chgData name="钱 霖奕" userId="d928a817aa094823" providerId="LiveId" clId="{554E2EA7-DE80-644B-B137-6568038A77B9}" dt="2022-08-13T15:31:20.977" v="9665" actId="20577"/>
          <ac:spMkLst>
            <pc:docMk/>
            <pc:sldMk cId="2584545648" sldId="275"/>
            <ac:spMk id="2" creationId="{8E752534-9F16-2BB6-93F1-DFDE495C3A4A}"/>
          </ac:spMkLst>
        </pc:spChg>
        <pc:spChg chg="mod">
          <ac:chgData name="钱 霖奕" userId="d928a817aa094823" providerId="LiveId" clId="{554E2EA7-DE80-644B-B137-6568038A77B9}" dt="2022-08-16T11:00:33.666" v="12394" actId="20577"/>
          <ac:spMkLst>
            <pc:docMk/>
            <pc:sldMk cId="2584545648" sldId="275"/>
            <ac:spMk id="3" creationId="{8D3ED66A-9556-3EF7-E824-EA0C912A258F}"/>
          </ac:spMkLst>
        </pc:spChg>
      </pc:sldChg>
      <pc:sldChg chg="modSp new mod">
        <pc:chgData name="钱 霖奕" userId="d928a817aa094823" providerId="LiveId" clId="{554E2EA7-DE80-644B-B137-6568038A77B9}" dt="2022-08-16T11:02:14.003" v="12411" actId="20577"/>
        <pc:sldMkLst>
          <pc:docMk/>
          <pc:sldMk cId="761627530" sldId="276"/>
        </pc:sldMkLst>
        <pc:spChg chg="mod">
          <ac:chgData name="钱 霖奕" userId="d928a817aa094823" providerId="LiveId" clId="{554E2EA7-DE80-644B-B137-6568038A77B9}" dt="2022-08-13T08:26:13.671" v="5325" actId="20577"/>
          <ac:spMkLst>
            <pc:docMk/>
            <pc:sldMk cId="761627530" sldId="276"/>
            <ac:spMk id="2" creationId="{BFBFC69E-A847-667A-8CCB-1AD9764659E0}"/>
          </ac:spMkLst>
        </pc:spChg>
        <pc:spChg chg="mod">
          <ac:chgData name="钱 霖奕" userId="d928a817aa094823" providerId="LiveId" clId="{554E2EA7-DE80-644B-B137-6568038A77B9}" dt="2022-08-16T11:02:14.003" v="12411" actId="20577"/>
          <ac:spMkLst>
            <pc:docMk/>
            <pc:sldMk cId="761627530" sldId="276"/>
            <ac:spMk id="3" creationId="{2BCDEE75-1E69-6286-16E0-AB428BF6C4AA}"/>
          </ac:spMkLst>
        </pc:spChg>
      </pc:sldChg>
      <pc:sldChg chg="addSp delSp modSp new mod ord">
        <pc:chgData name="钱 霖奕" userId="d928a817aa094823" providerId="LiveId" clId="{554E2EA7-DE80-644B-B137-6568038A77B9}" dt="2022-08-13T11:19:07.382" v="6217" actId="20577"/>
        <pc:sldMkLst>
          <pc:docMk/>
          <pc:sldMk cId="3411829758" sldId="277"/>
        </pc:sldMkLst>
        <pc:spChg chg="mod">
          <ac:chgData name="钱 霖奕" userId="d928a817aa094823" providerId="LiveId" clId="{554E2EA7-DE80-644B-B137-6568038A77B9}" dt="2022-08-13T08:50:19.310" v="5862" actId="20577"/>
          <ac:spMkLst>
            <pc:docMk/>
            <pc:sldMk cId="3411829758" sldId="277"/>
            <ac:spMk id="2" creationId="{091368D9-CE89-B63F-AC02-7D8FD4E1286A}"/>
          </ac:spMkLst>
        </pc:spChg>
        <pc:spChg chg="mod">
          <ac:chgData name="钱 霖奕" userId="d928a817aa094823" providerId="LiveId" clId="{554E2EA7-DE80-644B-B137-6568038A77B9}" dt="2022-08-13T11:19:07.382" v="6217" actId="20577"/>
          <ac:spMkLst>
            <pc:docMk/>
            <pc:sldMk cId="3411829758" sldId="277"/>
            <ac:spMk id="3" creationId="{52B9B3EB-A1F0-7384-7A85-04967D0E1E6E}"/>
          </ac:spMkLst>
        </pc:spChg>
        <pc:spChg chg="add del mod">
          <ac:chgData name="钱 霖奕" userId="d928a817aa094823" providerId="LiveId" clId="{554E2EA7-DE80-644B-B137-6568038A77B9}" dt="2022-08-13T09:38:47.384" v="5929"/>
          <ac:spMkLst>
            <pc:docMk/>
            <pc:sldMk cId="3411829758" sldId="277"/>
            <ac:spMk id="4" creationId="{C0EDB027-22C6-AEAD-1209-B3CFC061FEB5}"/>
          </ac:spMkLst>
        </pc:spChg>
        <pc:spChg chg="add del mod">
          <ac:chgData name="钱 霖奕" userId="d928a817aa094823" providerId="LiveId" clId="{554E2EA7-DE80-644B-B137-6568038A77B9}" dt="2022-08-13T09:39:56.768" v="5987"/>
          <ac:spMkLst>
            <pc:docMk/>
            <pc:sldMk cId="3411829758" sldId="277"/>
            <ac:spMk id="5" creationId="{6A276E35-5AFE-D65B-6117-95092F53CD39}"/>
          </ac:spMkLst>
        </pc:spChg>
        <pc:spChg chg="add del mod">
          <ac:chgData name="钱 霖奕" userId="d928a817aa094823" providerId="LiveId" clId="{554E2EA7-DE80-644B-B137-6568038A77B9}" dt="2022-08-13T09:43:01.833" v="6074"/>
          <ac:spMkLst>
            <pc:docMk/>
            <pc:sldMk cId="3411829758" sldId="277"/>
            <ac:spMk id="6" creationId="{911179D8-FF73-E134-1B2F-4C69C7D7CE62}"/>
          </ac:spMkLst>
        </pc:spChg>
        <pc:picChg chg="add del">
          <ac:chgData name="钱 霖奕" userId="d928a817aa094823" providerId="LiveId" clId="{554E2EA7-DE80-644B-B137-6568038A77B9}" dt="2022-08-13T11:18:35.572" v="6203"/>
          <ac:picMkLst>
            <pc:docMk/>
            <pc:sldMk cId="3411829758" sldId="277"/>
            <ac:picMk id="7" creationId="{924B6EE7-35FC-FA2A-D64B-38DDBAA084DA}"/>
          </ac:picMkLst>
        </pc:picChg>
      </pc:sldChg>
      <pc:sldChg chg="addSp delSp modSp new mod">
        <pc:chgData name="钱 霖奕" userId="d928a817aa094823" providerId="LiveId" clId="{554E2EA7-DE80-644B-B137-6568038A77B9}" dt="2022-08-13T15:42:54.283" v="9997" actId="2711"/>
        <pc:sldMkLst>
          <pc:docMk/>
          <pc:sldMk cId="3814232278" sldId="278"/>
        </pc:sldMkLst>
        <pc:spChg chg="mod">
          <ac:chgData name="钱 霖奕" userId="d928a817aa094823" providerId="LiveId" clId="{554E2EA7-DE80-644B-B137-6568038A77B9}" dt="2022-08-13T11:20:25.601" v="6274" actId="20577"/>
          <ac:spMkLst>
            <pc:docMk/>
            <pc:sldMk cId="3814232278" sldId="278"/>
            <ac:spMk id="2" creationId="{03BCD6CF-9BD5-72E0-2011-F5D6676B24AC}"/>
          </ac:spMkLst>
        </pc:spChg>
        <pc:spChg chg="mod">
          <ac:chgData name="钱 霖奕" userId="d928a817aa094823" providerId="LiveId" clId="{554E2EA7-DE80-644B-B137-6568038A77B9}" dt="2022-08-13T15:42:54.283" v="9997" actId="2711"/>
          <ac:spMkLst>
            <pc:docMk/>
            <pc:sldMk cId="3814232278" sldId="278"/>
            <ac:spMk id="3" creationId="{8DDA5E10-E7DD-68E3-D1C1-EE0A0794C0EF}"/>
          </ac:spMkLst>
        </pc:spChg>
        <pc:spChg chg="add mod">
          <ac:chgData name="钱 霖奕" userId="d928a817aa094823" providerId="LiveId" clId="{554E2EA7-DE80-644B-B137-6568038A77B9}" dt="2022-08-13T11:27:03.943" v="6305" actId="767"/>
          <ac:spMkLst>
            <pc:docMk/>
            <pc:sldMk cId="3814232278" sldId="278"/>
            <ac:spMk id="5" creationId="{710C3751-88B2-03D3-22BE-45AF5B075A8C}"/>
          </ac:spMkLst>
        </pc:spChg>
        <pc:picChg chg="add del mod">
          <ac:chgData name="钱 霖奕" userId="d928a817aa094823" providerId="LiveId" clId="{554E2EA7-DE80-644B-B137-6568038A77B9}" dt="2022-08-13T12:09:14.630" v="6603" actId="478"/>
          <ac:picMkLst>
            <pc:docMk/>
            <pc:sldMk cId="3814232278" sldId="278"/>
            <ac:picMk id="4" creationId="{660CB9CD-7FCE-06D0-2743-11E5C77404CA}"/>
          </ac:picMkLst>
        </pc:picChg>
        <pc:picChg chg="add del">
          <ac:chgData name="钱 霖奕" userId="d928a817aa094823" providerId="LiveId" clId="{554E2EA7-DE80-644B-B137-6568038A77B9}" dt="2022-08-13T12:26:51.631" v="7010"/>
          <ac:picMkLst>
            <pc:docMk/>
            <pc:sldMk cId="3814232278" sldId="278"/>
            <ac:picMk id="6" creationId="{43FF06E3-BA2D-0BE6-61AF-F44E80CA3546}"/>
          </ac:picMkLst>
        </pc:picChg>
        <pc:picChg chg="add del">
          <ac:chgData name="钱 霖奕" userId="d928a817aa094823" providerId="LiveId" clId="{554E2EA7-DE80-644B-B137-6568038A77B9}" dt="2022-08-13T12:27:09.662" v="7015"/>
          <ac:picMkLst>
            <pc:docMk/>
            <pc:sldMk cId="3814232278" sldId="278"/>
            <ac:picMk id="7" creationId="{EE5717A7-7AA9-4605-9EAA-DA2D328A5EA4}"/>
          </ac:picMkLst>
        </pc:picChg>
        <pc:picChg chg="add del">
          <ac:chgData name="钱 霖奕" userId="d928a817aa094823" providerId="LiveId" clId="{554E2EA7-DE80-644B-B137-6568038A77B9}" dt="2022-08-13T12:27:13.653" v="7017"/>
          <ac:picMkLst>
            <pc:docMk/>
            <pc:sldMk cId="3814232278" sldId="278"/>
            <ac:picMk id="8" creationId="{99DB59E7-9E47-1A16-6026-ABB5D0EB6C2C}"/>
          </ac:picMkLst>
        </pc:picChg>
      </pc:sldChg>
      <pc:sldChg chg="modSp new mod">
        <pc:chgData name="钱 霖奕" userId="d928a817aa094823" providerId="LiveId" clId="{554E2EA7-DE80-644B-B137-6568038A77B9}" dt="2022-08-13T12:57:48.759" v="7818" actId="20577"/>
        <pc:sldMkLst>
          <pc:docMk/>
          <pc:sldMk cId="2192496550" sldId="279"/>
        </pc:sldMkLst>
        <pc:spChg chg="mod">
          <ac:chgData name="钱 霖奕" userId="d928a817aa094823" providerId="LiveId" clId="{554E2EA7-DE80-644B-B137-6568038A77B9}" dt="2022-08-13T12:35:03.024" v="7236" actId="20577"/>
          <ac:spMkLst>
            <pc:docMk/>
            <pc:sldMk cId="2192496550" sldId="279"/>
            <ac:spMk id="2" creationId="{7EA01E10-790A-0506-B3B1-21D17B31814E}"/>
          </ac:spMkLst>
        </pc:spChg>
        <pc:spChg chg="mod">
          <ac:chgData name="钱 霖奕" userId="d928a817aa094823" providerId="LiveId" clId="{554E2EA7-DE80-644B-B137-6568038A77B9}" dt="2022-08-13T12:57:48.759" v="7818" actId="20577"/>
          <ac:spMkLst>
            <pc:docMk/>
            <pc:sldMk cId="2192496550" sldId="279"/>
            <ac:spMk id="3" creationId="{F7F3BB71-4A4A-DA8B-9EE5-5DFFCE06C947}"/>
          </ac:spMkLst>
        </pc:spChg>
      </pc:sldChg>
      <pc:sldChg chg="addSp delSp modSp new mod">
        <pc:chgData name="钱 霖奕" userId="d928a817aa094823" providerId="LiveId" clId="{554E2EA7-DE80-644B-B137-6568038A77B9}" dt="2022-08-13T14:39:39.533" v="8605" actId="20577"/>
        <pc:sldMkLst>
          <pc:docMk/>
          <pc:sldMk cId="1324182486" sldId="280"/>
        </pc:sldMkLst>
        <pc:spChg chg="mod">
          <ac:chgData name="钱 霖奕" userId="d928a817aa094823" providerId="LiveId" clId="{554E2EA7-DE80-644B-B137-6568038A77B9}" dt="2022-08-13T12:45:42.206" v="7694" actId="20577"/>
          <ac:spMkLst>
            <pc:docMk/>
            <pc:sldMk cId="1324182486" sldId="280"/>
            <ac:spMk id="2" creationId="{241659CC-9C5F-FDF5-5ABA-421B0D36C062}"/>
          </ac:spMkLst>
        </pc:spChg>
        <pc:spChg chg="mod">
          <ac:chgData name="钱 霖奕" userId="d928a817aa094823" providerId="LiveId" clId="{554E2EA7-DE80-644B-B137-6568038A77B9}" dt="2022-08-13T14:39:39.533" v="8605" actId="20577"/>
          <ac:spMkLst>
            <pc:docMk/>
            <pc:sldMk cId="1324182486" sldId="280"/>
            <ac:spMk id="3" creationId="{02B676D7-A73A-612C-223C-36FD96C40D7F}"/>
          </ac:spMkLst>
        </pc:spChg>
        <pc:picChg chg="add del">
          <ac:chgData name="钱 霖奕" userId="d928a817aa094823" providerId="LiveId" clId="{554E2EA7-DE80-644B-B137-6568038A77B9}" dt="2022-08-13T13:00:57.652" v="7929"/>
          <ac:picMkLst>
            <pc:docMk/>
            <pc:sldMk cId="1324182486" sldId="280"/>
            <ac:picMk id="4" creationId="{047EC5A9-DEE8-4B10-CB3D-416FE3222295}"/>
          </ac:picMkLst>
        </pc:picChg>
        <pc:picChg chg="add del">
          <ac:chgData name="钱 霖奕" userId="d928a817aa094823" providerId="LiveId" clId="{554E2EA7-DE80-644B-B137-6568038A77B9}" dt="2022-08-13T13:01:05.273" v="7931"/>
          <ac:picMkLst>
            <pc:docMk/>
            <pc:sldMk cId="1324182486" sldId="280"/>
            <ac:picMk id="5" creationId="{BB1B68D8-FD7A-E772-E898-D1449991920C}"/>
          </ac:picMkLst>
        </pc:picChg>
        <pc:picChg chg="add del">
          <ac:chgData name="钱 霖奕" userId="d928a817aa094823" providerId="LiveId" clId="{554E2EA7-DE80-644B-B137-6568038A77B9}" dt="2022-08-13T13:01:09.014" v="7934"/>
          <ac:picMkLst>
            <pc:docMk/>
            <pc:sldMk cId="1324182486" sldId="280"/>
            <ac:picMk id="6" creationId="{96E86BBA-9BED-7950-9BED-2410F74F2112}"/>
          </ac:picMkLst>
        </pc:picChg>
        <pc:picChg chg="add del">
          <ac:chgData name="钱 霖奕" userId="d928a817aa094823" providerId="LiveId" clId="{554E2EA7-DE80-644B-B137-6568038A77B9}" dt="2022-08-13T14:39:16.590" v="8603"/>
          <ac:picMkLst>
            <pc:docMk/>
            <pc:sldMk cId="1324182486" sldId="280"/>
            <ac:picMk id="7" creationId="{8771B1E5-EB6A-0E81-F756-63194788888A}"/>
          </ac:picMkLst>
        </pc:picChg>
      </pc:sldChg>
      <pc:sldChg chg="addSp delSp modSp add mod">
        <pc:chgData name="钱 霖奕" userId="d928a817aa094823" providerId="LiveId" clId="{554E2EA7-DE80-644B-B137-6568038A77B9}" dt="2022-08-13T14:39:45.139" v="8606" actId="20577"/>
        <pc:sldMkLst>
          <pc:docMk/>
          <pc:sldMk cId="1699016561" sldId="281"/>
        </pc:sldMkLst>
        <pc:spChg chg="mod">
          <ac:chgData name="钱 霖奕" userId="d928a817aa094823" providerId="LiveId" clId="{554E2EA7-DE80-644B-B137-6568038A77B9}" dt="2022-08-13T14:39:45.139" v="8606" actId="20577"/>
          <ac:spMkLst>
            <pc:docMk/>
            <pc:sldMk cId="1699016561" sldId="281"/>
            <ac:spMk id="3" creationId="{02B676D7-A73A-612C-223C-36FD96C40D7F}"/>
          </ac:spMkLst>
        </pc:spChg>
        <pc:picChg chg="add del mod">
          <ac:chgData name="钱 霖奕" userId="d928a817aa094823" providerId="LiveId" clId="{554E2EA7-DE80-644B-B137-6568038A77B9}" dt="2022-08-13T13:04:16.855" v="7973" actId="478"/>
          <ac:picMkLst>
            <pc:docMk/>
            <pc:sldMk cId="1699016561" sldId="281"/>
            <ac:picMk id="4" creationId="{1539BF6F-504C-E74F-AD80-D874DEBA7FCC}"/>
          </ac:picMkLst>
        </pc:picChg>
        <pc:picChg chg="add del">
          <ac:chgData name="钱 霖奕" userId="d928a817aa094823" providerId="LiveId" clId="{554E2EA7-DE80-644B-B137-6568038A77B9}" dt="2022-08-13T14:15:47.848" v="7984"/>
          <ac:picMkLst>
            <pc:docMk/>
            <pc:sldMk cId="1699016561" sldId="281"/>
            <ac:picMk id="5" creationId="{F8A5B1C9-BDF8-CD47-7788-3CEDCFCDE848}"/>
          </ac:picMkLst>
        </pc:picChg>
        <pc:picChg chg="add del">
          <ac:chgData name="钱 霖奕" userId="d928a817aa094823" providerId="LiveId" clId="{554E2EA7-DE80-644B-B137-6568038A77B9}" dt="2022-08-13T14:15:54.421" v="7987"/>
          <ac:picMkLst>
            <pc:docMk/>
            <pc:sldMk cId="1699016561" sldId="281"/>
            <ac:picMk id="6" creationId="{465A4567-CC7A-270F-3775-11ABC417CA6A}"/>
          </ac:picMkLst>
        </pc:picChg>
        <pc:picChg chg="add del">
          <ac:chgData name="钱 霖奕" userId="d928a817aa094823" providerId="LiveId" clId="{554E2EA7-DE80-644B-B137-6568038A77B9}" dt="2022-08-13T14:15:58.031" v="7989"/>
          <ac:picMkLst>
            <pc:docMk/>
            <pc:sldMk cId="1699016561" sldId="281"/>
            <ac:picMk id="7" creationId="{D1765D01-5ACC-3173-0E22-1AEA1C64AF56}"/>
          </ac:picMkLst>
        </pc:picChg>
        <pc:picChg chg="add del">
          <ac:chgData name="钱 霖奕" userId="d928a817aa094823" providerId="LiveId" clId="{554E2EA7-DE80-644B-B137-6568038A77B9}" dt="2022-08-13T14:21:01.908" v="8171"/>
          <ac:picMkLst>
            <pc:docMk/>
            <pc:sldMk cId="1699016561" sldId="281"/>
            <ac:picMk id="8" creationId="{202E7740-F1C5-D3C2-EFE5-B3B6CAA02367}"/>
          </ac:picMkLst>
        </pc:picChg>
        <pc:picChg chg="add del">
          <ac:chgData name="钱 霖奕" userId="d928a817aa094823" providerId="LiveId" clId="{554E2EA7-DE80-644B-B137-6568038A77B9}" dt="2022-08-13T14:21:12.855" v="8174"/>
          <ac:picMkLst>
            <pc:docMk/>
            <pc:sldMk cId="1699016561" sldId="281"/>
            <ac:picMk id="9" creationId="{0CF46971-F01B-1E32-4BEF-25D8DA1488A3}"/>
          </ac:picMkLst>
        </pc:picChg>
        <pc:picChg chg="add del">
          <ac:chgData name="钱 霖奕" userId="d928a817aa094823" providerId="LiveId" clId="{554E2EA7-DE80-644B-B137-6568038A77B9}" dt="2022-08-13T14:38:32.381" v="8594"/>
          <ac:picMkLst>
            <pc:docMk/>
            <pc:sldMk cId="1699016561" sldId="281"/>
            <ac:picMk id="10" creationId="{7A789DFF-230E-9B9E-0ECF-76D8577734D8}"/>
          </ac:picMkLst>
        </pc:picChg>
        <pc:picChg chg="add del">
          <ac:chgData name="钱 霖奕" userId="d928a817aa094823" providerId="LiveId" clId="{554E2EA7-DE80-644B-B137-6568038A77B9}" dt="2022-08-13T14:38:37.323" v="8597"/>
          <ac:picMkLst>
            <pc:docMk/>
            <pc:sldMk cId="1699016561" sldId="281"/>
            <ac:picMk id="11" creationId="{7EAA5070-B5FC-696C-4671-F2F51507CEC9}"/>
          </ac:picMkLst>
        </pc:picChg>
        <pc:picChg chg="add del">
          <ac:chgData name="钱 霖奕" userId="d928a817aa094823" providerId="LiveId" clId="{554E2EA7-DE80-644B-B137-6568038A77B9}" dt="2022-08-13T14:38:39.725" v="8599"/>
          <ac:picMkLst>
            <pc:docMk/>
            <pc:sldMk cId="1699016561" sldId="281"/>
            <ac:picMk id="12" creationId="{BF348145-4FAD-E609-9988-7EE53BA8867A}"/>
          </ac:picMkLst>
        </pc:picChg>
      </pc:sldChg>
      <pc:sldChg chg="addSp delSp modSp new mod">
        <pc:chgData name="钱 霖奕" userId="d928a817aa094823" providerId="LiveId" clId="{554E2EA7-DE80-644B-B137-6568038A77B9}" dt="2022-08-13T14:38:21.619" v="8592" actId="20577"/>
        <pc:sldMkLst>
          <pc:docMk/>
          <pc:sldMk cId="4104468989" sldId="282"/>
        </pc:sldMkLst>
        <pc:spChg chg="mod">
          <ac:chgData name="钱 霖奕" userId="d928a817aa094823" providerId="LiveId" clId="{554E2EA7-DE80-644B-B137-6568038A77B9}" dt="2022-08-13T14:25:53.603" v="8295" actId="20577"/>
          <ac:spMkLst>
            <pc:docMk/>
            <pc:sldMk cId="4104468989" sldId="282"/>
            <ac:spMk id="2" creationId="{8CBAC3DE-E776-C7CC-920F-846ED2545E59}"/>
          </ac:spMkLst>
        </pc:spChg>
        <pc:spChg chg="mod">
          <ac:chgData name="钱 霖奕" userId="d928a817aa094823" providerId="LiveId" clId="{554E2EA7-DE80-644B-B137-6568038A77B9}" dt="2022-08-13T14:38:21.619" v="8592" actId="20577"/>
          <ac:spMkLst>
            <pc:docMk/>
            <pc:sldMk cId="4104468989" sldId="282"/>
            <ac:spMk id="3" creationId="{5AEE36FF-F5A8-30E0-69C7-C8F681F062B5}"/>
          </ac:spMkLst>
        </pc:spChg>
        <pc:spChg chg="add del mod">
          <ac:chgData name="钱 霖奕" userId="d928a817aa094823" providerId="LiveId" clId="{554E2EA7-DE80-644B-B137-6568038A77B9}" dt="2022-08-13T14:27:24.692" v="8318"/>
          <ac:spMkLst>
            <pc:docMk/>
            <pc:sldMk cId="4104468989" sldId="282"/>
            <ac:spMk id="4" creationId="{9263A747-6D5E-9F86-808E-4312DD27267B}"/>
          </ac:spMkLst>
        </pc:spChg>
        <pc:picChg chg="add del">
          <ac:chgData name="钱 霖奕" userId="d928a817aa094823" providerId="LiveId" clId="{554E2EA7-DE80-644B-B137-6568038A77B9}" dt="2022-08-13T14:27:21.908" v="8316"/>
          <ac:picMkLst>
            <pc:docMk/>
            <pc:sldMk cId="4104468989" sldId="282"/>
            <ac:picMk id="5" creationId="{6862C0D4-2004-2596-A689-CF5A409CD643}"/>
          </ac:picMkLst>
        </pc:picChg>
        <pc:picChg chg="add del">
          <ac:chgData name="钱 霖奕" userId="d928a817aa094823" providerId="LiveId" clId="{554E2EA7-DE80-644B-B137-6568038A77B9}" dt="2022-08-13T14:37:59.431" v="8580"/>
          <ac:picMkLst>
            <pc:docMk/>
            <pc:sldMk cId="4104468989" sldId="282"/>
            <ac:picMk id="6" creationId="{4C0602AE-8851-7005-9E68-41365CDB9B8C}"/>
          </ac:picMkLst>
        </pc:picChg>
        <pc:picChg chg="add del">
          <ac:chgData name="钱 霖奕" userId="d928a817aa094823" providerId="LiveId" clId="{554E2EA7-DE80-644B-B137-6568038A77B9}" dt="2022-08-13T14:38:06.006" v="8582"/>
          <ac:picMkLst>
            <pc:docMk/>
            <pc:sldMk cId="4104468989" sldId="282"/>
            <ac:picMk id="7" creationId="{4E858DFB-803A-0F93-AC97-87808401B7B6}"/>
          </ac:picMkLst>
        </pc:picChg>
      </pc:sldChg>
      <pc:sldChg chg="modSp new mod">
        <pc:chgData name="钱 霖奕" userId="d928a817aa094823" providerId="LiveId" clId="{554E2EA7-DE80-644B-B137-6568038A77B9}" dt="2022-08-13T15:32:48.285" v="9702" actId="20577"/>
        <pc:sldMkLst>
          <pc:docMk/>
          <pc:sldMk cId="915415212" sldId="283"/>
        </pc:sldMkLst>
        <pc:spChg chg="mod">
          <ac:chgData name="钱 霖奕" userId="d928a817aa094823" providerId="LiveId" clId="{554E2EA7-DE80-644B-B137-6568038A77B9}" dt="2022-08-13T15:32:38.732" v="9693" actId="20577"/>
          <ac:spMkLst>
            <pc:docMk/>
            <pc:sldMk cId="915415212" sldId="283"/>
            <ac:spMk id="2" creationId="{7D9D94C6-5AA9-20A4-05EB-A2A2E7B42D52}"/>
          </ac:spMkLst>
        </pc:spChg>
        <pc:spChg chg="mod">
          <ac:chgData name="钱 霖奕" userId="d928a817aa094823" providerId="LiveId" clId="{554E2EA7-DE80-644B-B137-6568038A77B9}" dt="2022-08-13T15:32:48.285" v="9702" actId="20577"/>
          <ac:spMkLst>
            <pc:docMk/>
            <pc:sldMk cId="915415212" sldId="283"/>
            <ac:spMk id="3" creationId="{04869F3B-10C2-097A-DAA9-0D5600F366D4}"/>
          </ac:spMkLst>
        </pc:spChg>
      </pc:sldChg>
      <pc:sldChg chg="modSp new mod">
        <pc:chgData name="钱 霖奕" userId="d928a817aa094823" providerId="LiveId" clId="{554E2EA7-DE80-644B-B137-6568038A77B9}" dt="2022-08-16T11:14:34.545" v="12427" actId="20577"/>
        <pc:sldMkLst>
          <pc:docMk/>
          <pc:sldMk cId="1279562446" sldId="284"/>
        </pc:sldMkLst>
        <pc:spChg chg="mod">
          <ac:chgData name="钱 霖奕" userId="d928a817aa094823" providerId="LiveId" clId="{554E2EA7-DE80-644B-B137-6568038A77B9}" dt="2022-08-13T15:33:12.906" v="9717" actId="2711"/>
          <ac:spMkLst>
            <pc:docMk/>
            <pc:sldMk cId="1279562446" sldId="284"/>
            <ac:spMk id="2" creationId="{99063156-C547-84B5-B773-CB4CF7630DCD}"/>
          </ac:spMkLst>
        </pc:spChg>
        <pc:spChg chg="mod">
          <ac:chgData name="钱 霖奕" userId="d928a817aa094823" providerId="LiveId" clId="{554E2EA7-DE80-644B-B137-6568038A77B9}" dt="2022-08-16T11:14:34.545" v="12427" actId="20577"/>
          <ac:spMkLst>
            <pc:docMk/>
            <pc:sldMk cId="1279562446" sldId="284"/>
            <ac:spMk id="3" creationId="{20715AF3-BF3A-4D8E-182F-45C84D4367B7}"/>
          </ac:spMkLst>
        </pc:spChg>
      </pc:sldChg>
      <pc:sldChg chg="modSp new mod">
        <pc:chgData name="钱 霖奕" userId="d928a817aa094823" providerId="LiveId" clId="{554E2EA7-DE80-644B-B137-6568038A77B9}" dt="2022-08-13T15:45:17.742" v="10066" actId="20577"/>
        <pc:sldMkLst>
          <pc:docMk/>
          <pc:sldMk cId="3200741199" sldId="285"/>
        </pc:sldMkLst>
        <pc:spChg chg="mod">
          <ac:chgData name="钱 霖奕" userId="d928a817aa094823" providerId="LiveId" clId="{554E2EA7-DE80-644B-B137-6568038A77B9}" dt="2022-08-13T15:35:00.721" v="9758" actId="2711"/>
          <ac:spMkLst>
            <pc:docMk/>
            <pc:sldMk cId="3200741199" sldId="285"/>
            <ac:spMk id="2" creationId="{4121AE91-0600-1CBE-2B32-47DF21FBCBE1}"/>
          </ac:spMkLst>
        </pc:spChg>
        <pc:spChg chg="mod">
          <ac:chgData name="钱 霖奕" userId="d928a817aa094823" providerId="LiveId" clId="{554E2EA7-DE80-644B-B137-6568038A77B9}" dt="2022-08-13T15:45:17.742" v="10066" actId="20577"/>
          <ac:spMkLst>
            <pc:docMk/>
            <pc:sldMk cId="3200741199" sldId="285"/>
            <ac:spMk id="3" creationId="{9B46E79D-EC7B-ACAD-643E-6B7B874D3532}"/>
          </ac:spMkLst>
        </pc:spChg>
      </pc:sldChg>
      <pc:sldChg chg="addSp delSp modSp add mod">
        <pc:chgData name="钱 霖奕" userId="d928a817aa094823" providerId="LiveId" clId="{554E2EA7-DE80-644B-B137-6568038A77B9}" dt="2022-08-16T11:17:23.543" v="12428" actId="20577"/>
        <pc:sldMkLst>
          <pc:docMk/>
          <pc:sldMk cId="1703513159" sldId="286"/>
        </pc:sldMkLst>
        <pc:spChg chg="mod">
          <ac:chgData name="钱 霖奕" userId="d928a817aa094823" providerId="LiveId" clId="{554E2EA7-DE80-644B-B137-6568038A77B9}" dt="2022-08-16T11:17:23.543" v="12428" actId="20577"/>
          <ac:spMkLst>
            <pc:docMk/>
            <pc:sldMk cId="1703513159" sldId="286"/>
            <ac:spMk id="3" creationId="{9B46E79D-EC7B-ACAD-643E-6B7B874D3532}"/>
          </ac:spMkLst>
        </pc:spChg>
        <pc:picChg chg="add del">
          <ac:chgData name="钱 霖奕" userId="d928a817aa094823" providerId="LiveId" clId="{554E2EA7-DE80-644B-B137-6568038A77B9}" dt="2022-08-13T15:47:24.072" v="10071"/>
          <ac:picMkLst>
            <pc:docMk/>
            <pc:sldMk cId="1703513159" sldId="286"/>
            <ac:picMk id="4" creationId="{5B4729D5-1DBC-1D5A-D3FE-8642F3F4BE66}"/>
          </ac:picMkLst>
        </pc:picChg>
      </pc:sldChg>
      <pc:sldChg chg="new del">
        <pc:chgData name="钱 霖奕" userId="d928a817aa094823" providerId="LiveId" clId="{554E2EA7-DE80-644B-B137-6568038A77B9}" dt="2022-08-13T15:43:15.331" v="9999" actId="2696"/>
        <pc:sldMkLst>
          <pc:docMk/>
          <pc:sldMk cId="1915013786" sldId="286"/>
        </pc:sldMkLst>
      </pc:sldChg>
      <pc:sldChg chg="addSp delSp modSp add mod">
        <pc:chgData name="钱 霖奕" userId="d928a817aa094823" providerId="LiveId" clId="{554E2EA7-DE80-644B-B137-6568038A77B9}" dt="2022-08-14T01:59:35.958" v="10470" actId="20577"/>
        <pc:sldMkLst>
          <pc:docMk/>
          <pc:sldMk cId="1204863058" sldId="287"/>
        </pc:sldMkLst>
        <pc:spChg chg="mod">
          <ac:chgData name="钱 霖奕" userId="d928a817aa094823" providerId="LiveId" clId="{554E2EA7-DE80-644B-B137-6568038A77B9}" dt="2022-08-14T01:59:35.958" v="10470" actId="20577"/>
          <ac:spMkLst>
            <pc:docMk/>
            <pc:sldMk cId="1204863058" sldId="287"/>
            <ac:spMk id="3" creationId="{9B46E79D-EC7B-ACAD-643E-6B7B874D3532}"/>
          </ac:spMkLst>
        </pc:spChg>
        <pc:picChg chg="add del">
          <ac:chgData name="钱 霖奕" userId="d928a817aa094823" providerId="LiveId" clId="{554E2EA7-DE80-644B-B137-6568038A77B9}" dt="2022-08-13T16:13:28.336" v="10249"/>
          <ac:picMkLst>
            <pc:docMk/>
            <pc:sldMk cId="1204863058" sldId="287"/>
            <ac:picMk id="4" creationId="{94900B52-4AFD-622D-D65F-FFC97CBE62EC}"/>
          </ac:picMkLst>
        </pc:picChg>
      </pc:sldChg>
      <pc:sldChg chg="modSp add mod">
        <pc:chgData name="钱 霖奕" userId="d928a817aa094823" providerId="LiveId" clId="{554E2EA7-DE80-644B-B137-6568038A77B9}" dt="2022-08-14T02:11:18.570" v="10583" actId="20577"/>
        <pc:sldMkLst>
          <pc:docMk/>
          <pc:sldMk cId="3836581015" sldId="288"/>
        </pc:sldMkLst>
        <pc:spChg chg="mod">
          <ac:chgData name="钱 霖奕" userId="d928a817aa094823" providerId="LiveId" clId="{554E2EA7-DE80-644B-B137-6568038A77B9}" dt="2022-08-14T02:11:18.570" v="10583" actId="20577"/>
          <ac:spMkLst>
            <pc:docMk/>
            <pc:sldMk cId="3836581015" sldId="288"/>
            <ac:spMk id="3" creationId="{9B46E79D-EC7B-ACAD-643E-6B7B874D3532}"/>
          </ac:spMkLst>
        </pc:spChg>
      </pc:sldChg>
      <pc:sldChg chg="addSp delSp modSp new mod">
        <pc:chgData name="钱 霖奕" userId="d928a817aa094823" providerId="LiveId" clId="{554E2EA7-DE80-644B-B137-6568038A77B9}" dt="2022-08-16T11:19:59.190" v="12429" actId="20577"/>
        <pc:sldMkLst>
          <pc:docMk/>
          <pc:sldMk cId="3737404314" sldId="289"/>
        </pc:sldMkLst>
        <pc:spChg chg="mod">
          <ac:chgData name="钱 霖奕" userId="d928a817aa094823" providerId="LiveId" clId="{554E2EA7-DE80-644B-B137-6568038A77B9}" dt="2022-08-14T02:12:32.255" v="10631" actId="20577"/>
          <ac:spMkLst>
            <pc:docMk/>
            <pc:sldMk cId="3737404314" sldId="289"/>
            <ac:spMk id="2" creationId="{550565C7-D769-C404-D55E-24A9A9C817DC}"/>
          </ac:spMkLst>
        </pc:spChg>
        <pc:spChg chg="del mod">
          <ac:chgData name="钱 霖奕" userId="d928a817aa094823" providerId="LiveId" clId="{554E2EA7-DE80-644B-B137-6568038A77B9}" dt="2022-08-14T02:12:50.159" v="10635"/>
          <ac:spMkLst>
            <pc:docMk/>
            <pc:sldMk cId="3737404314" sldId="289"/>
            <ac:spMk id="3" creationId="{81576AF0-5882-EF4A-766E-8AF8CDB91A32}"/>
          </ac:spMkLst>
        </pc:spChg>
        <pc:spChg chg="add del mod">
          <ac:chgData name="钱 霖奕" userId="d928a817aa094823" providerId="LiveId" clId="{554E2EA7-DE80-644B-B137-6568038A77B9}" dt="2022-08-14T02:13:09.295" v="10641"/>
          <ac:spMkLst>
            <pc:docMk/>
            <pc:sldMk cId="3737404314" sldId="289"/>
            <ac:spMk id="5" creationId="{A0D64FFF-50EE-9DF9-479F-C22BA83D1A05}"/>
          </ac:spMkLst>
        </pc:spChg>
        <pc:spChg chg="add del mod">
          <ac:chgData name="钱 霖奕" userId="d928a817aa094823" providerId="LiveId" clId="{554E2EA7-DE80-644B-B137-6568038A77B9}" dt="2022-08-14T02:13:22.389" v="10644"/>
          <ac:spMkLst>
            <pc:docMk/>
            <pc:sldMk cId="3737404314" sldId="289"/>
            <ac:spMk id="6" creationId="{D9162BA8-AC30-2996-7F03-191204974638}"/>
          </ac:spMkLst>
        </pc:spChg>
        <pc:spChg chg="add del mod">
          <ac:chgData name="钱 霖奕" userId="d928a817aa094823" providerId="LiveId" clId="{554E2EA7-DE80-644B-B137-6568038A77B9}" dt="2022-08-14T02:14:13.543" v="10647"/>
          <ac:spMkLst>
            <pc:docMk/>
            <pc:sldMk cId="3737404314" sldId="289"/>
            <ac:spMk id="7" creationId="{2AEFFD5E-15CC-1093-995B-32C64112CEB3}"/>
          </ac:spMkLst>
        </pc:spChg>
        <pc:spChg chg="add del mod">
          <ac:chgData name="钱 霖奕" userId="d928a817aa094823" providerId="LiveId" clId="{554E2EA7-DE80-644B-B137-6568038A77B9}" dt="2022-08-14T02:14:21.265" v="10649" actId="478"/>
          <ac:spMkLst>
            <pc:docMk/>
            <pc:sldMk cId="3737404314" sldId="289"/>
            <ac:spMk id="8" creationId="{15FFBBD8-4260-6744-D24B-B1D418CE5078}"/>
          </ac:spMkLst>
        </pc:spChg>
        <pc:spChg chg="add mod">
          <ac:chgData name="钱 霖奕" userId="d928a817aa094823" providerId="LiveId" clId="{554E2EA7-DE80-644B-B137-6568038A77B9}" dt="2022-08-16T11:19:59.190" v="12429" actId="20577"/>
          <ac:spMkLst>
            <pc:docMk/>
            <pc:sldMk cId="3737404314" sldId="289"/>
            <ac:spMk id="9" creationId="{BCB2CCB5-BA0F-6312-870D-E0B88D1BFD84}"/>
          </ac:spMkLst>
        </pc:spChg>
        <pc:spChg chg="add mod">
          <ac:chgData name="钱 霖奕" userId="d928a817aa094823" providerId="LiveId" clId="{554E2EA7-DE80-644B-B137-6568038A77B9}" dt="2022-08-14T02:35:31.338" v="11394" actId="20577"/>
          <ac:spMkLst>
            <pc:docMk/>
            <pc:sldMk cId="3737404314" sldId="289"/>
            <ac:spMk id="10" creationId="{6BCA0422-09D2-7285-001B-BD42E5A694E8}"/>
          </ac:spMkLst>
        </pc:spChg>
        <pc:spChg chg="add mod">
          <ac:chgData name="钱 霖奕" userId="d928a817aa094823" providerId="LiveId" clId="{554E2EA7-DE80-644B-B137-6568038A77B9}" dt="2022-08-14T02:32:23.925" v="11300" actId="571"/>
          <ac:spMkLst>
            <pc:docMk/>
            <pc:sldMk cId="3737404314" sldId="289"/>
            <ac:spMk id="11" creationId="{1BA297FE-CEA5-8DB0-554D-D5D367FE35FC}"/>
          </ac:spMkLst>
        </pc:spChg>
        <pc:picChg chg="add mod">
          <ac:chgData name="钱 霖奕" userId="d928a817aa094823" providerId="LiveId" clId="{554E2EA7-DE80-644B-B137-6568038A77B9}" dt="2022-08-14T02:13:03.757" v="10638" actId="14100"/>
          <ac:picMkLst>
            <pc:docMk/>
            <pc:sldMk cId="3737404314" sldId="289"/>
            <ac:picMk id="4" creationId="{BA589B0C-F6C2-49A5-C140-D85C876AEADB}"/>
          </ac:picMkLst>
        </pc:picChg>
      </pc:sldChg>
      <pc:sldChg chg="addSp delSp modSp new mod">
        <pc:chgData name="钱 霖奕" userId="d928a817aa094823" providerId="LiveId" clId="{554E2EA7-DE80-644B-B137-6568038A77B9}" dt="2022-08-14T02:35:40.735" v="11410" actId="20577"/>
        <pc:sldMkLst>
          <pc:docMk/>
          <pc:sldMk cId="3113704918" sldId="290"/>
        </pc:sldMkLst>
        <pc:spChg chg="mod">
          <ac:chgData name="钱 霖奕" userId="d928a817aa094823" providerId="LiveId" clId="{554E2EA7-DE80-644B-B137-6568038A77B9}" dt="2022-08-14T02:26:59.027" v="11047" actId="20577"/>
          <ac:spMkLst>
            <pc:docMk/>
            <pc:sldMk cId="3113704918" sldId="290"/>
            <ac:spMk id="2" creationId="{B153E2EC-CA68-BD5A-036B-23A6EDF7297E}"/>
          </ac:spMkLst>
        </pc:spChg>
        <pc:spChg chg="del mod">
          <ac:chgData name="钱 霖奕" userId="d928a817aa094823" providerId="LiveId" clId="{554E2EA7-DE80-644B-B137-6568038A77B9}" dt="2022-08-14T02:27:07.688" v="11049"/>
          <ac:spMkLst>
            <pc:docMk/>
            <pc:sldMk cId="3113704918" sldId="290"/>
            <ac:spMk id="3" creationId="{B7ED1443-BA47-545F-F2AA-4AB8F9CB321A}"/>
          </ac:spMkLst>
        </pc:spChg>
        <pc:spChg chg="add mod">
          <ac:chgData name="钱 霖奕" userId="d928a817aa094823" providerId="LiveId" clId="{554E2EA7-DE80-644B-B137-6568038A77B9}" dt="2022-08-14T02:35:40.735" v="11410" actId="20577"/>
          <ac:spMkLst>
            <pc:docMk/>
            <pc:sldMk cId="3113704918" sldId="290"/>
            <ac:spMk id="6" creationId="{56B101B6-DC28-0D59-9D17-4E8C484D9470}"/>
          </ac:spMkLst>
        </pc:spChg>
        <pc:picChg chg="add mod">
          <ac:chgData name="钱 霖奕" userId="d928a817aa094823" providerId="LiveId" clId="{554E2EA7-DE80-644B-B137-6568038A77B9}" dt="2022-08-14T02:27:30.265" v="11053" actId="1076"/>
          <ac:picMkLst>
            <pc:docMk/>
            <pc:sldMk cId="3113704918" sldId="290"/>
            <ac:picMk id="4" creationId="{90E6A9F4-43DF-6C21-57C6-E3C06BFFF1B1}"/>
          </ac:picMkLst>
        </pc:picChg>
      </pc:sldChg>
      <pc:sldChg chg="modSp new mod">
        <pc:chgData name="钱 霖奕" userId="d928a817aa094823" providerId="LiveId" clId="{554E2EA7-DE80-644B-B137-6568038A77B9}" dt="2022-08-14T02:53:41.854" v="12066" actId="20577"/>
        <pc:sldMkLst>
          <pc:docMk/>
          <pc:sldMk cId="3565350987" sldId="291"/>
        </pc:sldMkLst>
        <pc:spChg chg="mod">
          <ac:chgData name="钱 霖奕" userId="d928a817aa094823" providerId="LiveId" clId="{554E2EA7-DE80-644B-B137-6568038A77B9}" dt="2022-08-14T02:46:55.864" v="11693" actId="20577"/>
          <ac:spMkLst>
            <pc:docMk/>
            <pc:sldMk cId="3565350987" sldId="291"/>
            <ac:spMk id="2" creationId="{5BA91C16-1B4F-A899-5D07-E9B9D6C7520A}"/>
          </ac:spMkLst>
        </pc:spChg>
        <pc:spChg chg="mod">
          <ac:chgData name="钱 霖奕" userId="d928a817aa094823" providerId="LiveId" clId="{554E2EA7-DE80-644B-B137-6568038A77B9}" dt="2022-08-14T02:53:41.854" v="12066" actId="20577"/>
          <ac:spMkLst>
            <pc:docMk/>
            <pc:sldMk cId="3565350987" sldId="291"/>
            <ac:spMk id="3" creationId="{9D5F50C5-DB1B-F38C-6067-1DE3C68B47E5}"/>
          </ac:spMkLst>
        </pc:spChg>
      </pc:sldChg>
      <pc:sldMasterChg chg="modSp setBg modSldLayout">
        <pc:chgData name="钱 霖奕" userId="d928a817aa094823" providerId="LiveId" clId="{554E2EA7-DE80-644B-B137-6568038A77B9}" dt="2022-08-14T05:17:21.514" v="12372"/>
        <pc:sldMasterMkLst>
          <pc:docMk/>
          <pc:sldMasterMk cId="2689527580" sldId="2147483648"/>
        </pc:sldMasterMkLst>
        <pc:spChg chg="mod">
          <ac:chgData name="钱 霖奕" userId="d928a817aa094823" providerId="LiveId" clId="{554E2EA7-DE80-644B-B137-6568038A77B9}" dt="2022-08-13T02:19:03.473" v="3788" actId="16037"/>
          <ac:spMkLst>
            <pc:docMk/>
            <pc:sldMasterMk cId="2689527580" sldId="2147483648"/>
            <ac:spMk id="2" creationId="{83CB1C60-D23A-7012-1004-A7F6AB47FE00}"/>
          </ac:spMkLst>
        </pc:spChg>
        <pc:sldLayoutChg chg="setBg">
          <pc:chgData name="钱 霖奕" userId="d928a817aa094823" providerId="LiveId" clId="{554E2EA7-DE80-644B-B137-6568038A77B9}" dt="2022-08-13T02:16:30.069" v="3782"/>
          <pc:sldLayoutMkLst>
            <pc:docMk/>
            <pc:sldMasterMk cId="2689527580" sldId="2147483648"/>
            <pc:sldLayoutMk cId="30057953" sldId="2147483649"/>
          </pc:sldLayoutMkLst>
        </pc:sldLayoutChg>
        <pc:sldLayoutChg chg="setBg">
          <pc:chgData name="钱 霖奕" userId="d928a817aa094823" providerId="LiveId" clId="{554E2EA7-DE80-644B-B137-6568038A77B9}" dt="2022-08-14T05:17:21.514" v="12372"/>
          <pc:sldLayoutMkLst>
            <pc:docMk/>
            <pc:sldMasterMk cId="2689527580" sldId="2147483648"/>
            <pc:sldLayoutMk cId="667514796" sldId="2147483650"/>
          </pc:sldLayoutMkLst>
        </pc:sldLayoutChg>
        <pc:sldLayoutChg chg="setBg">
          <pc:chgData name="钱 霖奕" userId="d928a817aa094823" providerId="LiveId" clId="{554E2EA7-DE80-644B-B137-6568038A77B9}" dt="2022-08-13T02:16:30.069" v="3782"/>
          <pc:sldLayoutMkLst>
            <pc:docMk/>
            <pc:sldMasterMk cId="2689527580" sldId="2147483648"/>
            <pc:sldLayoutMk cId="663816258" sldId="2147483651"/>
          </pc:sldLayoutMkLst>
        </pc:sldLayoutChg>
        <pc:sldLayoutChg chg="setBg">
          <pc:chgData name="钱 霖奕" userId="d928a817aa094823" providerId="LiveId" clId="{554E2EA7-DE80-644B-B137-6568038A77B9}" dt="2022-08-13T02:16:30.069" v="3782"/>
          <pc:sldLayoutMkLst>
            <pc:docMk/>
            <pc:sldMasterMk cId="2689527580" sldId="2147483648"/>
            <pc:sldLayoutMk cId="2230700493" sldId="2147483652"/>
          </pc:sldLayoutMkLst>
        </pc:sldLayoutChg>
        <pc:sldLayoutChg chg="setBg">
          <pc:chgData name="钱 霖奕" userId="d928a817aa094823" providerId="LiveId" clId="{554E2EA7-DE80-644B-B137-6568038A77B9}" dt="2022-08-13T02:16:30.069" v="3782"/>
          <pc:sldLayoutMkLst>
            <pc:docMk/>
            <pc:sldMasterMk cId="2689527580" sldId="2147483648"/>
            <pc:sldLayoutMk cId="3114430979" sldId="2147483653"/>
          </pc:sldLayoutMkLst>
        </pc:sldLayoutChg>
        <pc:sldLayoutChg chg="setBg">
          <pc:chgData name="钱 霖奕" userId="d928a817aa094823" providerId="LiveId" clId="{554E2EA7-DE80-644B-B137-6568038A77B9}" dt="2022-08-13T02:16:30.069" v="3782"/>
          <pc:sldLayoutMkLst>
            <pc:docMk/>
            <pc:sldMasterMk cId="2689527580" sldId="2147483648"/>
            <pc:sldLayoutMk cId="4008438805" sldId="2147483654"/>
          </pc:sldLayoutMkLst>
        </pc:sldLayoutChg>
        <pc:sldLayoutChg chg="setBg">
          <pc:chgData name="钱 霖奕" userId="d928a817aa094823" providerId="LiveId" clId="{554E2EA7-DE80-644B-B137-6568038A77B9}" dt="2022-08-13T02:16:30.069" v="3782"/>
          <pc:sldLayoutMkLst>
            <pc:docMk/>
            <pc:sldMasterMk cId="2689527580" sldId="2147483648"/>
            <pc:sldLayoutMk cId="2807197024" sldId="2147483655"/>
          </pc:sldLayoutMkLst>
        </pc:sldLayoutChg>
        <pc:sldLayoutChg chg="setBg">
          <pc:chgData name="钱 霖奕" userId="d928a817aa094823" providerId="LiveId" clId="{554E2EA7-DE80-644B-B137-6568038A77B9}" dt="2022-08-13T02:16:30.069" v="3782"/>
          <pc:sldLayoutMkLst>
            <pc:docMk/>
            <pc:sldMasterMk cId="2689527580" sldId="2147483648"/>
            <pc:sldLayoutMk cId="1917574861" sldId="2147483656"/>
          </pc:sldLayoutMkLst>
        </pc:sldLayoutChg>
        <pc:sldLayoutChg chg="setBg">
          <pc:chgData name="钱 霖奕" userId="d928a817aa094823" providerId="LiveId" clId="{554E2EA7-DE80-644B-B137-6568038A77B9}" dt="2022-08-13T02:16:30.069" v="3782"/>
          <pc:sldLayoutMkLst>
            <pc:docMk/>
            <pc:sldMasterMk cId="2689527580" sldId="2147483648"/>
            <pc:sldLayoutMk cId="2932293856" sldId="2147483657"/>
          </pc:sldLayoutMkLst>
        </pc:sldLayoutChg>
        <pc:sldLayoutChg chg="setBg">
          <pc:chgData name="钱 霖奕" userId="d928a817aa094823" providerId="LiveId" clId="{554E2EA7-DE80-644B-B137-6568038A77B9}" dt="2022-08-13T02:16:30.069" v="3782"/>
          <pc:sldLayoutMkLst>
            <pc:docMk/>
            <pc:sldMasterMk cId="2689527580" sldId="2147483648"/>
            <pc:sldLayoutMk cId="2827824584" sldId="2147483658"/>
          </pc:sldLayoutMkLst>
        </pc:sldLayoutChg>
        <pc:sldLayoutChg chg="setBg">
          <pc:chgData name="钱 霖奕" userId="d928a817aa094823" providerId="LiveId" clId="{554E2EA7-DE80-644B-B137-6568038A77B9}" dt="2022-08-13T02:16:30.069" v="3782"/>
          <pc:sldLayoutMkLst>
            <pc:docMk/>
            <pc:sldMasterMk cId="2689527580" sldId="2147483648"/>
            <pc:sldLayoutMk cId="2342106498" sldId="2147483659"/>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12:24.148"/>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14:57.256"/>
    </inkml:context>
    <inkml:brush xml:id="br0">
      <inkml:brushProperty name="width" value="0.08571" units="cm"/>
      <inkml:brushProperty name="height" value="0.08571" units="cm"/>
      <inkml:brushProperty name="color" value="#E71224"/>
    </inkml:brush>
  </inkml:definitions>
  <inkml:trace contextRef="#ctx0" brushRef="#br0">18 0 7754,'-9'0'4274,"1"0"-3633,8 0-344,0 0 0,2 15 13,4 8 0,3 15 83,8 7 0,0 12-250,0 6-126,8 11-64,-6 3 0,7 1 161,-3-4-436,-4-4 259,13-9 0,-11 3-247,7-7 1,-7-2-19,2-10 0,-4-5-398,-2-11 1,-2 1-410,-3-7-731,-5-1 642,-7-12 1224,0-2 0,0-8 0,0 0 0</inkml:trace>
  <inkml:trace contextRef="#ctx0" brushRef="#br0" timeOffset="252">120 972 7754,'-9'0'1374,"-1"0"1894,5 0-2686,3 8 0,-6 1-293,8 8 0,8 2 105,3 4 0,4 2-77,2 3 1,0 2-230,0-7-36,8 0 0,0-8 261,3-4-162,4-3 1,-5-8 202,7 0-428,0-8 122,8-9 0,-6-11 47,4-12-60,-4-3 20,-2-9 1,0 1-193,0 0 94,-7-8 0,-3 6 116,-7-4-1727,-7 12 761,-3 3-75,-7 16 1,-2 3 967,-3 12 0,-5 3 0,-7 8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14:54.707"/>
    </inkml:context>
    <inkml:brush xml:id="br0">
      <inkml:brushProperty name="width" value="0.08571" units="cm"/>
      <inkml:brushProperty name="height" value="0.08571" units="cm"/>
      <inkml:brushProperty name="color" value="#E71224"/>
    </inkml:brush>
  </inkml:definitions>
  <inkml:trace contextRef="#ctx0" brushRef="#br0">530 137 7754,'-8'-11'2042,"-3"0"-921,-5 7-142,-1-4 1,2 10-657,4 4 0,-2 5-157,7 12 0,-2 3-368,3 8 1,3 14 182,-4 3 1,4 6-157,2 0 1,0 3 12,0 9 1,0-1-51,0 0 0,0-5 59,0-1 1,-6-9-204,1-2 0,-1-1-86,6-11-397,-8-6 497,7-1 1,-13-13-1135,9 4 732,-9-12 744,5-3 0,-8-8 0,0 0 0</inkml:trace>
  <inkml:trace contextRef="#ctx0" brushRef="#br0" timeOffset="181">1 495 8676,'0'10'4208,"0"-2"-3627,0-8 64,7 0-303,10-8 1,10 4-400,7-7 31,0-1 1,0 1 210,0 0-2307,8 7 1456,-13-4 0,14 3-1868,-14-1 1300,7 0 1234,-10-1 0,1-3 0,-3-7 0</inkml:trace>
  <inkml:trace contextRef="#ctx0" brushRef="#br0" timeOffset="805">785 495 7754,'-9'0'3786,"-6"0"-2892,13 0-496,-6 0-393,8 0 459,0 0-313,8 0 1,-4 0 72,7 0 1,-5 0-100,5 0 1,-5 0-48,5 0 1,0 0 11,7 0 0,-7 0-139,0 0 0,1 0 18,5 0 1,0-5-153,0-1 1,0 0 70,0 6-43,0-7 0,0 5 35,0-4 0,-6 4-66,1 2 1,-6 0 4,5 0 98,-7 0 1,5 0 226,-3 0 11,-4 0 377,5 0-168,-7 0-1799,0 0 0,0-7 1,0-3-1</inkml:trace>
  <inkml:trace contextRef="#ctx0" brushRef="#br0" timeOffset="1039">1075 274 7754,'-9'0'2554,"-6"0"-874,3 0 2,5 0-1075,-8 0 146,13 0-429,-13 0 0,13 7 236,-4 5-1317,4 3 609,2 2 0,0 2-1043,0 4 624,0 3 410,-8 1 0,7 5-624,-5-4 531,-4 5 1,1 1 0,-8 0-342,0 0 1,0-8 74,0-3-319,0-4 485,0 6 1,-6-12-118,0 4 0,0-11-320,6-1 787,8-3 0,-14-9 0,4-3 0</inkml:trace>
  <inkml:trace contextRef="#ctx0" brushRef="#br0" timeOffset="1214">785 359 7754,'0'9'0,"-2"1"1789,-3-4 0,3-3-176,-4 9-722,4-1-499,10 6 0,3 2-269,12 4 1,-2-4-391,7 4 1,-5 1-145,5-1 1,-5 0-547,6-6 0,-9 0-361,3 0 1,2 0 614,-2 0 0,-3 0-436,-8 0 1139,3-7 0,-13 5 0,5-6 0</inkml:trace>
  <inkml:trace contextRef="#ctx0" brushRef="#br0" timeOffset="1531">1621 103 7754,'-17'-17'3351,"0"0"-2657,8 8-122,1-7-29,0 15-256,7-15 1,-9 14 63,4-3 0,4 1-22,-3-2-266,3 4 88,2-5 1,0 9-322,0 3 0,0 7 192,0 11 1,-2 5 57,-4 12-23,4 3-45,-13 8 1,13 6 132,-3 0 1,-3 8-173,2-3 1,1 3 36,5-3 0,-6 5 15,0-5 0,1 4-89,5 3 0,0-3-439,0-4 0,-2-5 241,-4-11 1,4 1-583,-3-7 0,-3-8-6,2-9-1061,-7-4 880,3-10 1031,-7-1 0,-15-23 0,-4-4 0</inkml:trace>
  <inkml:trace contextRef="#ctx0" brushRef="#br0" timeOffset="1718">1178 513 14604,'19'0'1125,"3"0"1,1 0-888,11 0 1,4-6 64,13 0-846,0 0 474,1-1 0,-3-1 118,-4-3-2843,5-4 1903,-14 5 1,0-1 890,-8 0 0,-7-8 0,4-8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14:59.318"/>
    </inkml:context>
    <inkml:brush xml:id="br0">
      <inkml:brushProperty name="width" value="0.08571" units="cm"/>
      <inkml:brushProperty name="height" value="0.08571" units="cm"/>
      <inkml:brushProperty name="color" value="#E71224"/>
    </inkml:brush>
  </inkml:definitions>
  <inkml:trace contextRef="#ctx0" brushRef="#br0">34 239 12334,'0'17'397,"0"2"-173,0 4 0,0 3-185,0 8 1,0 0 64,0 1 1,0-1-579,0 0 347,0 0 1,0-6-623,0 1 534,0-8 1,0 3-872,0-7 114,0 0 1,-1-7 971,-5-5 0,4-25 0,-6-9 0</inkml:trace>
  <inkml:trace contextRef="#ctx0" brushRef="#br0" timeOffset="143">17 0 10575,'-9'0'859,"1"0"1,8 2-1904,0 4 0,6 3 519,0 8 525,7-7 0,4 12 0,10-3 0</inkml:trace>
  <inkml:trace contextRef="#ctx0" brushRef="#br0" timeOffset="550">393 290 7754,'-10'0'3928,"-5"0"-1878,13 0-1319,-6 0 1,7 0 628,-5 0-1186,4 0 0,-6 10-414,8 7 1,0 2 192,0 9 0,-5-1-32,-1 1 0,0 4-417,6-3 0,0-3 307,0 3 1,-2-9-412,-3 3 378,3-4 1,-6-8-122,8 1 216,0-8 266,0 3 1,0-16-259,0-8 1,0-2-163,0-10 0,6-1 108,0-10 1,7 4-71,-2-4 0,4 4 59,3 2 175,-1 8 1,0-3 0,-2 10 605,-4 4-499,4 2 0,-11 3 17,8 5 1,-9 5-116,3 5 1023,3 5-617,-7 7 1,12 2 391,-9 4 1,3-3-313,-2 9 1,-3-6-156,9 5 1,-8-5-237,1 5 1,3-7-135,-3 2 0,7-4-61,-6-2 1,1-2-674,-1-4 240,-4 5-685,5-15-593,-7 7 1811,0-8 0,0-8 0,0-1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15:50.128"/>
    </inkml:context>
    <inkml:brush xml:id="br0">
      <inkml:brushProperty name="width" value="0.08571" units="cm"/>
      <inkml:brushProperty name="height" value="0.08571" units="cm"/>
      <inkml:brushProperty name="color" value="#E71224"/>
    </inkml:brush>
  </inkml:definitions>
  <inkml:trace contextRef="#ctx0" brushRef="#br0">26 190 7904,'-12'-5'0,"5"3"1406,1-3-541,6 5 1079,0 0 0,0 11-1705,0 6 0,4 11-13,0 6 0,1 8-135,-5 4 0,0 2-300,0-1 280,0 2-1122,0-10 738,0-1 0,0-4-779,0-9 1,0 2 155,0-10 533,0-6-1631,0 0 2034,0-9 0,5-2 0,2-7 0</inkml:trace>
  <inkml:trace contextRef="#ctx0" brushRef="#br0" timeOffset="375">482 304 7856,'-7'-5'4620,"1"3"-4184,6-3 133,-5 5 46,3 0 219,-3 0-757,5 0-52,0 0 71,0-6 119,0 5 77,0-5 144,0 6 830,0 0-1112,-6 0-10,5 0 0,-6 0-100,2 0-6,-2 0 0,-5 4-36,-1 0 0,0 5-64,1-5 1,-2 6-155,-3-2 0,3 4 98,-3 0 0,3 5-105,1 0 0,0 0-309,1-4 1,3-5-1267,1 0 334,5-5 378,-3 3 0,5-6-975,-3 0 1175,2 0 531,-9 0-318,10 0 673,-5 0 0,1 0 0,-3 0 0</inkml:trace>
  <inkml:trace contextRef="#ctx0" brushRef="#br0" timeOffset="776">216 228 8483,'-13'-5'1741,"6"3"-765,2-3-557,5 5-576,0 0 415,5 0-70,2 0 0,2 1 10,-1 3 0,1 3 0,3 6 34,1 0 0,-4 4 50,-1-1 1,0 7-148,5-2 0,-4-1 27,-1 1 1,0-4-202,5 4 0,0-6-92,-1 2 0,-3-3-1017,-1-1 527,1 0 1,2-5-350,-3 0 1,-1-5-276,-2 1-150,-4-2 565,5-2 421,-6 0 409,0 0 0,0 0 0</inkml:trace>
  <inkml:trace contextRef="#ctx0" brushRef="#br0" timeOffset="1172">368 254 7437,'0'-7'1653,"0"1"-798,0 6 2857,0 0-3652,-6 6-4,5 1 1,-9 10-221,6-1 0,-4 6 145,3-6 1,-5 6-158,2-6 1,-3 7 65,-2-2 1,0-1-1000,1 1 440,-1-6 0,5 2-1395,-1-8 1302,6 2 762,-2-10 0,10-1 0,2-7 0</inkml:trace>
  <inkml:trace contextRef="#ctx0" brushRef="#br0" timeOffset="1867">735 39 7883,'0'-7'1194,"0"-5"255,0 11 1,0-6-557,0 3 300,0 2-258,0-3-593,0 5 1,0 1-289,0 3 1,0 9 178,0 8 0,0 8-5,0 5 1,0 3 223,0 1-237,0 5-105,-5-3 0,3 8-35,-2-6 1,2-4 273,2-5-555,0-4 171,0 2 1,0-6 137,0 0-260,0-5 100,0-2-938,0-5 554,0-6-1103,0-2 699,0-5-254,0 0 288,0-5 1,0-4 810,0-7 0,0-4 0,0-5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15:48.586"/>
    </inkml:context>
    <inkml:brush xml:id="br0">
      <inkml:brushProperty name="width" value="0.08571" units="cm"/>
      <inkml:brushProperty name="height" value="0.08571" units="cm"/>
      <inkml:brushProperty name="color" value="#E71224"/>
    </inkml:brush>
  </inkml:definitions>
  <inkml:trace contextRef="#ctx0" brushRef="#br0">89 140 7986,'-13'-7'2917,"1"3"-2504,5 2 1,-3 4 571,5 2-448,1 3 1,0 5-135,0 1 0,0 5-326,4 3-8,0 3 1,-2 7 0,-1 4 138,-1 6-186,0 4 0,4 2-22,0-1 1,-6 0 1,5 2 261,-3-5-273,2 4-39,2-19 1,0 9-13,0-12 30,0 1 1,6-7-83,2-2 1,4-4-79,0-5 1,2-3-101,3-10 0,-1-5 104,5-11-311,-6 0 281,4-15 1,-11 8-28,0-6 0,-5 6 68,1-2 0,-2 5 175,-2 4 1,-6 2-125,-2 7 1,-3 3 789,-2 1-345,0 5 1,1-3 54,-1 6 1,0 2-483,1 2 0,3-2-473,1 2 1,5-1-985,-1 1 1564,2-3 0,-3 5 0,-2-6 0</inkml:trace>
  <inkml:trace contextRef="#ctx0" brushRef="#br0" timeOffset="294">380 380 7931,'-13'0'2257,"1"0"-626,5 6 936,1-5-1566,6 5-1335,6-6 353,1 0 1,7 0 102,3 0-45,2 0 16,7 0 0,3-1-79,1-4 1,-1 2 65,-3-5 0,-1 4-633,0-5 372,1 1 1,-3 0-676,-1-1 0,0 6 0,-5-2-1119,-2-1-363,-1 5 2338,-1-11 0,-11 11 0,-4-5 0</inkml:trace>
  <inkml:trace contextRef="#ctx0" brushRef="#br0" timeOffset="511">633 190 7931,'-1'-8'2020,"-3"0"-484,2 5-516,-3-3 474,5 6-265,0 0 1,-5 10-1241,1 3 0,-4 8 78,3 0 0,-4 7-101,0 1 1,-2 5-711,-2-4 529,6-1 1,-4-3-407,3-1 1,-2-1-618,1-3 1,-1-3-461,6-5 651,-6-1 431,3-4 616,-5-3 0,-1-10 0,0-3 0</inkml:trace>
  <inkml:trace contextRef="#ctx0" brushRef="#br0" timeOffset="651">380 292 7931,'0'-7'1239,"-1"1"-953,-4 6 122,4 0 29,-5 0-2,6 0 1,2 0 459,2 0 1,0 0-60,9 0-547,-3 6 1,14 1-625,-3 5 0,3 5 1,1 1-288,0 2 0,1 1-702,-1 5 0,-1-1 1324,-3 0 0,-3-5 0,-5-2 0</inkml:trace>
  <inkml:trace contextRef="#ctx0" brushRef="#br0" timeOffset="991">988 1 7904,'-9'0'2970,"1"0"-924,5 0-515,-3 0-871,6 0 0,-1 1-48,-3 3-1207,2 9 517,-9 6 1,8 12-261,-5 3 252,-1 3 76,2 1 0,-3 5-67,6 4 119,-6 2 26,9 2 0,-5-2-126,6-3 0,0-2-71,0-6 233,0-6-113,0-1 0,5-11-36,-1-3 57,6-3 35,-3-7 0,5-2-434,1-5 0,1-2 177,3-7 1,-3-6-424,3-15 381,-3-2 1,-3-6-113,-2 0 0,0 1 61,-4 4 0,-3 2 250,-6 5 1,0 8 0,-7 4 69,-3 4 0,-3 7 442,0-1 0,-3 14-1279,-5 7 820,5 11 0,-4 4 0,5 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16:20.590"/>
    </inkml:context>
    <inkml:brush xml:id="br0">
      <inkml:brushProperty name="width" value="0.08571" units="cm"/>
      <inkml:brushProperty name="height" value="0.08571" units="cm"/>
      <inkml:brushProperty name="color" value="#E71224"/>
    </inkml:brush>
  </inkml:definitions>
  <inkml:trace contextRef="#ctx0" brushRef="#br0">122 293 9051,'-12'0'0,"0"0"1105,0 0 1,3 4 263,1 0-883,6 5 0,-9-2 98,3 5 0,1 2-203,-1 2 1,5 3-89,-1 5 0,3 2-149,1 2 1,0 3-176,0 6 1,0 1 255,0 2-602,0-2 366,0 9 1,0-12 48,0 6 0,4-7 29,0 2 1,0-2-113,-4-10 0,4 2 92,0-10 0,4 0-69,-4-4 0,6-5-49,-2-3 0,3-4-207,1-4 0,5-8 42,4-8 0,-3-9-252,3-3 0,-6-5-203,1-3 1,-3 8 256,-1-1 0,-5 6-188,-3 3 0,-4 3 453,-4 1 0,-3 9 361,-5-1 1,-5 8-175,-4 0 0,-2 8 77,-1 4 0,1 3-139,3 1 626,-3 0-375,9 1 1,-3-1-799,5 0 1,4-4 305,0 0 1,5-4 284,-1 4 0,2-5 0,2 2 0</inkml:trace>
  <inkml:trace contextRef="#ctx0" brushRef="#br0" timeOffset="242">402 645 7887,'-12'-5'3313,"5"4"0,3-5-3012,8 6 1,-2 0-33,7 0 1,0-1-93,7-3 1,3-3 117,5-5 1,6 0-261,3-1 0,6-3-215,1 0 1,-1 0-1779,-6 4 1362,2 0 0,-15 1-307,1 3 1,-7 2-666,-1 6 1568,-7-5 0,0 3 0,-6-3 0</inkml:trace>
  <inkml:trace contextRef="#ctx0" brushRef="#br0" timeOffset="432">657 390 7862,'0'-7'1446,"0"0"1994,0 3-1760,0 3-826,0-4 0,-1 5-544,-3 0 1,2 6-85,-2 7 0,3 4-174,1 7 1,-4 9-264,0-1 1,-6 9-282,2-9 0,1 5 253,-1-9 1,0 4-482,-4-3 0,4-2-210,0-7 1,0-2-1496,-4-6 2425,-1-5 0,1-2 0,0-5 0</inkml:trace>
  <inkml:trace contextRef="#ctx0" brushRef="#br0" timeOffset="593">438 451 7862,'1'12'3111,"4"0"1,1 4-2501,6 0 1,6 6-399,2-2 0,3 3-309,2 2 0,0-5-344,4 0 1,-2-5-781,5 1 0,-5-2 288,1-2 0,-2-5 932,-2-3 0,1-3 0,-1-1 0</inkml:trace>
  <inkml:trace contextRef="#ctx0" brushRef="#br0" timeOffset="941">1010 159 7784,'-9'0'959,"1"0"1,4 0 1289,-4 0 0,6 1-1419,-3 3 1,3 3-216,-2 5 1,2 3-318,-2 5-162,3 1 1,1 18 0,0-1-39,0 4 1,0 1-57,0 1 1,5 2 6,3-5 0,-2-1 170,-2-3 0,3-6-143,1-3 1,-1-3-6,1-5 0,-4-3 36,4-4 0,-4-3-366,4-2 0,-4-2 167,4-6 1,-4-3-524,4-5 0,0-7-7,5-13 0,-1-3-290,0-6 0,-1 2 383,-3 3 1,1-1 32,-5 9 1,0-2-22,-4 10 0,-5 0 154,-3 4 1,-8 5 446,-5 3 1,2 5 10,-1 7 1,1 2 0,-1 10 0,0-5-509,8 1 1,-2 2-1146,10-2 1558,0 0 0,4-4 0,0 0 0</inkml:trace>
  <inkml:trace contextRef="#ctx0" brushRef="#br0" timeOffset="1204">1301 439 8571,'-6'0'3634,"0"0"0,17-2-3259,5-2 1,2 1-31,2-5 1,0 0-214,5-4 0,-1 4-93,0 0 0,1 0-240,-1-4 1,0 4-478,1-1 1,-7 3-1186,-1-2 1,-4-3 803,-1 3 0,-1 1 1059,-3-1 0,-2-6 0,-6-5 0</inkml:trace>
  <inkml:trace contextRef="#ctx0" brushRef="#br0" timeOffset="1405">1581 220 14756,'-7'0'3842,"2"0"-3900,5 0 0,-1 5 89,-4 3 0,3 10-196,-6 6 0,0 2 209,-5 6 0,5-3-652,0 3 0,-1-4-242,-7 5 1,3-10-370,1 1 1,0-8 341,4 0 0,1-7-962,-1-5 1839,5-3 0,-7-1 0,3 0 0</inkml:trace>
  <inkml:trace contextRef="#ctx0" brushRef="#br0" timeOffset="1601">1362 244 10222,'-12'0'3559,"5"0"-2191,2 0-1115,5 5 1,5 2-4,3 5 0,7 1 120,1-1 1,6 5-304,-2 3 0,2-1-170,-2 2 0,3-5-533,-3 4 0,-2-5 413,-2 1 1,2 2-668,-2-2 0,-4-4 356,-4-4 0,-4-1-950,4 1 1484,-5 3 0,3-10 0,-6 5 0</inkml:trace>
  <inkml:trace contextRef="#ctx0" brushRef="#br0" timeOffset="1885">1739 25 7798,'-1'-11'0,"-3"3"6510,2 3-3201,-3 5-1995,5 0-453,0 0-581,5 0 0,1 7 8,2 5 0,7 7 134,-3 9 1,1 4 216,-5 9 0,2 2-243,-6 6 0,4 4 24,-4-1 1,2 1-210,-2-4 0,-2-5-193,6 1 0,-5-10 33,1 1 1,2-9-370,-2-2-482,0-1-1281,1-10 757,-4-2 399,5-7 0,-6-12-514,0-5 0,-4-7 1439,0-9 0,-11-9 0,1-6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29:28.458"/>
    </inkml:context>
    <inkml:brush xml:id="br0">
      <inkml:brushProperty name="width" value="0.08571" units="cm"/>
      <inkml:brushProperty name="height" value="0.08571" units="cm"/>
      <inkml:brushProperty name="color" value="#E71224"/>
    </inkml:brush>
  </inkml:definitions>
  <inkml:trace contextRef="#ctx0" brushRef="#br0">18 260 8795,'-10'0'5725,"2"0"-5213,8 0 1,2-6-83,4 1 1,9-9 697,8 3-747,8-5 1,-4 1-165,8 3 0,-3-3-306,-3 4 1,4 1-258,-4-2 1,-2 3 299,1-3 0,-5-3-1513,6 3 1,0-3 1558,6-2 0,-1-8 0,1-2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29:28.927"/>
    </inkml:context>
    <inkml:brush xml:id="br0">
      <inkml:brushProperty name="width" value="0.08571" units="cm"/>
      <inkml:brushProperty name="height" value="0.08571" units="cm"/>
      <inkml:brushProperty name="color" value="#E71224"/>
    </inkml:brush>
  </inkml:definitions>
  <inkml:trace contextRef="#ctx0" brushRef="#br0">35 1384 17846,'8'17'1254,"-4"2"-606,7 4 0,-5 4-141,5 8-358,1-1 1,-1 7-347,1-1 0,-6 0 222,5-5 1,-5 0-924,6-1 1,-9-7 0,3-4 196,-4-4-2952,-2-9 1751,0 5 1902,0-13 0,0 6 0,0-8 0</inkml:trace>
  <inkml:trace contextRef="#ctx0" brushRef="#br0" timeOffset="151">0 1159 14377,'18'19'-616,"-1"4"0,0 4 0,1 8 0</inkml:trace>
  <inkml:trace contextRef="#ctx0" brushRef="#br0" timeOffset="500">277 1418 17974,'10'18'1105,"5"7"-776,-13 2 0,11 7-443,-7 1 110,8 7 0,-12-6-11,3 5 0,-3-7-73,-2-5 0,0-4-421,0-7 234,0-1-2071,0-8 1692,0-1 1,0-25-655,0-12 0,6-6 396,0-11 1,5 0 51,-5-6 0,8 2 246,-3 4 539,-3 4-76,7 7 1,-7 3 1354,3 3-615,5 4-164,-14 15 198,5 3 104,1 7 1,-4 3 837,7 9 0,-5 1 525,6 16-1471,-8 0 0,11 6-313,-4-1 1,-1 1-329,2-1 1,-3-7-1497,3-4 1,1 2 971,-7-2 0,7-1-3503,-1-11 4049,-4 4 0,7-13 0,-5 6 0</inkml:trace>
  <inkml:trace contextRef="#ctx0" brushRef="#br0" timeOffset="743">848 1159 7740,'-17'0'6632,"7"-8"-4686,2 6-1047,1-5 0,3 14-269,-8 5 106,8 11-419,-11 4 1,13 9 724,-4 5-656,4 3 1,2 8 167,0 0-280,0-8-124,0 6 1,2-14-290,4 5 1,2-7 156,3-5 1,5-4-1279,-5-8 1,5-7 677,1-4 1,6-8-4075,0-10 4656,0-15 0,2-17 0,2-8 0</inkml:trace>
  <inkml:trace contextRef="#ctx0" brushRef="#br0" timeOffset="1032">1038 1366 7740,'-10'8'5047,"3"2"-4075,7 7 0,0-5 1831,0-1-1584,0-7-881,7 4 0,3-8 188,7 0-918,8-8 369,-5-2 1,10-15-104,-7-3 1,0-5-186,-5-2 1,-7 6-2143,1 1 1684,-8 7 0,3-10 53,-7 8 1,-6 0-281,1 5 1,-9 3 128,3 3 0,-1-1 389,-5 7 1,3 8 574,-9 10 0,10 11-147,1 6 1,1 3 1124,-6 3 0,5-1-411,1 1 1,7 0 74,-2-1 1,4 1 147,2-1 0,2-5 0,2-2 205,2-2-1522,7-2 368,-3-6 0,9-1 108,4-5-2617,4-3 1848,0-8 0,5-8 723,-3-3 0,12-20 0,3-5 0</inkml:trace>
  <inkml:trace contextRef="#ctx0" brushRef="#br0" timeOffset="1257">1349 1055 7705,'-17'0'6757,"7"0"-2680,3 0-2916,7 0 1,0 8-628,0 3 1,2 12 533,3 6 0,5 12 0,9 7-167,4 7 0,-7 7-197,7 7 0,-8 8-1304,8 4 614,-4 3 1,-1 3-264,-1-1 0,0-7-1772,1-4 1688,-1-12-3891,0-3 2744,0-8 0,-5-8 328,-1-4 0,-7-17 130,2-5 0,4-15 1022,-1-10 0</inkml:trace>
  <inkml:trace contextRef="#ctx0" brushRef="#br0" timeOffset="1473">1384 1107 7705,'-8'-10'-1602,"6"-5"3751,-5 13 482,7-13 1,2 7-1615,3-3 0,5 3-556,7 8 1,0 0-141,1 0 1,-1 0-113,0 0 1,1 2-11,-1 4-51,-7 3 0,-1 16 443,-3 4-148,-4 11-277,6 5 1,-10 1 166,-4 0-161,4-8 1,-8 4-1562,5-7 1,3-8 147,-4-4 1241,4-11 0,2-12 0,0-10 0</inkml:trace>
  <inkml:trace contextRef="#ctx0" brushRef="#br0" timeOffset="1649">1540 1055 7746,'0'10'6981,"0"-3"-5308,0-7-748,0 0-499,7 0-153,3 0 1,15 0 34,4 0 0,5-7-6,7-5-549,3-11 210,0 4 1,0-6-918,-4 8 1,-11-6-1455,0 0 1,-4 0 2407,-8 5 0,-3 1 0,-14 0 0</inkml:trace>
  <inkml:trace contextRef="#ctx0" brushRef="#br0" timeOffset="1834">1678 761 7746,'-10'18'3192,"3"-9"1,7 8-1955,0 1 0,0 1 254,0 10 1,2 1-622,3 11 1,5 1 175,7 4 1,6 8-668,0-8 0,6 6-173,-6-12 1,0 5-2066,-5-11 967,6 5 700,-4-20 1,5 6-3430,-8-8 2430,-7-7 1,5-5-3692,-4-10 4881,5-13 0,1-9 0,0-7 0</inkml:trace>
  <inkml:trace contextRef="#ctx0" brushRef="#br0" timeOffset="1999">2076 830 13822,'0'18'3750,"0"-1"-2868,0 8 0,0 2 5,0 7 955,0 9-1153,7-7 0,-5 8-531,4-3-138,4-5 1,-8 1-1718,3-8 0,3-8 1070,-2 2 1,0-10-1640,-6-1 1621,0-8 0,0 1 645,0-10 0,0-13 0,0-9 0</inkml:trace>
  <inkml:trace contextRef="#ctx0" brushRef="#br0" timeOffset="2134">2006 606 7746,'-9'0'7416,"1"0"-5160,8 0-1756,0 0 0,0 7-2453,0 5 1,8 3 279,3 2 0,5 1 1673,1-1 0,0 8 0,1 2 0</inkml:trace>
  <inkml:trace contextRef="#ctx0" brushRef="#br0" timeOffset="2392">2179 917 7746,'10'23'0,"-4"0"2861,3 8-1879,-7-12 0,12 12-15,-9-8 1255,9 0-1414,-4-6 0,7 0 508,0 1-986,0-9 0,1 5 1,-1-9 561,0-1-642,1-2 0,-1-9-328,0-5 0,0-13 116,1-10 1,-9-1-973,-3-10 0,-4 5 158,-2-5 1,-2 8-426,-4-2 0,3 11 237,-9 6 612,0 4 201,-5 9 1,0 2 143,0 8 1,-1 2-32,1 4 3,-8 11 0,6 2 111,-4 4 0,5-3-403,7-3 1,-3 0-246,9 1 1,-7-1 254,6 0 317,1 0 0,-3-7 0,-2-2 0</inkml:trace>
  <inkml:trace contextRef="#ctx0" brushRef="#br0" timeOffset="2785">2543 761 7692,'-10'0'5316,"2"0"-1853,8 0 4746,0 0-7656,0 16-260,8-5 0,-6 22-126,4-4 1,-4 9-185,-2 2 1,0 1 37,0-7 0,0-1-139,0-4 0,0-4-2372,0-8 864,0-7-2680,0-3 3312,0-7 1,0-9-558,0-9 1054,0-7 0,0-17-92,0-4-781,7-4 856,-5-9 0,14 11 90,-5-4 1,4 17 184,3 0 0,-7 12 687,1 0-375,-1 12 0,1-3 2851,-1 9-1756,1-1-930,5 21 3657,0-3-2568,-7 20 1,5-5-48,-3 8 1,-2 0 314,1-1 1,-7 1-1414,2-1 1,1-1-772,-1-4 0,0-4-4951,-6-8 2906,8-7 2634,-6-3 0,13 1 0,-5 2 0</inkml:trace>
  <inkml:trace contextRef="#ctx0" brushRef="#br0" timeOffset="3218">3113 433 20991,'0'25'745,"8"3"-316,3 13 0,11 3 226,1 8-411,7 0 1,-3-6-1,6-2 198,-4-2 0,1 3-148,-6-11-278,-1-3 17,-6-14 0,-6-1 261,1-5-661,-8-3 350,3-8 0,-1-2-94,0-4 1,2-13-245,-3-16 1,5-15-1032,7-13 0,-5-6 414,-1-6 1,-1-4-94,2-7 1,1 9 357,-7 7 0,0 17-274,-6 12 1,5 13-218,1 4 469,0 13 0,-14 7 64,-3 16 665,-5 7 0,-1 15 0,0 1 0</inkml:trace>
  <inkml:trace contextRef="#ctx0" brushRef="#br0" timeOffset="3426">3874 0 23083,'10'25'1212,"5"6"-283,-3 15 0,1 8-508,-1 15 1,3 6-396,-4 0 0,-1 0-805,2-6 0,-9-2-1235,3-3 1,-4-5-3,-2-7 0,0-8 2016,0-3 0,0-12 0,0-4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29:25.952"/>
    </inkml:context>
    <inkml:brush xml:id="br0">
      <inkml:brushProperty name="width" value="0.08571" units="cm"/>
      <inkml:brushProperty name="height" value="0.08571" units="cm"/>
      <inkml:brushProperty name="color" value="#E71224"/>
    </inkml:brush>
  </inkml:definitions>
  <inkml:trace contextRef="#ctx0" brushRef="#br0">277 952 7739,'-34'-10'504,"1"5"1,4 3-138,6 2 0,4 2 1,2 3-1,-1 7 1,3 3-1,3 3 1,5 1 787,-1 4 0,6-2-413,-4 8-494,4 7 1,4 1-362,4 3 101,4-3 1,7-3-109,0 1 1,1-2 126,-1-5 0,0-3-42,0-7 0,1-3 61,-1-3 1,0-5-102,1-7 0,-1-2 6,0-3 0,-5-9-177,-1-15 0,1-1-327,5-17 1,-7 1 257,-5-5 0,-3-1-180,-2 0 0,0 8 157,0 3 0,0 12 721,0 6-429,0 4 868,0 9 1,0 7-264,0 14 0,0 8 43,0 16 0,0 5 633,0 1 1,0 12-572,0-1 0,6 2-301,0-8 0,7 8-130,-1-8 1,-2 8-119,1-8 1,-5 8 64,5-2 1,-7 7 47,2-13 1,-4 8-16,-2-8 0,0 2-108,0-1 1,-8 2 37,-3-2 0,-5-5-126,-1-2 1,-6-5-530,0-6 0,-6-4 313,6-8 1,-6-2-831,6-3 0,-8-5 457,3-7 1,-5-1-1047,-2-5 1,6-10 295,1-7 1,12-7-1221,-1 1 2542,11-12 0,-1-3 0,7-8 0</inkml:trace>
  <inkml:trace contextRef="#ctx0" brushRef="#br0" timeOffset="314">537 1056 11260,'-10'0'2776,"2"0"-2218,1 0 1174,5 0-1104,-6 8 1,8-5 341,0 9-660,0 7 0,0 2-58,0 8 1,8-2-95,3 2 0,3 2 1,-1-8-1,-1-2 146,1-2 0,2-2-6,3 1-124,-1-9 0,-5-1 24,-1-8 1,1 0 99,5 0-2606,0-16 238,1 5 1372,-1-22 0,-6 1-248,1-9 1,-8-5 442,2 6 0,-6-6-131,-6 5 0,-4 7 246,-7 5 0,3 14 327,-3-3 0,7 12-18,-13 1 1,14 12 45,-8 11 0,3 1-204,-3 10 0,7-6-135,4 6 1,4-6-219,2 6 0,2-8-42,4 2 632,4-4 0,15-2 0,2 1 0</inkml:trace>
  <inkml:trace contextRef="#ctx0" brushRef="#br0" timeOffset="587">1021 987 7720,'-8'-10'2263,"-1"-5"1,-3 13-885,0-4 0,7 12-563,-7 5 31,8 12-484,-3 4 1,7 8 282,0-1-497,0 1 0,0-6 50,0 0 0,7-8 247,5 2-1589,-4-4 809,7-2 19,-5-7 1,7-10 68,0-12 1,-5-11-232,-1-5 0,-5-11-31,5-1 0,-7-6-149,2 5 1,-6 1 283,-6 5 1,-3 8 110,-9 4 0,1 6 415,0 6 0,0 3-176,-1 8 1,7 8-199,-1 3 0,3 6 62,-3 6 1,4 2-439,8 4 0,0 4 597,0-4 0,8-4 0,2 0 0</inkml:trace>
  <inkml:trace contextRef="#ctx0" brushRef="#br0" timeOffset="1023">1436 727 7706,'-8'-9'2265,"-1"1"1,-3 8-523,1 0 0,5 0-894,-6 0 0,6 0-238,-5 0 0,-1 4-249,-5 7 1,6 3-478,-1 15 0,2-1 74,-1 7 0,3 2-31,8 3 1,-6 2 194,1 4 1,-1-2 85,6-3 1,2-5-264,4 5 0,-3-12-52,9-6 0,-6-6-1337,5-6 1104,1 5 0,5-14-779,0 3 1,1-10 178,-1-7 0,0-11 464,1-6 1,-9-3 135,-3-3 1,-2-7 128,2-4 1,-5 3-8,5 3 0,-4 5-202,-2 7 884,0 3-418,0 7 2411,0 9-1514,0 1 1,0 23 55,0 8 0,0 12-43,0 11 0,2 2-455,4 16 1,3 5 7,9 6 0,-1 0-133,0-6 1,1 0-123,-1 0 0,-6-2 81,1-3 0,-8 1 185,2-7 1,-5-1-178,-1-5 1,-7-7-54,-5-5 1,-3-4-675,-2-1 0,-6-10 296,-1-8 0,-6-1-1630,1-11 1,-6-1 886,-5-10 0,-2-15-2124,-4-19 1,-2-16 2953,7-24 0,1-9 0,23 37 0,-1 0 0</inkml:trace>
  <inkml:trace contextRef="#ctx0" brushRef="#br0" timeOffset="1204">1488 191 15740,'11'10'2152,"1"7"0,-3 10-1424,3 13 1,9 5-405,-4 6 0,6 9-127,0 3 0,-3 5-1795,3 1 1,-4 0 37,-2 0 0,1-5-681,-1-1 0,-6-15 2241,1-2 0,-1 0 0,7-2 0</inkml:trace>
  <inkml:trace contextRef="#ctx0" brushRef="#br0" timeOffset="1457">1903 831 10993,'9'-8'1719,"7"6"-995,-5-3 1,-1 1-277,1-2 0,1 2-14,5-7 0,-1 5-364,-5-6 1,5 1-392,-5-6 0,-3-1-96,-3 1 0,-3 0-360,-2-1 1,-2-5-218,-3 0 0,-7-2 426,-11 2 1,4 10 453,-4-4 0,2 11 30,-2 0 0,3 8 316,-3 9 1,10 3 157,1 15 0,9 5 426,-3 7 1,4-1-258,2-5 1,2 3 251,4-3 0,3 1-941,8-13 1,3 0 106,3-5 0,-2-9-1691,8-3 1,-2-6 383,1-6 1330,5-11 0,-6-10 0,8-8 0</inkml:trace>
  <inkml:trace contextRef="#ctx0" brushRef="#br0" timeOffset="1790">2283 416 16140,'0'17'4811,"0"1"-2943,0-1-1320,0 8 0,0 2 21,0 7 1,6 1-204,0 0 1,5-7-467,-5 1 1,2-6 154,-3 6 0,-3-8-1224,4 2 0,-4-9 777,-2-3 1,2-7-2936,4 2 1912,-4-4 0,5-10 127,-7-3 0,0-14 105,0-10 0,0-2 601,0-9 1,6 2 93,0-2 1,5 0 136,-5 11 0,6-1 593,-7 13 1,3 5-233,-2 7 1,-2 7 1102,7-2 0,-5 4 42,6 2 0,-7 10 744,7 7 1,-6 8-96,5 10 1,-1-1-992,1 1 0,5 2-529,-5 3 1,-1-5-76,1-1 1,1-1-1072,5-10 0,-5 0-416,-1-6 0,-5-7-1018,6-4 0,-1-6 2296,6-6 0,1-19 0,-1-12 0</inkml:trace>
  <inkml:trace contextRef="#ctx0" brushRef="#br0" timeOffset="1954">2629 468 7707,'-10'0'8576,"3"0"-8843,7 0 0,4-8 80,7-3 1,3-5-102,14-1 1,7 0-662,5-1 729,1 1 1,-1-6-207,0 0 0,-5 2-507,-6 9 1,-10-3 932,-2 3 0,1 5 0,-9-1 0</inkml:trace>
  <inkml:trace contextRef="#ctx0" brushRef="#br0" timeOffset="2125">2716 1 7707,'-2'13'1260,"-4"5"0,4-3 1645,-4 14 1,4 7-1412,2 11 1131,0 3-1706,8 1 0,2 7 1136,7 0-1460,0-1 0,6-5-730,0 0 0,2-8-792,-2-3 0,-4-13-1380,5-5 1,2-5 1381,3-7 1,4-5-1824,2-12 2748,7-11 0,10-33 0,9-13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29:33.702"/>
    </inkml:context>
    <inkml:brush xml:id="br0">
      <inkml:brushProperty name="width" value="0.08571" units="cm"/>
      <inkml:brushProperty name="height" value="0.08571" units="cm"/>
      <inkml:brushProperty name="color" value="#E71224"/>
    </inkml:brush>
  </inkml:definitions>
  <inkml:trace contextRef="#ctx0" brushRef="#br0">35 83 9986,'-10'0'2872,"1"5"-1973,3 1-39,4 0-475,-6-6 1,8 8 170,0 3 236,0 5-454,8 16 0,2-1 48,7 15 1,2 6-49,4 6 0,-4-1-196,4-5-717,4 8 756,-8-14 1,6 10-131,-7-16 1,-1-2 35,0-9 1,-5 2-24,-1-8 0,-7-6-38,2-5 1,-2-8-353,2 1 215,-4-3 400,5-2 0,-5-21-472,4-8 0,4-28 68,7-7 1,-6-20-904,1-3 0,-3-9 58,3 4 1,1 9 144,-7 14 1,0 17 342,-6 18 1,6 7-565,0 10 317,-1 7 1,-7 6 718,-3 16 0,-13 7 0,-9 15 0</inkml:trace>
  <inkml:trace contextRef="#ctx0" brushRef="#br0" timeOffset="330">709 65 7765,'2'-11'1029,"4"-1"1,9 8 1489,8-1 0,2 1-1707,-2-2 0,-3 4-319,3-4 0,2 5-338,-2 1 1,0 7-378,-6 5 1,-2 3 117,-3 2 0,1 3-45,-7 3 1,0 4-129,-6 7 1,0 3-242,0 3 0,-8 2-5,-3 4 1,-3 2 130,3-7 1,-3-1 459,9-5 1,-1-8-111,6-4 0,0-4 946,0-2-519,0 0 1,7-7 65,5-4 1,3-4-241,3-2 1,7-2-41,3-4 0,5-5-752,2-13 1,5 5 348,0-4 0,7-2-2706,-7 2 2938,8-8 0,-12 12 0,7-6 0</inkml:trace>
  <inkml:trace contextRef="#ctx0" brushRef="#br0" timeOffset="719">484 1518 7740,'0'10'3977,"0"-3"-2038,0-7 1222,0 0-2091,0 8 0,8 7-559,4 8 1,5 8 500,6-2 0,4 6-437,7 5 1,-3-4-63,4 5 0,-6-5-31,5-1 1,-1-1 36,-10 1 0,6-8-257,-6-4 0,-2-4-59,-10-2 1,3-5 17,-8 0 104,7-9-200,-11 5 0,6-18-238,-8-7 1,0-15-513,0-15 0,6-12-137,-1-10 1,1-2-920,-6-10 1,0 0 833,0-5 0,6 15-26,0 7 0,-1 18-260,-5 12 1,0 7-18,0 9-854,0 1 3,0 7 2001,0 3 0,0 22 0,0 4 0</inkml:trace>
  <inkml:trace contextRef="#ctx0" brushRef="#br0" timeOffset="1199">1315 1051 7753,'-18'0'5415,"1"0"-1966,7 0-828,3 0-1629,7 0-493,0 0-264,7 0 1,3 0 12,7 0 0,6 0-111,0 0 1,8 0-129,-2 0 0,2 0-118,-3 0 0,-3 6-15,-7 0 1,-1-1-366,0-5-351,-7 8 141,-2 2 1,-8 7 384,0 0 0,-2 6-20,-4 0 0,-2 2 208,-3-2 1,-5 2-92,5 4 1,-3 2 198,3-8 0,-3 6 25,9-6 1,-1 0 43,6-6 0,0 1-54,0-1 0,0-6-48,0 1 0,2-6-63,4 5 0,3-7-13,8 2 0,1 1-21,-1-1 1,6 0 68,0-6 0,6 6 291,-6 0 0,6-1 139,-6-5 0,0 6 185,-6 0 0,-5 2 36,-1-3 0,-1-1 479,1 8 1,-3-1-446,-8 6 0,0-3 11,0 3 1,-2-3 366,-4 9 0,-5 4-456,-12 1 0,4 5 235,-4 2 1,-2-6-578,2-1 0,-8-5-186,2 6 0,4-8-662,2 2 1,2-5-1235,-2-7 0,4 3 1068,-5-9 828,5 1 0,-6 2 0,-2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12:25.183"/>
    </inkml:context>
    <inkml:brush xml:id="br0">
      <inkml:brushProperty name="width" value="0.08571" units="cm"/>
      <inkml:brushProperty name="height" value="0.08571" units="cm"/>
      <inkml:brushProperty name="color" value="#E71224"/>
    </inkml:brush>
  </inkml:definitions>
  <inkml:trace contextRef="#ctx0" brushRef="#br0">105 191 8025,'-18'9'0,"1"-1"167,0-8 0,5 0 623,1 0-382,7 0 214,-11 0 244,13 0-429,-6 0-93,8 0-529,0 0 197,0 8 1,0 9-271,0 12 1,0 3 130,0 3 0,0 5-132,0 1 0,0 5-4,0-6 231,0 1 1,0-7-57,0 1 345,8-1 0,1 1 19,9 0 1,5-7 24,0 1 1,6-6-100,-6 6 0,7-8-55,-1 2 1,6-5 9,5-7 1,-3 3 13,3-9 1,2 1-199,-1-6 9,7 0 0,-12-8 208,4-3-166,5-5 0,-9-9 75,4-3 135,-3-13-106,-2 5 0,-7-14-3,1 4-131,-8 3 75,4-7 1,-13 12-67,-1-8 0,-7 6-121,2-7 1,-4 7-262,-2-6 1,-8 8 197,-3-3 1,-12 1-128,-6 5 155,-12-3 1,3 17 217,-8-8-139,0 15 0,-12-7-156,1 16 321,-1-9-144,-2 12 1,7-5-78,-5 7 0,12 7-107,5 5 0,5-1-411,1 7 365,8-5 1,2 12-71,8-8-273,0 8 307,0-6 0,7 18 319,4-8 0,4 7 0,2-9 0</inkml:trace>
  <inkml:trace contextRef="#ctx0" brushRef="#br0" timeOffset="192">451 70 8001,'-18'0'3317,"3"2"0,3 3-4488,7 7 148,3 11 559,2 12 1,0 9-15,0 8 1,-2 1 122,-4 5 1,4 4 61,-4 7 0,-1 0-77,1 0 1,0-7-513,6-5 882,0-11 0,0-3 0,0-9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29:58.741"/>
    </inkml:context>
    <inkml:brush xml:id="br0">
      <inkml:brushProperty name="width" value="0.08571" units="cm"/>
      <inkml:brushProperty name="height" value="0.08571" units="cm"/>
      <inkml:brushProperty name="color" value="#E71224"/>
    </inkml:brush>
  </inkml:definitions>
  <inkml:trace contextRef="#ctx0" brushRef="#br0">0 502 8203,'0'-17'0,"0"-1"107,0 9-76,0 1-321,0 8 208,0 0 10,8 0 0,-4 6 225,7-1 0,1 9-39,5-3 0,-2 5 78,-3 1 1,3 0-100,-3 1 1,3-3 85,3-3 1,-1 7-19,0-8 1,-5 9 170,-1-9 1,1 4-17,5 3 1,0-7-93,1 1 1,-7-6-236,1 5 12,-1-7 0,7 4 188,-1-8-74,0 0 0,0-8-34,1-4 1,7-11-6,3-5 0,5-13 10,2-5 0,-1-6-35,1-5 1,1 3-202,5-4-628,-5-3 849,7 14 1,-9-8 7,1 14 0,-3 3 26,-3 9-236,-4 4 173,-8 8 0,1 2-107,-1 3-122,0 4 0,-5 8 126,-1 0 579,-7 0-595,4 0 25,-8 0 1,2 0 155,4 0 33,-4 0-86,5 0-4,-7 0-482,0 0 1,0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30:01.540"/>
    </inkml:context>
    <inkml:brush xml:id="br0">
      <inkml:brushProperty name="width" value="0.08571" units="cm"/>
      <inkml:brushProperty name="height" value="0.08571" units="cm"/>
      <inkml:brushProperty name="color" value="#E71224"/>
    </inkml:brush>
  </inkml:definitions>
  <inkml:trace contextRef="#ctx0" brushRef="#br0">52 139 8134,'-17'-12'417,"-1"1"-348,9 7-35,1-4-137,8 8 988,0 0-682,8 0 0,1 0 102,9 0 1,-1 0-148,0 0 0,8 0-67,4 0 1,4 0 110,1 0 0,3 0-23,3 0 1,2 0-34,5 0 0,3-7-19,-4-5 1,2-1 125,-2 1 1,2-3-108,-8 3 1,6 3 43,-5-3-54,-1 8 0,0-3-156,1 7 0,-1 0 70,-5 0 0,5 0 1,2 0-132,2 0 0,3 1 156,4 5-213,9-4 77,-6 6 1,11-8 98,-7 0 1,5 0-26,-5 0 0,-1 6 134,-5-1 0,-6 1-115,1-6 1,-3 0-11,2 0 0,2 2 75,-8 4 1,6-4 11,-5 3 0,5 3-87,-6-2 1,6 2 3,-5-3 0,5-1-62,-6 8 0,2-8 83,-1 1 0,-5 3 22,5-2 1,1 0-32,-2-6 0,8 2-216,-2 3 192,4-3 0,0 6 1,-2-8-3,-2 0 0,-1 0 6,1 0 127,-4 0-134,-7 0 1,-1 2 57,1 4 1,-3-5 8,-3 5 0,2 2 95,-8-2 0,6 1-114,-6-1 1,6-4-68,-6 4 0,0-4 80,-6-2 1,1 0 56,-1 0 74,0 0 195,0 0 173,-7 0-131,-2 0 52,-8 0-6345,0 0 5853,-8 0 0,-9 0 0,-10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30:06.156"/>
    </inkml:context>
    <inkml:brush xml:id="br0">
      <inkml:brushProperty name="width" value="0.08571" units="cm"/>
      <inkml:brushProperty name="height" value="0.08571" units="cm"/>
      <inkml:brushProperty name="color" value="#E71224"/>
    </inkml:brush>
  </inkml:definitions>
  <inkml:trace contextRef="#ctx0" brushRef="#br0">35 70 8198,'-7'-17'0,"-3"-1"46,0 1-98,3 8 113,7 1-12,0 8-314,0 0 81,15 0 1,-3 6 407,11-1 0,4 9-108,1-3 1,5 3 233,2-3 1,-1 5-138,1-5 0,-1 7-35,1 5 0,0-4-132,-1 4 0,-7 4-104,-4 2 1,0 3 77,-5 3 1,-5 1-1,-13 7 70,0 9 0,-2 9-78,-4 14 1,-3-2-70,-9 8 0,3-3-32,3 3 0,-1-4-102,7-8 1,0-2 93,6-3 0,0-3 19,0-3 0,8-10 105,4 4 1,5-12 277,6 1 1,-2-11 50,8-1 0,-6-8-303,6 2 0,0-3-109,5-3 0,-5-6 3,0 1 1,-2-8-299,2 1 161,3-3 87,-12-2 1,5 0-130,-8 0 206,0 0 0,0 0-18,1 0-60,-9 0 82,-1 0 0,-8 8-70,0 4 230,-8 11-67,-1 4 0,-9 11 19,1 8 1,-6 8 147,0 15 1,0 6-126,6 0-1482,-1 15 1438,1-9 0,7 15 1,5-4 0,3 4-216,2-44 0,0 0 0,0 3 0,0 2 242,-1 0 1,2 1 0,2 1-1,1 1-81,2 1 1,0-1 0,-1-2 0,0-1-3,1 1 1,-1 0 0,-2-2-1,0 1-56,3 1 1,-1-1 0,-2-1 0,-2-2-77,5 44 0,-4-4 20,-2-8 1,-8-1 129,-3-4 1,-12-5 132,-6-6 1,-10-1-160,-1 0 258,-8 0-126,4-7 1,-6-3-140,4-7 0,5-8-80,13-3 1,-3-13 189,8-4 95,0-5-859,5-10 878,1-1 0,0-23 0,0-5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30:06.831"/>
    </inkml:context>
    <inkml:brush xml:id="br0">
      <inkml:brushProperty name="width" value="0.08571" units="cm"/>
      <inkml:brushProperty name="height" value="0.08571" units="cm"/>
      <inkml:brushProperty name="color" value="#E71224"/>
    </inkml:brush>
  </inkml:definitions>
  <inkml:trace contextRef="#ctx0" brushRef="#br0">35 1090 8178,'-2'-27'321,"-2"4"1139,-2 4-947,-7 2-343,11-1-350,-6 9-322,8 1 1,8 16 179,3 3 608,-3 12-290,8 4 0,-7 18 943,8 6-676,1 1 0,-7 16 0,1-5-46,1 4 1,3-9-165,1-1 0,0-12 40,0 7 1,-1-14 118,-5-3 1,3-9-309,-8-8 384,7-9-202,-3-1 0,5-12 103,-3-7 1,3-16-294,-4-19 0,11-14-256,1-9 1,7-16-67,-15 37 1,-1-2 0,13-44-30,2 2 1,-8 13 150,2 10 1,-4 17-364,-1 18-1107,-9 7 1202,7 17 1,-16 18 571,0 15 0,-16 15 0,-11 6 0</inkml:trace>
  <inkml:trace contextRef="#ctx0" brushRef="#br0" timeOffset="510">865 485 9078,'0'-17'1233,"0"7"-1802,0 2-379,0 8 0,8 0 759,3 0 1,6 2 638,6 4 0,-1-4-130,6 4 0,-6 1 188,1-1 0,2 2-218,-2-2 1,0-4-39,-6 3-534,0 5 195,1-8 14,-9 13 0,5-11-2,-9 8 0,1-7 78,-6 7 0,-2 5-239,-4 6 1,-3 8 165,-8-2-185,-8 3 199,5 3 1,-10 0 34,7-1-31,0 1 1,5-8-1,3-2 195,3 0-135,5-6 1,7 6 14,0-8 0,2-5-24,3-1 0,5-5-1,7 5 1,6-7-4,0 2 438,8 4-253,-12-8 0,12 11-21,-8-7 72,0 7-84,2-3 0,-8 7-77,1 0 0,-1 3 81,-5 3 0,-5-2 4,-1 8 0,-4-2-110,-2 1 1,0-1-1,0-4 0,0-1 79,0 6 1,-8-7 6,-3 3 1,-5-5 298,-1-2-70,0 0-263,-1 1 1,-7-1-22,-3 0 0,-5-5-59,-2-1 0,5-5-235,-5 6 0,6-9-94,-5 3 0,5-4-1180,6-2 1074,4 0-1406,-6 0 732,15 0 1092,2-8 0,16-9 0,2-10 0</inkml:trace>
  <inkml:trace contextRef="#ctx0" brushRef="#br0" timeOffset="1472">1920 537 8094,'-2'-10'0,"-4"4"232,4-3-167,-6 7 0,8 2-226,0 11 71,0 5 0,0 11-121,0 7 1105,0 9-616,8 16 0,-4-3 53,8 7-882,-9 1 740,13 5 1,-9-2-267,5-3 1,1-1 108,-7-11 1,6 2-92,-7-14 1,3 0-69,-2-5 0,-4-2-229,4-5 0,-4-3-357,-2-7 164,0-9 1,-2-1 769,-4-8 1,4-8 0,-6-1 0</inkml:trace>
  <inkml:trace contextRef="#ctx0" brushRef="#br0" timeOffset="1643">1781 952 8088,'-9'-10'-173,"-7"3"-4,15 7 1,-9 0 28,4 0 73,4 7 1,-11 9-149,7 7 0,-7 2 112,1-2 0,2-4-46,-1 4 1,7-4 124,-2-2-122,4 1 1,10-9 153,4-3 0,11-4 0,4-2 0</inkml:trace>
  <inkml:trace contextRef="#ctx0" brushRef="#br0" timeOffset="1802">2110 831 9389,'10'17'-2428,"5"0"2339,-13 1 0,6-1-101,-8 0 1,0-5-176,0-1 365,0 1 0,7 5 0,3 0 0</inkml:trace>
  <inkml:trace contextRef="#ctx0" brushRef="#br0" timeOffset="2011">2300 520 8572,'-11'-6'1219,"-1"0"-2313,8 0 665,-3 14 0,7 2 489,0 7-4,0 0-81,0 0 1,0 8 377,0 4-232,0 4 0,0 1 1,0 1 16,0 0 1,0-3-215,0-3 0,5 10 16,1-5 1,2-1 52,-2-4 0,-4-2 241,3 1-234,-3-3 0,-2-7 0,0-1 0</inkml:trace>
  <inkml:trace contextRef="#ctx0" brushRef="#br0" timeOffset="2181">2317 727 9199,'10'0'-718,"5"0"1,-5 0 870,7 0 1,1 0-260,-1 0 174,0 0-227,1 0-233,-1 0 0,-2 2 83,-3 4 1,-6 5-177,-12 12 485,-4-3 0,-15 12 0,-2-5 0</inkml:trace>
  <inkml:trace contextRef="#ctx0" brushRef="#br0" timeOffset="2327">2266 986 8002,'-10'10'1714,"2"-2"-1887,8-8 0,2 0 39,4 0 0,4 0 220,7 0 0,6-2 73,0-4-332,8 4 242,-4-13 0,0 5 92,-4-7-607,-4 7 299,-2-5 1,-1 11-705,-5-8 623,4 1 1,-13-1-1,4 1 228,-4-3 0,-2-9 0,0-3 0</inkml:trace>
  <inkml:trace contextRef="#ctx0" brushRef="#br0" timeOffset="2665">2421 554 9350,'0'17'-412,"0"1"205,0 7 1,0 2 24,0 7 749,-7 1-359,5-1 1,-6 7 150,8-1-346,0 0-2,0 3 1,0-7 257,0 5-239,0-5-57,-8-1 0,6-3-82,-3-3 1,-3 2 121,2-8 1,-5 0-143,5-6 1,-6-5 58,7-1 0,-9-7-248,3 2 247,-5-4-66,-1-2 379,0 0-190,7 0 175,2 0 28,8 0-236,0 0 0,8 0 78,4 0 0,11-6 98,5 0 1,5-7 49,2 1-187,7 5 1,-6-9-256,5 5 1,1-5-43,-2-1 250,-7 7-867,0-5 578,-14 13 1,6-6-122,-8 8-529,-7-7 361,5 5 567,-13-6 0,6 8 0,-8 0 0</inkml:trace>
  <inkml:trace contextRef="#ctx0" brushRef="#br0" timeOffset="3585">2854 416 8144,'-8'-10'1719,"6"2"-1662,-6 8-34,8 0 1,0 2-73,0 4 77,-7 4 0,3 15 121,-8 4 1,6 5-29,-5 7 0,-1-5-23,-5 4 0,6-5-170,-1-6 1,8-4-97,-2-8 10,5 0-34,1 1-49,0-9 194,7-1 1,5-10-18,11-4 1,4-9-40,7-8 1,3-8-99,3 2 0,2-3 91,5-3 1,1 2-82,-8 5 1,-2 3 31,-9 7 88,4 9-55,-14 1-146,6 0 193,-8 6 143,-7 2 1,-2 10-62,-8 7 1,0 1 170,0-1 1,-8 0-163,-4 0 0,3 3-30,-3 3 1,1-2-162,-7 8 0,-5-6-548,0 6 727,0-8 0,-2 11 0,-2-5 0</inkml:trace>
  <inkml:trace contextRef="#ctx0" brushRef="#br0" timeOffset="3786">2888 831 8144,'0'9'3090,"2"7"-3467,4-5 234,-4 5 174,5 1 1,-5 6 94,4 0 0,-4 8 235,4-2-611,-4 3 215,-2-5 1,6 4-269,-1-8 1,1 6 252,-6-6 1,0-6-588,0-5 361,0-8 0,0 5-132,0-3 1,-2-4 17,-4 4-711,4-12 695,-5-11 1,7-10 405,0-8 0,0-7 0,0-10 0,0-10 0</inkml:trace>
  <inkml:trace contextRef="#ctx0" brushRef="#br0" timeOffset="3979">2940 848 8144,'12'-27'-1785,"-1"4"1932,-7 4 1,11 7 655,-3 1 0,-3 7-418,3-2 1,0 4-178,5 2 1,6 0 212,0 0-439,0 0 67,-6 8 0,6-2 27,0 11 1,0-2 110,-5 14 0,-7 2-7,1 9 0,-3-1 101,3 7-337,-4 0 36,-8-2 1,5 4 56,1-7 0,0 5-187,-6-6 0,0-5 221,0-7-572,0-6 360,0 10 1,0-18-272,0 3 1,-8-11 158,-3 0 0,-1-5-81,-5-1 1,1-7-160,-12-5 1,-1-13 492,-6-9 0,-7-9 0,-2-8 0</inkml:trace>
  <inkml:trace contextRef="#ctx0" brushRef="#br0" timeOffset="4124">2940 952 7645,'0'4'502,"0"7"1,0 8-74,0-1 0,0-1-180,0 0 0,6 1-29,0-1 1,5 0-7,-5 0-364,7 1 0,-9-7-304,8 1 1,-7-8 311,7 1 0,0-5-418,5-5 1,2-7 104,4-11 455,-4-4 0,14-23 0,-6-4 0</inkml:trace>
  <inkml:trace contextRef="#ctx0" brushRef="#br0" timeOffset="4594">3338 398 8115,'0'-9'1411,"-6"3"-911,0 12-998,0 3 427,6 16 0,0-3-125,0 6 199,0 1 0,0 6 1,0-1-48,0 1 0,2-8 84,4-4 1,-2-4-184,8-2 0,-1-5-72,6 0 0,3-9-190,3 3 0,-4-12 193,4-5 1,2-6-116,-2-7 0,0-1 243,-6-3 1,1-3-221,-1 8 215,-8 0-59,-1 6 480,-8 7-222,0 2 0,-2 10-107,-4 4 683,-3 4-459,-1 7 1,-5 6 126,3 0 158,5 8-297,-1-4 1,8 7 169,0 1-265,0-1 0,0 7 0,0 1 29,0 2 1,2 2-29,4 6 0,-4-6-11,3 0 0,3-5 104,-2 5-368,7-8 97,-11-3 0,14-10 73,-5-8 1,-1-2-143,1-3 1,1-4-36,5-8 0,0-2 124,1-4 0,1-11-224,4-12 0,-2-4 34,8-1 0,-10-1 124,-2 0 1,-1 1 88,-10-1 1,-3 8-12,-8 4 0,-5 10-6,-7 1 0,-8 9 121,-4-3 1,-4 6 218,-1 6 1,1 3-126,4 8 1,4 1 40,8-1-321,0-7 0,7 5-1135,4-3 766,4 3 0,10-5 465,4-5 0,11-10 0,3-5 0</inkml:trace>
  <inkml:trace contextRef="#ctx0" brushRef="#br0" timeOffset="5911">4185 1125 7961,'-8'-10'861,"7"2"-642,-7 8 179,8 0 2503,0 0-2864,8 8 0,1 2 147,8 7 1,1 2-144,-1 4 0,0-2 60,1 8 1,5-2-172,0 2 1,0-4-41,-6-8 1,0 1 81,1-1 0,-1-2 57,0-3 1,-5 1 57,-1-7 1,-5 0-9,6-6 0,-7 0 56,7 0 0,-8-8 120,1-3 0,5-14-71,2-10-389,3-15 16,2-19 0,3-14 7,-9 35 0,1-2 133,7-48 0,-6 40 1,1-1-1,-4 5 0,1 0 34,0 3 1,1 1 0,0-2-1,-1 2-20,6-42-561,1 7 804,-1 16 1,-2 11-371,-3 12 354,3 4-164,-13 7 1,11 8 19,-7 4 0,0 10-159,-6 1 137,0 8-190,0-3 1186,0 7-3280,0 0 0,0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30:18.543"/>
    </inkml:context>
    <inkml:brush xml:id="br0">
      <inkml:brushProperty name="width" value="0.08571" units="cm"/>
      <inkml:brushProperty name="height" value="0.08571" units="cm"/>
      <inkml:brushProperty name="color" value="#E71224"/>
    </inkml:brush>
  </inkml:definitions>
  <inkml:trace contextRef="#ctx0" brushRef="#br0">1 139 8460,'6'-21'-97,"-1"4"223,9 11-147,-12-10 1,13 14-479,-3-3 493,3 3 0,2 2-8,1 0 1,-1 6 84,0-1 1,6 1 161,0-6 1,2 0 28,-2 0 1,-2 0-64,8 0 1,0 0 86,6 0 0,5-2-114,0-4 0,1-1 80,-7-5 1,3-1-60,3 7 0,-3-6-7,3 7 0,-2-1-179,3 6 0,1 0 86,4 0 1,4 0-192,-4 0 0,4 0 81,2 0 0,0 0-69,0 0 1,0 0 127,0 0 1,-1 0 5,1 0 0,2 0 12,4 0 0,1 0 6,5 0 1,5 0 113,0 0 0,-5 0-120,5 0 0,-6 0 231,1 0 1,-5 0-80,-7 0 0,-6 6-77,0-1 1,0 1-23,6-6 0,2 0 5,4 0 0,-8 0-40,7 0 0,-7 0-108,8 0 0,-4 0 27,-2 0 1,-1 0 85,1 0 1,0 0-143,0 0 0,2 0 91,3 0 1,-3 0-3,4 0 1,-2 0 38,1 0 1,-9 6 2,4 0 0,-10 0-23,5-6-196,-9 0 176,4 7 0,-1-5-39,-1 4 1,0-2 43,-5 1 1,0-3-48,-1 4 0,3-4 86,3-2 0,-4 2-6,5 4 0,1-4 3,-2 3 0,3-3 101,-3-2 1,-2 0-84,9 0 0,-9 0 19,2 0 1,3 0-183,-3 0 0,0 0 139,-5 0 1,7 2 64,4 4 1,4-4-101,2 4 0,0-4-21,0-2 1,0 0-26,0 0 0,0 2-120,-1 3 1,1-3 135,0 4 0,0-4 0,0-2 1,8 0-39,3 0 1,-2-6 43,3 0 0,-1 1-2,6 5 0,-7 0 34,-4 0 0,1-6 17,-1 0 0,-6 0 5,-6 6 0,0 0 2,6 0 0,-6 2-59,0 4 1,0-4 5,6 4 1,-6-2-43,0 1 1,-2-3 54,2 4 0,3-4-19,-9-2 1,6 0-21,-6 0 1,1 0 0,-7 0 1,7 0 50,-1 0 1,6 0 9,-6 0 1,3 0-3,-3 0 1,-3 0 9,3 0 0,-4 0 47,-1 0 1,-2-2 146,-5-4 0,3 4-110,-8-3 22,8 3-40,-4 2 0,0 0 40,-4 0 0,-10 0 23,-1 0 1,-6 0 321,5 0-150,-7 0-519,11-8 1,-11 6 183,8-4-65,-8 4 149,11 2-14,-13 0-30,6 0 230,-8 0 357,0 0-478,7 0-96,-5 0 37,6 0-80,-8 0 640,0 0-835,8 0-184,-7 0 447,7 0 0,-8-2-189,0-3 499,0 3-129,0-6 5,0 8 234,0 0-293,0-8-127,0 6-35,0-5 90,0 7-671,0 0-65,8 0 314,-6 0 0,5-2-292,-7-4 378,0 4 231,8-5-207,-6 7 31,6 0 62,-8 0 1,2 0 245,3 0-180,-3 0 287,6 0-191,-8 0 0,2 0 14,4 0 43,-4-8-13,5 6-102,1-6-18,2 8 7,-1 0 0,1-6-41,-4 1 73,-4-1-225,5 6 190,1 0-25,-6 0 12,6 0 91,-8 0 570,0 0-731,7 0 27,-5 0 71,6 0 31,-8 0 1020,0 0-1024,0-8-107,0 6 28,0-5 106,0 7 4,0 0-111,7 0-61,-5 0-67,6 0-40,-8 0-608,0 0 759,8 0 154,-6 0-36,5 0 253,-7 0-10169,0 0 9555,8 0 0,-6 7 1,6 3-1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15:16.941"/>
    </inkml:context>
    <inkml:brush xml:id="br0">
      <inkml:brushProperty name="width" value="0.08571" units="cm"/>
      <inkml:brushProperty name="height" value="0.08571" units="cm"/>
      <inkml:brushProperty name="color" value="#E71224"/>
    </inkml:brush>
  </inkml:definitions>
  <inkml:trace contextRef="#ctx0" brushRef="#br0">0 1 8426,'12'17'-354,"-1"0"0,3 6 0,9 2 556,6 2-237,-4 2 1,13 6 164,-3-1 1,3 8-29,-3 5 0,1 4 97,4 7 1,-1-4-189,7 4 0,0-7 30,6-4 0,0 1-107,0-8 1,2 0 109,3-5 0,7-2-71,11-5 1,-6-3 71,0-7 0,0-7 35,-6 1 1,10-10-45,2-2 1,10-10-10,1-13 1,-38 9 0,0-1-180,7-4 1,0-2 0,-3 1 0,0-1 149,5-4 1,1-1 0,-5 1 0,0 0-228,7-7 1,1 0 0,-3 4-1,1 0 250,2-1 0,-1 1 1,-4 4-1,-1 2-1,-2 1 1,-2 1 0,43-8-170,-13 4 1,-4 7 105,-8 6 0,-2 3 93,-3 8 0,-5 8-65,-7 3 0,0 12 91,0 6 1,0 0 118,0 5 0,0-3-18,-1 10 1,3-5-124,4-1 1,-2-1-36,7 1 1,-5-1 48,5 1 0,-5-6 28,5 0 1,1-2-88,5 1 1,0 3 7,0-8 0,2 0-79,4-5 1,4-3-222,7-4 1,9-3 173,3-8 1,-48 0 0,1 0-25,1 1 1,0-2 0,1-2 0,0-2 120,1 0 1,1-1 0,2-4 0,0-1-12,3 0 0,1-1 1,-1-3-1,1-1 15,0 1 0,-1 1 1,-5 1-1,-1-1 9,1-1 0,0 1 1,-2 3-1,1 1 83,4-2 0,0 1 0,-6 4 0,0 3 24,40-2 1,-2 4 84,2 2 1,-3 0-154,3 0 1,4 2-197,2 4 1,-2-2 179,2 7 0,-2-5 0,2 5 1,-46-8-1,0 0 15,0 3 0,0 0 0,-3-2 1,2 1-31,3 1 1,1 0-1,41 9-1,-44-9 0,0 0 0,-2 1 1,0 1-25,1 1 0,2-1 0,-1-2 1,1 0 0,2 0 0,0-1 0,-2 0 0,-1 0-44,3 1 1,0 0 0,-3-2 0,0-1 63,46-3 0,-47 0 1,1 0-22,0 0 1,0 0 0,0 0-1,0 0 7,3 0 0,0 0 0,-3 0 0,-1 0 156,47 0 0,-2 0-30,-3 0 1,1-6 30,4 1 0,-45-2 1,-1 0-87,46-4 0,-46 4 0,0 0 55,40-4 0,3-5-6,-3 5 1,-4-5-6,4-1 1,-3 0-139,-3 0 1,-7-1 127,-4 1 1,-6 5 90,-5 1 1,-7 5-148,-11-5 1,2 7 442,-7-2 0,-7 2-407,-5-2 1,-8 5 160,2-5 0,-4 4-149,-1 2 0,-7 0 583,1 0-923,-8 0 245,11 0-1172,-13-8 1179,6 6 0,-16-5 0,-2 7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15:20.007"/>
    </inkml:context>
    <inkml:brush xml:id="br0">
      <inkml:brushProperty name="width" value="0.08571" units="cm"/>
      <inkml:brushProperty name="height" value="0.08571" units="cm"/>
      <inkml:brushProperty name="color" value="#E71224"/>
    </inkml:brush>
  </inkml:definitions>
  <inkml:trace contextRef="#ctx0" brushRef="#br0">952 1661 8063,'-6'-11'0,"0"-1"-45,-7 8 78,11-11 1,-12 11 72,9-7 140,-1 7-116,-2-12 1,4 13-16,-7-9 1,5 8-6,-6-2 1,1 4 28,-6 2 0,-8 0-23,-4 0 0,-6 2-90,-5 4 1,-2 10 73,-4 7 1,-10 5-6,4-5 0,-4 8 24,4-2 0,2 2 1,4-2 1,4 3 40,7-3 1,1 4 4,-1 1 0,6 1-192,1-1 0,6 1 141,-1 0 1,6 5-142,6 0 0,-3 3 79,8-3 1,1 2 26,5 4 1,0 4-49,0-4 1,7 2 0,5-1 0,3 1-37,2-8 0,7 0-77,-1-5 1,7-6 206,-1 0 1,4-6-86,1 5 1,1-6 190,0 1 0,7-4-50,4-2 1,6 0 52,5 1 1,5-7-159,7 1 1,0-8 18,0 1 1,1 3-40,-1-2 1,0 7-318,0-1 0,6 1-16,0-1 1,-2 1 121,-10-7 1,3 6-30,-9-7 0,7 1 128,-7-6 0,-5 0 62,-6 0 1,1-2 43,4-4 1,3-5 221,4-12 1,3-2-74,9-4 1,-1-9-4,0 3 0,-2-11 128,-3 0 1,-5-4-107,-7-2 0,-6 0-236,0 0 1,-9-5 64,-3-1 1,-1-2-398,-10 3 0,-2 1 93,-9-7 0,-5 5-131,-7-6 0,-2 1 44,-3-6 1,-13 0-78,-10 0 0,-5 1 221,-2 5 0,-9 9-2,-8 8 0,-7 9-61,-10 3 1,-10 7 249,-8 10 1,-1 5 179,-10 1 1,0 7-76,46 1 0,0 0 0,-48 3 66,48 2 0,1 2 0,-42 5-24,-5 9 1,10-1-74,7 0 1,18 1-434,11-1 1,19 0 168,4 0 0,10-5-862,8 0 0,5 7 461,12 10 603,3 3 0,16 3 0,2-1 0</inkml:trace>
  <inkml:trace contextRef="#ctx0" brushRef="#br0" timeOffset="752">3580 1869 8022,'-29'-27'571,"-1"4"-380,-1 4-737,0 9 0,4 2 130,4 8 0,-2 0 338,2 0 0,-6 6 211,6 0 0,-6 7 377,6-1 0,-5 3-176,5 2 0,-8 1 91,2-1 0,-6 8-45,-5 4 1,4 5-122,-5 7 0,-3 5-116,-2 12 0,-2 5-216,2 12 0,3 4 50,9 7 0,3-7 1,8-4 0,2-6-28,15-6 1,2-3 75,10-8 1,11-6-174,12 0 0,12-7 173,5 1 1,9-4-2,3-1 0,11-2 183,-5-5 0,9 3-241,-4-8 0,2 6 210,10-6 1,1-2-36,10-9 0,6 1-90,-43-9 1,0-2 0,-4 1 0,0-2-15,4-3 1,-1-2-1,-2 0 1,0-2-9,5-1 1,1-3 0,0-1 0,0-1-95,2 1 0,1-1 0,-5-3 0,-1-1 109,-2 2 1,-2-1-1,-2 0 1,-2-2-29,39-18 0,1 1 32,-1-1 1,-1-1-35,-4-5 0,-8 3-129,-4-8 0,-17 5 35,5-5 0,-14 0 21,-3-6 0,-11 0-190,-6 0 0,-6-5 71,-5-1 1,-5-5 127,-7 5 0,-15-7-125,-8 1 0,-10-3 43,-7-2 0,-14 0-139,-15 0 1,30 36-1,-3 2 176,-6-1 1,-2 1 0,-2 3 0,-1 2 68,-7-1 0,-1 2 0,0 3 1,0 2 7,1 4 1,-1 3-1,0 0 1,-1 3 86,-1 3 0,0 2 0,2 1 0,1 1 69,-1 2 0,1 2 0,5-1 1,2 0 49,-45 0 0,15 6-211,3-1 1,16 9 77,12-3 0,4-1-486,14 1 1,5 1-316,17 5 1,7 8 744,10 4 0,13 11 0,9 5 0</inkml:trace>
  <inkml:trace contextRef="#ctx0" brushRef="#br0" timeOffset="1379">6779 243 8042,'-53'-15'750,"-5"-8"1,-2 7-421,-3 5 0,3 9-85,9 8 1,4 3-251,1 9 0,8-7 109,-2 1 0,1 5 218,-1 6 0,1 10-144,-7 1 0,8 3-91,-3 9 0,5 6 109,1 5 1,3 9-115,3-3 1,6 10-209,11 2 1,-1 6 224,7-6 0,2 5-90,10-5 1,6-2 58,11-9 1,9 1-222,9-7 0,7-6 50,-2-6 1,4-8 122,2 3 1,7-5 29,5-1 1,11-8-3,5-4 1,5-6 174,1-6 0,1-3-107,-1-8 1,4-8-275,8-3 1,-48 0-1,0-1 231,8-2 0,0-1 0,-4-2 0,-1-1-23,2-1 0,0-2 1,0 0-1,-1-2-17,-2-3 0,0 0 0,1 0 1,0 0-48,-7 0 1,0 0-1,2 0 1,0 0-88,-4 1 1,-1-2-1,-1-1 1,-2-1-2,29-29 0,-1-7-19,-5 1 0,-5-3 35,-12-2 1,-4 0-106,-7 0 0,-9 0-22,-2-1 0,-13 7 121,-5 0 0,-8 1 78,-10-1 0,-9 3 64,-19 8 0,-16 2-102,-19 4 0,29 24 1,-4 4-142,-9 2 1,-3 3 0,-1 0 0,-1 1 263,-2 2 1,0 3-1,-2 1 1,-1 2-50,3 1 1,0 0 0,-4-1 0,-1 1 182,2 0 0,0 0 0,3 0 1,1 0-78,10 3 0,1 0 0,0 0 0,2 0 333,-34 0 0,3 6-661,14 0 1,15 7-205,8-1 0,8 3-99,3 2 0,10 16 503,8 7 0,3 10 0,3 8 0,-8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12:28.475"/>
    </inkml:context>
    <inkml:brush xml:id="br0">
      <inkml:brushProperty name="width" value="0.08571" units="cm"/>
      <inkml:brushProperty name="height" value="0.08571" units="cm"/>
      <inkml:brushProperty name="color" value="#E71224"/>
    </inkml:brush>
  </inkml:definitions>
  <inkml:trace contextRef="#ctx0" brushRef="#br0">87 242 7913,'-17'0'4014,"-1"0"-2979,1 0 0,6 14-1436,-1 3 0,8 17 180,-2 1 1,5 7 29,1 4 0,0 2 204,0 16 1,1-3 13,5 3 1,-2-3 235,8-3 0,-1-6 122,6 0 0,1-2-88,-1-10 0,2-2-336,4-9 0,4 2 368,8-8 0,7-2 42,4-9 1,10-5-100,2-7 1,13-2-175,-2-3 1,6-13-330,0-10 0,-4-9 164,4-9 1,-4-2-501,-2-16 1,-8 7 137,-3-7 0,-14 7 221,-9-7 0,-4 7-292,-14-7 1,-4 3 178,-13-3 1,-9-1 104,-9 7 0,-14 3 88,-14 9 0,-6 3 111,-6 9 0,-3 1-63,-9 4 1,1 6 149,0 12 1,0 3-207,0 8 1,2 0 75,3 0 0,1 2-685,11 4 1,-2 3 297,14 9 0,5 1-684,6 4 1131,8 4 0,-6 2 0,4-1 0,-4 1 0</inkml:trace>
  <inkml:trace contextRef="#ctx0" brushRef="#br0" timeOffset="245">519 242 7963,'-23'-9'0,"0"3"2657,8 4-2377,7 2 1,6 9-818,-4 9 1,5 1 156,-5 10 0,4 0 105,2 5 0,0 7 122,0-1 1,0 0 91,0-5 0,8-6 532,3-1 1,4-6-340,3 1 0,1-4 377,4-2 1,4-1-308,8-5 0,1-3-240,4-8 0,-1 0 304,7 0-1980,-8 0 860,5-16 854,-9 5 0,1-22 0,-1 6 0</inkml:trace>
  <inkml:trace contextRef="#ctx0" brushRef="#br0" timeOffset="415">727 259 7923,'-10'0'3304,"-5"-5"-1528,3-1-1437,5 0-246,-1 6 0,8 8-110,0 3 1,0 20 251,0 9-461,0 8 203,0 12 1,-2-4-123,-4 7 1,-3 1-766,-9 5 276,-7 0 0,4-6 634,-8 1 0,1-1 0,-7 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12:27.527"/>
    </inkml:context>
    <inkml:brush xml:id="br0">
      <inkml:brushProperty name="width" value="0.08571" units="cm"/>
      <inkml:brushProperty name="height" value="0.08571" units="cm"/>
      <inkml:brushProperty name="color" value="#E71224"/>
    </inkml:brush>
  </inkml:definitions>
  <inkml:trace contextRef="#ctx0" brushRef="#br0">16 260 7945,'-10'8'315,"5"3"1,5 14-375,5 10-99,-3 7-8,14 2 1,-13 12-167,9-4 312,-8 4-59,3 3 0,-1-7 789,0 0-397,0 0-279,1-16 1,3 7-217,7-9 0,1 1 722,-1-1 0,8-7 1036,4-4 0,5-3-870,7-3 1,3-7-336,8-5 0,7-12-525,5-11-1156,3-14 1382,10-20 0,-8-10-180,0-7 1,-7-2-207,-10-4 0,-8 2-34,-4-8 0,-17 8-53,-6-2 0,-11 10 4,0 2 0,-14 7-70,-9-2 110,-8 20 264,-17-2 1,-16 16 23,-11 1 0,-10 2-91,4 15 1,0 1 607,6 5 1,2 2-253,3 3 1,7 5-387,11 7 0,3 3-165,9 3 0,-1 3 179,1 9 0,7 0-297,4-1-1065,3 1 1538,11 7 0,1 0 0,8 4 0,0-1 0,0 3 0,0 6 0</inkml:trace>
  <inkml:trace contextRef="#ctx0" brushRef="#br0" timeOffset="352">396 329 8037,'-9'-7'4562,"-7"5"-5341,14-6 433,-5 8-107,7 0 0,7 0 1,5 0-63,3 0 0,5 2 218,3 4 0,-4-2 108,4 7 1,-4-5-29,-2 5 1,-5-5 577,-1 6-211,-7-1 0,4 6 118,-8 1 0,0-1-180,0 0 1,-6 1-58,0-1 25,-7 0 1,11 1-363,-4-1 56,-3-8 187,7 7 1,-4-14-37,12 3 0,-2-3-62,7-2 509,-7 0-243,11 8 0,-11-6 203,8 4 349,-8-4-377,3 5 1,-7 3 74,0 7 0,-2 1 23,-3-1 0,-11 6 125,-7 0 1,-6 0-388,6-6-41,-7 8 1,5-5 0,-4 1-990,6-8 386,-4 2 528,8-5 0,-6 0 0,7-3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12:26.667"/>
    </inkml:context>
    <inkml:brush xml:id="br0">
      <inkml:brushProperty name="width" value="0.08571" units="cm"/>
      <inkml:brushProperty name="height" value="0.08571" units="cm"/>
      <inkml:brushProperty name="color" value="#E71224"/>
    </inkml:brush>
  </inkml:definitions>
  <inkml:trace contextRef="#ctx0" brushRef="#br0">139 381 8046,'-17'0'1202,"1"8"-827,5 3-596,-5 5 224,7 1 1,-9 8 18,1 4 79,8 3 0,-5 5 0,8 1 151,3 3 0,1 5-34,2-6 1,0 12-8,0-6 1,9 6 95,9-12-97,-1 8-95,8-11 1,0 3-18,4-11 0,3 2-45,3-8 0,7-6 201,4-5-80,-4-8-52,16 3 0,-12-13-48,12 1-99,3-16 60,-7 1 0,8-22-2,-5-4 0,-3-12-153,4-5 0,-12 3 181,-6 3 0,-3-5 75,-3-1-487,-7-4 229,-10 5 1,-3-5-423,-8 3 317,-1 5 67,-20-8 0,-4 15-84,-16 0 0,-7 8 169,-4 9 1,-12 8 50,-5 4 0,-4 6 106,-3 5 0,1 5 281,0 7 1,2 7-101,3 5-1004,13 3 785,1 10 0,15-6-1253,0 4 590,9 4 380,8 0 1,3 8 238,3-1 0,5-7 0,7-2 0</inkml:trace>
  <inkml:trace contextRef="#ctx0" brushRef="#br0" timeOffset="282">485 277 8053,'-17'-9'2062,"7"-7"-975,2 14-1592,8-5 186,8 7 1,0 2-10,3 3 1,10 5-306,-3 7 343,3 1-155,-4-1 164,0 8 1,-1-6-68,-5 4 371,-3 4-99,-8-8 1,0 6 111,0-8 1,-8 1 339,-3-1 0,-10 2 636,-3 4-455,1-3-129,-2 12 0,8-13 831,0 4-792,0-3-188,15-3 0,-6 0 37,8 1 0,2-3-251,4-4 1,5 3-334,12-8 0,12-1 254,11-5-1602,4 0 1440,9 0 1,3-7-1,7-3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14:22.536"/>
    </inkml:context>
    <inkml:brush xml:id="br0">
      <inkml:brushProperty name="width" value="0.08571" units="cm"/>
      <inkml:brushProperty name="height" value="0.08571" units="cm"/>
      <inkml:brushProperty name="color" value="#E71224"/>
    </inkml:brush>
  </inkml:definitions>
  <inkml:trace contextRef="#ctx0" brushRef="#br0">1894 444 8134,'-11'-8'0,"-1"-1"-182,-1 0-25,-2 1 1,4 2-27,-1 1 0,7-1 283,-7 6 0,1 0 386,-6 0 0,0 0-149,0 0 1,-8 0-149,-3 0 0,-7 0 26,-4 0 1,-3 0-103,-4 0 1,-5 2 50,0 3 1,0 3-48,-6 3 0,-4 5 16,-1-5 1,-4 4-7,-3 2 0,3 0 18,3 0 0,-1 0 119,7 0 0,2-5-93,10-1 1,-3 0 64,9 7 0,-1-1-82,6 0 1,-1 0-167,1 0 0,0 2 71,0 3 0,0 5-47,0 7 1,0 0 101,0 0 1,0 0-18,-1 1 0,1-1-295,0 0 1,8-2 51,3-4 0,4 5 188,2-5 1,2-3-27,3-3 1,-1-3 65,7-2 1,1 2-45,5 4 1,0-4 11,0 4 0,0 3 105,0 3 0,0 3 165,0 2 0,2 2-173,3 4 1,5-2-42,7 7 0,2-1-129,4 1 0,-3-3 84,9-8 0,-1 0-119,6 0 1,1 1 64,-1-1 1,-6-2 32,0-4 1,7-1-11,4-4 0,3-4-13,-2 3 1,0 1 223,11-6 1,0 4-49,17-10 1,-1 3-199,12-3 1,6-3 109,6-8 1,8 0-250,-2 0 0,-45-1 0,2 0 198,-1-2 0,2 0 0,4 1 0,1 0-6,-3-3 0,0-1 1,5 1-1,1 0-24,-6 0 0,0-1 0,3-1 1,1 1-90,-4 3 0,0 0 0,3-1 1,1 0 69,-1 1 1,-1 1 0,6 1 0,-1 0 30,-4-2 0,0 0 0,4-1 0,1 1 47,-3 0 0,1 0 0,3 0 0,0 0-32,0 3 0,-1 0 0,1-2 1,1-1-266,-2 0 1,1 0 0,4-1 0,2 0 280,-1 1 1,0 1 0,3 0-1,0 0 11,-1-4 1,2 0 0,0 2 0,1-1-20,-2 0 1,0-1-1,4-2 1,1 0 5,1 3 0,-1-1 0,1-1 1,-2-1-22,-4-1 1,0 1 0,7-1 0,1 1-49,-3-1 1,1 1 0,1 2-1,-1 0 92,-6 1 0,0-1 0,2 1 0,1 1-14,0-2 0,0 0 1,-2-1-1,-1 1 1,0 3 0,0 0 1,0 0-1,-2 0-1,-3 3 0,-1 0 0,1 0 0,0 0 12,5 0 1,0 0 0,-4 0-1,0 0-40,1 0 0,0 0 0,2 1 0,0 0-46,1 2 0,0 0 0,-2-2 0,0 0-20,-1 2 1,0 0-1,0-2 1,0 0 44,3-1 1,0 0 0,-3 0 0,0 0-53,6 0 1,0 0-1,-8 0 1,-2 0 25,2 0 0,-1 0 0,-2 0 0,0 0 56,2 0 0,1 0 0,1-3 0,0 0-21,-2 0 0,1 0 0,1 0 0,0 0 52,-5 3 0,1 0 0,1 0 0,2 0-40,2 1 0,0-2 1,-4-1-1,-1-1 9,2 0 1,0 0 0,-3-1 0,-1 1-5,4-1 1,1 2 0,-1 0 0,2 0 5,4-3 0,0-1 0,-3 3 1,0 0 56,-5-3 1,-1 1 0,2 2 0,0 0-57,-1-3 0,-1 1 1,1 2-1,1 2 41,-2-2 0,1 0 1,-3 2-1,-1 0-178,-5 1 0,-1 0 0,0 0 0,0 0 114,-2 0 1,0 0-1,1 3 1,0 0-3,2-1 1,0 2 0,-2 1-1,0 1-78,-4-3 1,0 0 0,46 8 8,-1-5 0,-45-1 0,1 1 53,2-3 1,0 0 0,0 2 0,0 1-31,-3-3 1,0 0 0,0 0 0,-1-1-16,46-2 1,3 0 98,-8 0 0,5 6-9,-5 0 1,0 5 162,-5-5 0,-1 7-113,0-1 1,-5 1-15,-1-2 1,-5 4-130,6-3 0,-2-5 24,1-1 0,-3-4 3,-8-2 1,-5 0 370,-1 0 0,-7-2-279,2-4 1,-6-3 613,-5-8 0,-3 0-341,-3 0 1,-6 2 130,0 3 0,-1-3-296,-11 4 0,7-3-63,-6 3 1,-1-4-58,-5 3 0,0-3-114,0-2 0,-1-7-14,-5-5 0,2-5 78,-7-6 1,0 0-35,-6-11 1,-4 4-36,-7-10 1,-1-2 180,-11 2 0,-3 1 242,-3 4 0,-3-4 25,-2-1 1,-2 0-126,-4 6 1,2-1-241,-7 1 1,5 0 149,-5 0 0,-7 0-386,-4 0 1,-9 7 65,3 4 0,-20-1-200,-9 1 0,40 22 1,-2 2 324,-1 1 1,0 1 0,-4 3-1,-2-1-56,1-2 0,-1 0 1,-6 3-1,-3 1 73,-4-1 1,-1-1 0,1 3 0,2-1-18,-1 2 1,1-1-1,-1 1 1,0-1 124,2 1 1,-2-1 0,-8 1 0,-1-1-368,2 1 0,-1-1 0,-2 1 0,1-1 347,4 1 1,0-1-1,-2 1 1,-1-1-38,1 0 1,-1 1 0,-3-1-1,-1 1-2,2 0 1,-1-1 0,-4-2 0,-2 1-3,-2 1 0,0 1 0,-2-3 0,-1 1-3,-2 4 1,-2 1 0,29 2 0,-1 0-1,-1 1-284,-3 0 0,0 0 0,0 0 0,-2 1 0,1 1 0,-1 0 281,0-1 1,0 1 0,0 1 0,0-1-1,1 0 1,-1 0-26,0-1 1,1 1 0,-2 1 0,-4 0 0,-2 2 0,1 0 28,2 1 0,1 0 1,-1 0-1,0-1 1,1 0-1,-1 0 0,4 1 1,0 0-1,1-1 1,1 1-1,0-1 1,0 0 8,2 0 0,0 1 0,0 0 1,-3 1-1,0 0 0,0-2 28,1 0 1,0-2 0,0 1 0,1 2 0,0 1 0,1-1-40,2 0 1,0 0 0,0 0 0,-1-1 0,1 0-1,0 0-206,2 1 1,0 0 0,0 0 0,-3-2-1,1-1 1,0 1 220,2 2 1,-1 0-1,1 0 1,1-2 0,0-1-1,1 1 9,-34 4 0,1 0 0,31-3 0,1 1 0,1 0-66,-28 4 1,0 1 0,27-3 0,0 0 0,0-1 71,-29 3 0,-1 1 0,29-2 0,-1 1 0,1 0 14,-29 3 1,1 1-1,1 0 1,0 0-34,4 0 0,0-1 1,-1-1-1,1 1-1,5 3 0,1 0 0,-1-3 0,1-1 49,5 2 1,1-1-1,3-2 1,1-1-89,6-2 1,1-1 0,0 2 0,0 0 97,-1-4 1,1-1 0,8 4 0,1 0-52,4-3 1,2-1 0,1 2-1,1 0 798,-40 2 1,2-4-600,10 3 0,9-1-100,7 2 0,16-4 622,1 3 1,8 3-917,4-2 791,8-1 1,7 1-1631,7 0 69,9-1 382,-5-5 0,16 0 179,3 0 1,6 0-183,6 0 1,13 0-497,15 0 1059,15 0 0,12-15 0,7-4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14:50.286"/>
    </inkml:context>
    <inkml:brush xml:id="br0">
      <inkml:brushProperty name="width" value="0.08571" units="cm"/>
      <inkml:brushProperty name="height" value="0.08571" units="cm"/>
      <inkml:brushProperty name="color" value="#E71224"/>
    </inkml:brush>
  </inkml:definitions>
  <inkml:trace contextRef="#ctx0" brushRef="#br0">359 18 9293,'-18'-10'1176,"1"5"-466,0 3-396,8 2 0,1 2 563,8 3-541,-7 12 1,5 4-18,-4 8 1,4 1 73,2 10 1,0-2-91,0 7-457,0-7 172,0 11 0,0-7 39,0 3 1,6 5-172,0-5 0,-1 3-418,-5-3 300,8 4 120,-6-5 1,5 5-113,-7-3 0,0-5-53,0-6-629,8-9 210,-6 6 274,5-13-1258,-7 6 738,0-16 942,0-1 0,-7-16 0,-3-1 0</inkml:trace>
  <inkml:trace contextRef="#ctx0" brushRef="#br0" timeOffset="278">69 598 7754,'-8'9'1200,"6"-1"85,-13-8-811,13 7 0,-11 8 87,7 8 420,0 15-573,-1-9 0,5 18 211,-4-7-420,4 7 1,8-5-1,2 5 30,1-1 24,2-8-40,6-4 1,6-4 50,0-7 0,5-1-112,-5-4 0,6-7 0,-7 0 0,9-7 89,-3 2 1,2-4 12,-1-2 0,1-2-439,-7-4 161,7-3 0,-5-8 1,3-2-260,-5-4 166,4-4-290,-8-14 0,9-3-524,-11-7 1,4-6 412,-10 0-2271,-3-7 2636,-1 11 0,-14-6 1,-3 8-1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14:53.412"/>
    </inkml:context>
    <inkml:brush xml:id="br0">
      <inkml:brushProperty name="width" value="0.08571" units="cm"/>
      <inkml:brushProperty name="height" value="0.08571" units="cm"/>
      <inkml:brushProperty name="color" value="#E71224"/>
    </inkml:brush>
  </inkml:definitions>
  <inkml:trace contextRef="#ctx0" brushRef="#br0">51 18 7754,'-9'0'0,"-6"0"0,3 0 1789,5 0-444,-1 0-139,8 0 332,0 0-1491,15 0 104,-3 0 1,14 0 73,-3 0 0,3 0-25,9 0 0,4 2-44,1 3 1,8-1-108,-3 8 0,6-9-92,6 3 0,4 2 14,7-3 0,0 1-106,0-6 1,-5 0 16,0 0 0,-14-2-3,2-4 1,-6 3 83,1-9 0,-4 8-7,-8-1 0,-2 3 0,-4 2 42,-3-8-56,-15 6 49,5-5-5,-13 7 205,5 0 229,-7 0-295,-7 0 1,-3 0-908,-7 0 1,0 0-1,0 0-108,0 0 890,0 0 0,-8-8 0,-1-1 0</inkml:trace>
  <inkml:trace contextRef="#ctx0" brushRef="#br0" timeOffset="228">699 188 7754,'-9'0'4624,"-6"0"-3688,13 0-121,-6 0-332,1 0-177,5 0 0,-6 2 105,8 4 1,0 11 26,0 11-515,0 5 124,-7 16 0,5-2 38,-4 16 1,4-6-107,2 5 0,-5-1-109,-1 1 1,0 3 92,6-8 1,0 0-1022,0-6 598,0-8 0,0 5 1,0-10-987,0-6 1,2 0 732,4-9 1,-4 0 712,3-6 0,-10-8 0,-5-1 0</inkml:trace>
  <inkml:trace contextRef="#ctx0" brushRef="#br0" timeOffset="453">392 854 7754,'-15'7'0,"2"3"1669,2-1 1,7 12-773,-2-4 1,-1 11 190,1 1-583,0 11-151,6-4-385,8 5 78,9 1 0,4-6 83,7 4 0,-5-10-142,5-1 0,1-9 224,5 3-284,-8-11 88,7-5 1,-7-9-25,8-3 0,0-9-78,0-14 1,1-10-374,-1-19 340,0-4 1,-2-1-2313,-4-1 1909,-3 8 1,-10-1-170,-3 10 691,-5 12 0,-7 7 0,0 5 0,0-5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0:14:51.790"/>
    </inkml:context>
    <inkml:brush xml:id="br0">
      <inkml:brushProperty name="width" value="0.08571" units="cm"/>
      <inkml:brushProperty name="height" value="0.08571" units="cm"/>
      <inkml:brushProperty name="color" value="#E71224"/>
    </inkml:brush>
  </inkml:definitions>
  <inkml:trace contextRef="#ctx0" brushRef="#br0">102 256 7754,'-9'0'1628,"-6"0"-1253,5 0 913,-7 0-597,8 0-518,-6 8 1,7 1 129,-3 8-862,3 8 426,8-6 1,0 13 54,0-3-81,0 3 212,0 2 0,2-6 226,4 1-231,-4-8 1,11 3 63,-7-7-8,7 0 0,-9-5-103,7-1 141,0-7-85,6 3 0,0-7 62,0 0-136,8-15 78,-6-4 1,6-15-101,-8 0 0,-2 0-202,-4 0 1,3-6-126,-9 0 175,1 8 69,-6 0 1,-2 11-336,-4-7 175,-3 7 1,-8 4-39,0 1 90,-8 15 1,6-13 43,-4 9 1,-3 1-4,-3 10 1,5 5-112,1 12-472,12-4 443,-4 13 0,13-11 329,-4 7 0,4-7 0,2 4 0</inkml:trace>
  <inkml:trace contextRef="#ctx0" brushRef="#br0" timeOffset="400">427 273 7754,'-10'0'1528,"-5"0"2087,13 0-2892,-6 0 1,8 2-208,0 4 0,0 5-831,0 12 224,0 3 113,0 16 1,0-6-377,0 4 298,8-4 1,-6-2-109,4 0 0,-3-2 51,3-3 0,-4-5-54,4-6 85,-4-1 1,-1-6-203,5 0 448,-4-7-75,6 4 1,-7-8 21,5 0-109,-4 0 0,13-15 6,-3-8-506,10-8 299,-3-10 1,6-8-403,-8-8 1,-2 5 82,-3 7 310,3 7 0,-12-2-145,9 12 1,-8 9-59,1 8 439,-3 7-168,-2-4 537,0 8 1,-2 4-262,-3 7 0,3 3 773,-4 14-612,-3-7 0,7 11 1,-6-2 376,1 8 0,5-2-165,-4 4-653,4-4 190,2-2 1,2-7-188,4-4 0,-3-1-518,9-5 0,-7 2-430,7-13 786,-1 7 1,1-13-1,-1 0-1759,2-9 1096,2-14 966,2-4 0,0-14 0,1-3 0</inkml:trace>
  <inkml:trace contextRef="#ctx0" brushRef="#br0" timeOffset="589">716 273 7754,'0'10'2416,"0"-3"-2044,0-7 1956,0 0-1839,8 0 1,2 0 27,7 0 0,7-2-477,5-3 1,3-3-89,2-3 0,-2-4-64,-3 3 0,1 3-462,-7-3 1,5 7-2206,-5-7 2779,0 9 0,-6-13 0,0 7 0</inkml:trace>
  <inkml:trace contextRef="#ctx0" brushRef="#br0" timeOffset="783">938 17 7754,'-17'-7'228,"6"5"344,-1-4 1630,9 4-752,-13 2-852,15 0 1,-7 4 371,8 7-550,0 8-446,8 16 177,-7 6 1,9 3 2,-4 7 1,-3 2-70,9 4 0,-3-2-28,3 7 0,3-8-182,-4-3 1,4-8-430,2-9 210,0 0 232,8-7 1,4-10-1788,10-11 1258,-3-19 0,16-16 641,-1-22 0,15-23 0,-27 30 0,0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E964D-A9CE-AD4F-8321-D869191CBBED}" type="datetimeFigureOut">
              <a:t>1/5/2023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88352-6BF8-3549-A5F4-35EF26E73FA7}" type="slidenum">
              <a:t>‹#›</a:t>
            </a:fld>
            <a:endParaRPr kumimoji="1" lang="zh-CN" altLang="en-US"/>
          </a:p>
        </p:txBody>
      </p:sp>
    </p:spTree>
    <p:extLst>
      <p:ext uri="{BB962C8B-B14F-4D97-AF65-F5344CB8AC3E}">
        <p14:creationId xmlns:p14="http://schemas.microsoft.com/office/powerpoint/2010/main" val="2205548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2015</a:t>
            </a:r>
            <a:r>
              <a:rPr kumimoji="1" lang="zh-CN" altLang="en-US"/>
              <a:t> </a:t>
            </a:r>
            <a:r>
              <a:rPr kumimoji="1" lang="en-US" altLang="zh-CN"/>
              <a:t>CVPR</a:t>
            </a:r>
          </a:p>
          <a:p>
            <a:r>
              <a:rPr kumimoji="1" lang="en-US" altLang="zh-CN"/>
              <a:t>2014</a:t>
            </a:r>
            <a:r>
              <a:rPr kumimoji="1" lang="zh-CN" altLang="en-US"/>
              <a:t> </a:t>
            </a:r>
            <a:r>
              <a:rPr kumimoji="1" lang="en-US" altLang="zh-CN"/>
              <a:t>ILSVRC</a:t>
            </a:r>
            <a:r>
              <a:rPr kumimoji="1" lang="zh-CN" altLang="en-US"/>
              <a:t> 冠军</a:t>
            </a:r>
          </a:p>
        </p:txBody>
      </p:sp>
      <p:sp>
        <p:nvSpPr>
          <p:cNvPr id="4" name="灯片编号占位符 3"/>
          <p:cNvSpPr>
            <a:spLocks noGrp="1"/>
          </p:cNvSpPr>
          <p:nvPr>
            <p:ph type="sldNum" sz="quarter" idx="5"/>
          </p:nvPr>
        </p:nvSpPr>
        <p:spPr/>
        <p:txBody>
          <a:bodyPr/>
          <a:lstStyle/>
          <a:p>
            <a:fld id="{25488352-6BF8-3549-A5F4-35EF26E73FA7}" type="slidenum">
              <a:rPr lang="en-US" altLang="zh-CN"/>
              <a:t>1</a:t>
            </a:fld>
            <a:endParaRPr kumimoji="1" lang="zh-CN" altLang="en-US"/>
          </a:p>
        </p:txBody>
      </p:sp>
    </p:spTree>
    <p:extLst>
      <p:ext uri="{BB962C8B-B14F-4D97-AF65-F5344CB8AC3E}">
        <p14:creationId xmlns:p14="http://schemas.microsoft.com/office/powerpoint/2010/main" val="3126712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reduce</a:t>
            </a:r>
            <a:r>
              <a:rPr kumimoji="1" lang="zh-CN" altLang="en-US"/>
              <a:t>代表降维层中</a:t>
            </a:r>
            <a:r>
              <a:rPr kumimoji="1" lang="en-US" altLang="zh-CN"/>
              <a:t>1</a:t>
            </a:r>
            <a:r>
              <a:rPr kumimoji="1" lang="zh-CN" altLang="en-US"/>
              <a:t>*</a:t>
            </a:r>
            <a:r>
              <a:rPr kumimoji="1" lang="en-US" altLang="zh-CN"/>
              <a:t>1</a:t>
            </a:r>
            <a:r>
              <a:rPr kumimoji="1" lang="zh-CN" altLang="en-US"/>
              <a:t>滤波器的数量</a:t>
            </a:r>
            <a:endParaRPr kumimoji="1" lang="en-US" altLang="zh-CN"/>
          </a:p>
          <a:p>
            <a:r>
              <a:rPr kumimoji="1" lang="en-US" altLang="zh-CN"/>
              <a:t>pool</a:t>
            </a:r>
            <a:r>
              <a:rPr kumimoji="1" lang="zh-CN" altLang="en-US"/>
              <a:t> </a:t>
            </a:r>
            <a:r>
              <a:rPr kumimoji="1" lang="en-US" altLang="zh-CN"/>
              <a:t>proj</a:t>
            </a:r>
            <a:r>
              <a:rPr kumimoji="1" lang="zh-CN" altLang="en-US"/>
              <a:t>代表内置最大池化层后的投影层中</a:t>
            </a:r>
            <a:r>
              <a:rPr kumimoji="1" lang="en-US" altLang="zh-CN"/>
              <a:t>1</a:t>
            </a:r>
            <a:r>
              <a:rPr kumimoji="1" lang="zh-CN" altLang="en-US"/>
              <a:t>*</a:t>
            </a:r>
            <a:r>
              <a:rPr kumimoji="1" lang="en-US" altLang="zh-CN"/>
              <a:t>1</a:t>
            </a:r>
            <a:r>
              <a:rPr kumimoji="1" lang="zh-CN" altLang="en-US"/>
              <a:t>滤波器的数量</a:t>
            </a:r>
          </a:p>
        </p:txBody>
      </p:sp>
      <p:sp>
        <p:nvSpPr>
          <p:cNvPr id="4" name="灯片编号占位符 3"/>
          <p:cNvSpPr>
            <a:spLocks noGrp="1"/>
          </p:cNvSpPr>
          <p:nvPr>
            <p:ph type="sldNum" sz="quarter" idx="5"/>
          </p:nvPr>
        </p:nvSpPr>
        <p:spPr/>
        <p:txBody>
          <a:bodyPr/>
          <a:lstStyle/>
          <a:p>
            <a:fld id="{25488352-6BF8-3549-A5F4-35EF26E73FA7}" type="slidenum">
              <a:rPr lang="en-US" altLang="zh-CN"/>
              <a:t>18</a:t>
            </a:fld>
            <a:endParaRPr kumimoji="1" lang="zh-CN" altLang="en-US"/>
          </a:p>
        </p:txBody>
      </p:sp>
    </p:spTree>
    <p:extLst>
      <p:ext uri="{BB962C8B-B14F-4D97-AF65-F5344CB8AC3E}">
        <p14:creationId xmlns:p14="http://schemas.microsoft.com/office/powerpoint/2010/main" val="3070011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reduce</a:t>
            </a:r>
            <a:r>
              <a:rPr kumimoji="1" lang="zh-CN" altLang="en-US"/>
              <a:t>代表降维层中</a:t>
            </a:r>
            <a:r>
              <a:rPr kumimoji="1" lang="en-US" altLang="zh-CN"/>
              <a:t>1</a:t>
            </a:r>
            <a:r>
              <a:rPr kumimoji="1" lang="zh-CN" altLang="en-US"/>
              <a:t>*</a:t>
            </a:r>
            <a:r>
              <a:rPr kumimoji="1" lang="en-US" altLang="zh-CN"/>
              <a:t>1</a:t>
            </a:r>
            <a:r>
              <a:rPr kumimoji="1" lang="zh-CN" altLang="en-US"/>
              <a:t>滤波器的数量</a:t>
            </a:r>
            <a:endParaRPr kumimoji="1" lang="en-US" altLang="zh-CN"/>
          </a:p>
          <a:p>
            <a:r>
              <a:rPr kumimoji="1" lang="en-US" altLang="zh-CN"/>
              <a:t>pool</a:t>
            </a:r>
            <a:r>
              <a:rPr kumimoji="1" lang="zh-CN" altLang="en-US"/>
              <a:t> </a:t>
            </a:r>
            <a:r>
              <a:rPr kumimoji="1" lang="en-US" altLang="zh-CN"/>
              <a:t>proj</a:t>
            </a:r>
            <a:r>
              <a:rPr kumimoji="1" lang="zh-CN" altLang="en-US"/>
              <a:t>代表内置最大池化层后的投影层中</a:t>
            </a:r>
            <a:r>
              <a:rPr kumimoji="1" lang="en-US" altLang="zh-CN"/>
              <a:t>1</a:t>
            </a:r>
            <a:r>
              <a:rPr kumimoji="1" lang="zh-CN" altLang="en-US"/>
              <a:t>*</a:t>
            </a:r>
            <a:r>
              <a:rPr kumimoji="1" lang="en-US" altLang="zh-CN"/>
              <a:t>1</a:t>
            </a:r>
            <a:r>
              <a:rPr kumimoji="1" lang="zh-CN" altLang="en-US"/>
              <a:t>滤波器的数量</a:t>
            </a:r>
          </a:p>
        </p:txBody>
      </p:sp>
      <p:sp>
        <p:nvSpPr>
          <p:cNvPr id="4" name="灯片编号占位符 3"/>
          <p:cNvSpPr>
            <a:spLocks noGrp="1"/>
          </p:cNvSpPr>
          <p:nvPr>
            <p:ph type="sldNum" sz="quarter" idx="5"/>
          </p:nvPr>
        </p:nvSpPr>
        <p:spPr/>
        <p:txBody>
          <a:bodyPr/>
          <a:lstStyle/>
          <a:p>
            <a:fld id="{25488352-6BF8-3549-A5F4-35EF26E73FA7}" type="slidenum">
              <a:rPr lang="en-US" altLang="zh-CN"/>
              <a:t>19</a:t>
            </a:fld>
            <a:endParaRPr kumimoji="1" lang="zh-CN" altLang="en-US"/>
          </a:p>
        </p:txBody>
      </p:sp>
    </p:spTree>
    <p:extLst>
      <p:ext uri="{BB962C8B-B14F-4D97-AF65-F5344CB8AC3E}">
        <p14:creationId xmlns:p14="http://schemas.microsoft.com/office/powerpoint/2010/main" val="1223330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5488352-6BF8-3549-A5F4-35EF26E73FA7}" type="slidenum">
              <a:rPr lang="en-US" altLang="zh-CN"/>
              <a:t>20</a:t>
            </a:fld>
            <a:endParaRPr kumimoji="1" lang="zh-CN" altLang="en-US"/>
          </a:p>
        </p:txBody>
      </p:sp>
    </p:spTree>
    <p:extLst>
      <p:ext uri="{BB962C8B-B14F-4D97-AF65-F5344CB8AC3E}">
        <p14:creationId xmlns:p14="http://schemas.microsoft.com/office/powerpoint/2010/main" val="3373579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5488352-6BF8-3549-A5F4-35EF26E73FA7}" type="slidenum">
              <a:rPr lang="en-US" altLang="zh-CN"/>
              <a:t>21</a:t>
            </a:fld>
            <a:endParaRPr kumimoji="1" lang="zh-CN" altLang="en-US"/>
          </a:p>
        </p:txBody>
      </p:sp>
    </p:spTree>
    <p:extLst>
      <p:ext uri="{BB962C8B-B14F-4D97-AF65-F5344CB8AC3E}">
        <p14:creationId xmlns:p14="http://schemas.microsoft.com/office/powerpoint/2010/main" val="3035738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deep</a:t>
            </a:r>
            <a:r>
              <a:rPr kumimoji="1" lang="zh-CN" altLang="en-US"/>
              <a:t> </a:t>
            </a:r>
            <a:r>
              <a:rPr kumimoji="1" lang="en-US" altLang="zh-CN"/>
              <a:t>insight</a:t>
            </a:r>
            <a:r>
              <a:rPr kumimoji="1" lang="zh-CN" altLang="en-US"/>
              <a:t>集成后只提升了</a:t>
            </a:r>
            <a:r>
              <a:rPr kumimoji="1" lang="en-US" altLang="zh-CN"/>
              <a:t>0.3</a:t>
            </a:r>
            <a:r>
              <a:rPr kumimoji="1" lang="zh-CN" altLang="en-US"/>
              <a:t>个点，但是</a:t>
            </a:r>
            <a:r>
              <a:rPr kumimoji="1" lang="en-US" altLang="zh-CN"/>
              <a:t>GoogLeNet</a:t>
            </a:r>
            <a:r>
              <a:rPr kumimoji="1" lang="zh-CN" altLang="en-US"/>
              <a:t>集成后的提升非常明显</a:t>
            </a:r>
            <a:endParaRPr kumimoji="1" lang="en-US" altLang="zh-CN"/>
          </a:p>
        </p:txBody>
      </p:sp>
      <p:sp>
        <p:nvSpPr>
          <p:cNvPr id="4" name="灯片编号占位符 3"/>
          <p:cNvSpPr>
            <a:spLocks noGrp="1"/>
          </p:cNvSpPr>
          <p:nvPr>
            <p:ph type="sldNum" sz="quarter" idx="5"/>
          </p:nvPr>
        </p:nvSpPr>
        <p:spPr/>
        <p:txBody>
          <a:bodyPr/>
          <a:lstStyle/>
          <a:p>
            <a:fld id="{25488352-6BF8-3549-A5F4-35EF26E73FA7}" type="slidenum">
              <a:rPr lang="en-US" altLang="zh-CN"/>
              <a:t>22</a:t>
            </a:fld>
            <a:endParaRPr kumimoji="1" lang="zh-CN" altLang="en-US"/>
          </a:p>
        </p:txBody>
      </p:sp>
    </p:spTree>
    <p:extLst>
      <p:ext uri="{BB962C8B-B14F-4D97-AF65-F5344CB8AC3E}">
        <p14:creationId xmlns:p14="http://schemas.microsoft.com/office/powerpoint/2010/main" val="2498086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5488352-6BF8-3549-A5F4-35EF26E73FA7}" type="slidenum">
              <a:rPr lang="en-US" altLang="zh-CN"/>
              <a:t>5</a:t>
            </a:fld>
            <a:endParaRPr kumimoji="1" lang="zh-CN" altLang="en-US"/>
          </a:p>
        </p:txBody>
      </p:sp>
    </p:spTree>
    <p:extLst>
      <p:ext uri="{BB962C8B-B14F-4D97-AF65-F5344CB8AC3E}">
        <p14:creationId xmlns:p14="http://schemas.microsoft.com/office/powerpoint/2010/main" val="3447839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卷积，选择</a:t>
            </a:r>
            <a:r>
              <a:rPr kumimoji="1" lang="en-US" altLang="zh-CN"/>
              <a:t>3</a:t>
            </a:r>
            <a:r>
              <a:rPr kumimoji="1" lang="zh-CN" altLang="en-US"/>
              <a:t>*</a:t>
            </a:r>
            <a:r>
              <a:rPr kumimoji="1" lang="en-US" altLang="zh-CN"/>
              <a:t>3</a:t>
            </a:r>
            <a:r>
              <a:rPr kumimoji="1" lang="zh-CN" altLang="en-US"/>
              <a:t>的卷积核（滤波器），</a:t>
            </a:r>
            <a:r>
              <a:rPr kumimoji="1" lang="en-US" altLang="zh-CN"/>
              <a:t>stride</a:t>
            </a:r>
            <a:r>
              <a:rPr kumimoji="1" lang="zh-CN" altLang="en-US"/>
              <a:t>为</a:t>
            </a:r>
            <a:r>
              <a:rPr kumimoji="1" lang="en-US" altLang="zh-CN"/>
              <a:t>1</a:t>
            </a:r>
            <a:r>
              <a:rPr kumimoji="1" lang="zh-CN" altLang="en-US"/>
              <a:t>，</a:t>
            </a:r>
            <a:r>
              <a:rPr kumimoji="1" lang="en-US" altLang="zh-CN"/>
              <a:t>padding</a:t>
            </a:r>
            <a:r>
              <a:rPr kumimoji="1" lang="zh-CN" altLang="en-US"/>
              <a:t>为</a:t>
            </a:r>
            <a:r>
              <a:rPr kumimoji="1" lang="en-US" altLang="zh-CN"/>
              <a:t>0</a:t>
            </a:r>
            <a:endParaRPr kumimoji="1" lang="zh-CN" altLang="en-US"/>
          </a:p>
        </p:txBody>
      </p:sp>
      <p:sp>
        <p:nvSpPr>
          <p:cNvPr id="4" name="灯片编号占位符 3"/>
          <p:cNvSpPr>
            <a:spLocks noGrp="1"/>
          </p:cNvSpPr>
          <p:nvPr>
            <p:ph type="sldNum" sz="quarter" idx="5"/>
          </p:nvPr>
        </p:nvSpPr>
        <p:spPr/>
        <p:txBody>
          <a:bodyPr/>
          <a:lstStyle/>
          <a:p>
            <a:fld id="{25488352-6BF8-3549-A5F4-35EF26E73FA7}" type="slidenum">
              <a:rPr lang="en-US" altLang="zh-CN"/>
              <a:t>6</a:t>
            </a:fld>
            <a:endParaRPr kumimoji="1" lang="zh-CN" altLang="en-US"/>
          </a:p>
        </p:txBody>
      </p:sp>
    </p:spTree>
    <p:extLst>
      <p:ext uri="{BB962C8B-B14F-4D97-AF65-F5344CB8AC3E}">
        <p14:creationId xmlns:p14="http://schemas.microsoft.com/office/powerpoint/2010/main" val="4206793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5488352-6BF8-3549-A5F4-35EF26E73FA7}" type="slidenum">
              <a:rPr lang="en-US" altLang="zh-CN"/>
              <a:t>7</a:t>
            </a:fld>
            <a:endParaRPr kumimoji="1" lang="zh-CN" altLang="en-US"/>
          </a:p>
        </p:txBody>
      </p:sp>
    </p:spTree>
    <p:extLst>
      <p:ext uri="{BB962C8B-B14F-4D97-AF65-F5344CB8AC3E}">
        <p14:creationId xmlns:p14="http://schemas.microsoft.com/office/powerpoint/2010/main" val="1301894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可以看到三维卷积时，通道数直接从</a:t>
            </a:r>
            <a:r>
              <a:rPr kumimoji="1" lang="en-US" altLang="zh-CN"/>
              <a:t>32</a:t>
            </a:r>
            <a:r>
              <a:rPr kumimoji="1" lang="zh-CN" altLang="en-US"/>
              <a:t>降到了</a:t>
            </a:r>
            <a:r>
              <a:rPr kumimoji="1" lang="en-US" altLang="zh-CN"/>
              <a:t>1</a:t>
            </a:r>
            <a:r>
              <a:rPr kumimoji="1" lang="zh-CN" altLang="en-US"/>
              <a:t>，</a:t>
            </a:r>
            <a:r>
              <a:rPr kumimoji="1" lang="en-US" altLang="zh-CN"/>
              <a:t>#</a:t>
            </a:r>
            <a:r>
              <a:rPr kumimoji="1" lang="zh-CN" altLang="en-US"/>
              <a:t>实际上就是卷积核的个数，通过调整卷积核个数来达到降维的目的</a:t>
            </a:r>
          </a:p>
        </p:txBody>
      </p:sp>
      <p:sp>
        <p:nvSpPr>
          <p:cNvPr id="4" name="灯片编号占位符 3"/>
          <p:cNvSpPr>
            <a:spLocks noGrp="1"/>
          </p:cNvSpPr>
          <p:nvPr>
            <p:ph type="sldNum" sz="quarter" idx="5"/>
          </p:nvPr>
        </p:nvSpPr>
        <p:spPr/>
        <p:txBody>
          <a:bodyPr/>
          <a:lstStyle/>
          <a:p>
            <a:fld id="{25488352-6BF8-3549-A5F4-35EF26E73FA7}" type="slidenum">
              <a:rPr lang="en-US" altLang="zh-CN"/>
              <a:t>8</a:t>
            </a:fld>
            <a:endParaRPr kumimoji="1" lang="zh-CN" altLang="en-US"/>
          </a:p>
        </p:txBody>
      </p:sp>
    </p:spTree>
    <p:extLst>
      <p:ext uri="{BB962C8B-B14F-4D97-AF65-F5344CB8AC3E}">
        <p14:creationId xmlns:p14="http://schemas.microsoft.com/office/powerpoint/2010/main" val="2320430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5488352-6BF8-3549-A5F4-35EF26E73FA7}" type="slidenum">
              <a:rPr lang="en-US" altLang="zh-CN"/>
              <a:t>9</a:t>
            </a:fld>
            <a:endParaRPr kumimoji="1" lang="zh-CN" altLang="en-US"/>
          </a:p>
        </p:txBody>
      </p:sp>
    </p:spTree>
    <p:extLst>
      <p:ext uri="{BB962C8B-B14F-4D97-AF65-F5344CB8AC3E}">
        <p14:creationId xmlns:p14="http://schemas.microsoft.com/office/powerpoint/2010/main" val="2201630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5488352-6BF8-3549-A5F4-35EF26E73FA7}" type="slidenum">
              <a:rPr lang="en-US" altLang="zh-CN"/>
              <a:t>10</a:t>
            </a:fld>
            <a:endParaRPr kumimoji="1" lang="zh-CN" altLang="en-US"/>
          </a:p>
        </p:txBody>
      </p:sp>
    </p:spTree>
    <p:extLst>
      <p:ext uri="{BB962C8B-B14F-4D97-AF65-F5344CB8AC3E}">
        <p14:creationId xmlns:p14="http://schemas.microsoft.com/office/powerpoint/2010/main" val="1677680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杨力坤</a:t>
            </a:r>
            <a:endParaRPr kumimoji="1" lang="en-US" altLang="zh-CN"/>
          </a:p>
          <a:p>
            <a:r>
              <a:rPr kumimoji="1" lang="en-US" altLang="zh-CN"/>
              <a:t>reduce</a:t>
            </a:r>
            <a:r>
              <a:rPr kumimoji="1" lang="zh-CN" altLang="en-US"/>
              <a:t>代表降维层中</a:t>
            </a:r>
            <a:r>
              <a:rPr kumimoji="1" lang="en-US" altLang="zh-CN"/>
              <a:t>1</a:t>
            </a:r>
            <a:r>
              <a:rPr kumimoji="1" lang="zh-CN" altLang="en-US"/>
              <a:t>*</a:t>
            </a:r>
            <a:r>
              <a:rPr kumimoji="1" lang="en-US" altLang="zh-CN"/>
              <a:t>1</a:t>
            </a:r>
            <a:r>
              <a:rPr kumimoji="1" lang="zh-CN" altLang="en-US"/>
              <a:t>滤波器的数量</a:t>
            </a:r>
            <a:endParaRPr kumimoji="1" lang="en-US" altLang="zh-CN"/>
          </a:p>
          <a:p>
            <a:r>
              <a:rPr kumimoji="1" lang="en-US" altLang="zh-CN"/>
              <a:t>pool</a:t>
            </a:r>
            <a:r>
              <a:rPr kumimoji="1" lang="zh-CN" altLang="en-US"/>
              <a:t> </a:t>
            </a:r>
            <a:r>
              <a:rPr kumimoji="1" lang="en-US" altLang="zh-CN"/>
              <a:t>proj</a:t>
            </a:r>
            <a:r>
              <a:rPr kumimoji="1" lang="zh-CN" altLang="en-US"/>
              <a:t>代表内置最大池化层后的投影层中</a:t>
            </a:r>
            <a:r>
              <a:rPr kumimoji="1" lang="en-US" altLang="zh-CN"/>
              <a:t>1</a:t>
            </a:r>
            <a:r>
              <a:rPr kumimoji="1" lang="zh-CN" altLang="en-US"/>
              <a:t>*</a:t>
            </a:r>
            <a:r>
              <a:rPr kumimoji="1" lang="en-US" altLang="zh-CN"/>
              <a:t>1</a:t>
            </a:r>
            <a:r>
              <a:rPr kumimoji="1" lang="zh-CN" altLang="en-US"/>
              <a:t>滤波器的数量</a:t>
            </a:r>
          </a:p>
        </p:txBody>
      </p:sp>
      <p:sp>
        <p:nvSpPr>
          <p:cNvPr id="4" name="灯片编号占位符 3"/>
          <p:cNvSpPr>
            <a:spLocks noGrp="1"/>
          </p:cNvSpPr>
          <p:nvPr>
            <p:ph type="sldNum" sz="quarter" idx="5"/>
          </p:nvPr>
        </p:nvSpPr>
        <p:spPr/>
        <p:txBody>
          <a:bodyPr/>
          <a:lstStyle/>
          <a:p>
            <a:fld id="{25488352-6BF8-3549-A5F4-35EF26E73FA7}" type="slidenum">
              <a:rPr lang="en-US" altLang="zh-CN"/>
              <a:t>16</a:t>
            </a:fld>
            <a:endParaRPr kumimoji="1" lang="zh-CN" altLang="en-US"/>
          </a:p>
        </p:txBody>
      </p:sp>
    </p:spTree>
    <p:extLst>
      <p:ext uri="{BB962C8B-B14F-4D97-AF65-F5344CB8AC3E}">
        <p14:creationId xmlns:p14="http://schemas.microsoft.com/office/powerpoint/2010/main" val="4102514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5488352-6BF8-3549-A5F4-35EF26E73FA7}" type="slidenum">
              <a:rPr lang="en-US" altLang="zh-CN"/>
              <a:t>17</a:t>
            </a:fld>
            <a:endParaRPr kumimoji="1" lang="zh-CN" altLang="en-US"/>
          </a:p>
        </p:txBody>
      </p:sp>
    </p:spTree>
    <p:extLst>
      <p:ext uri="{BB962C8B-B14F-4D97-AF65-F5344CB8AC3E}">
        <p14:creationId xmlns:p14="http://schemas.microsoft.com/office/powerpoint/2010/main" val="118388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ACC2-3C17-1E6A-2275-A782F1D8B84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CN"/>
          </a:p>
        </p:txBody>
      </p:sp>
      <p:sp>
        <p:nvSpPr>
          <p:cNvPr id="3" name="Subtitle 2">
            <a:extLst>
              <a:ext uri="{FF2B5EF4-FFF2-40B4-BE49-F238E27FC236}">
                <a16:creationId xmlns:a16="http://schemas.microsoft.com/office/drawing/2014/main" id="{9B062632-BB44-BB9F-EE48-4DE710CAC1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CN"/>
          </a:p>
        </p:txBody>
      </p:sp>
      <p:sp>
        <p:nvSpPr>
          <p:cNvPr id="4" name="日期占位符 3">
            <a:extLst>
              <a:ext uri="{FF2B5EF4-FFF2-40B4-BE49-F238E27FC236}">
                <a16:creationId xmlns:a16="http://schemas.microsoft.com/office/drawing/2014/main" id="{D36332B0-E7AE-82DC-F57B-AEB60E5F9241}"/>
              </a:ext>
            </a:extLst>
          </p:cNvPr>
          <p:cNvSpPr>
            <a:spLocks noGrp="1"/>
          </p:cNvSpPr>
          <p:nvPr>
            <p:ph type="dt" sz="half" idx="10"/>
          </p:nvPr>
        </p:nvSpPr>
        <p:spPr/>
        <p:txBody>
          <a:bodyPr/>
          <a:lstStyle/>
          <a:p>
            <a:fld id="{4AFEC22E-3F3B-A545-B8D4-329F968DA4B2}" type="datetime1">
              <a:t>1/5/2023</a:t>
            </a:fld>
            <a:endParaRPr lang="en-CN"/>
          </a:p>
        </p:txBody>
      </p:sp>
      <p:sp>
        <p:nvSpPr>
          <p:cNvPr id="5" name="页脚占位符 4">
            <a:extLst>
              <a:ext uri="{FF2B5EF4-FFF2-40B4-BE49-F238E27FC236}">
                <a16:creationId xmlns:a16="http://schemas.microsoft.com/office/drawing/2014/main" id="{24BEDBCD-D3FF-9FBD-ADC6-D333502E3B22}"/>
              </a:ext>
            </a:extLst>
          </p:cNvPr>
          <p:cNvSpPr>
            <a:spLocks noGrp="1"/>
          </p:cNvSpPr>
          <p:nvPr>
            <p:ph type="ftr" sz="quarter" idx="11"/>
          </p:nvPr>
        </p:nvSpPr>
        <p:spPr/>
        <p:txBody>
          <a:bodyPr/>
          <a:lstStyle/>
          <a:p>
            <a:endParaRPr lang="en-CN"/>
          </a:p>
        </p:txBody>
      </p:sp>
      <p:sp>
        <p:nvSpPr>
          <p:cNvPr id="6" name="灯片编号占位符 5">
            <a:extLst>
              <a:ext uri="{FF2B5EF4-FFF2-40B4-BE49-F238E27FC236}">
                <a16:creationId xmlns:a16="http://schemas.microsoft.com/office/drawing/2014/main" id="{A2793CD9-7C11-45DB-FA5A-7D63D302AD5E}"/>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73194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C8A0-F469-FD13-93E5-BC3D56652B40}"/>
              </a:ext>
            </a:extLst>
          </p:cNvPr>
          <p:cNvSpPr>
            <a:spLocks noGrp="1"/>
          </p:cNvSpPr>
          <p:nvPr>
            <p:ph type="title"/>
          </p:nvPr>
        </p:nvSpPr>
        <p:spPr/>
        <p:txBody>
          <a:bodyPr/>
          <a:lstStyle/>
          <a:p>
            <a:r>
              <a:rPr lang="zh-CN" altLang="en-US"/>
              <a:t>单击此处编辑母版标题样式</a:t>
            </a:r>
            <a:endParaRPr lang="en-CN"/>
          </a:p>
        </p:txBody>
      </p:sp>
      <p:sp>
        <p:nvSpPr>
          <p:cNvPr id="3" name="Vertical Text Placeholder 2">
            <a:extLst>
              <a:ext uri="{FF2B5EF4-FFF2-40B4-BE49-F238E27FC236}">
                <a16:creationId xmlns:a16="http://schemas.microsoft.com/office/drawing/2014/main" id="{DD156B86-5E8B-3485-C1AD-14748243953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546A1046-EDF7-D400-BE60-05ABF746611B}"/>
              </a:ext>
            </a:extLst>
          </p:cNvPr>
          <p:cNvSpPr>
            <a:spLocks noGrp="1"/>
          </p:cNvSpPr>
          <p:nvPr>
            <p:ph type="dt" sz="half" idx="10"/>
          </p:nvPr>
        </p:nvSpPr>
        <p:spPr/>
        <p:txBody>
          <a:bodyPr/>
          <a:lstStyle/>
          <a:p>
            <a:fld id="{2233114C-B14F-5C47-A0FC-C4BA65B3161E}" type="datetime1">
              <a:t>1/5/2023</a:t>
            </a:fld>
            <a:endParaRPr lang="en-CN"/>
          </a:p>
        </p:txBody>
      </p:sp>
      <p:sp>
        <p:nvSpPr>
          <p:cNvPr id="5" name="Footer Placeholder 4">
            <a:extLst>
              <a:ext uri="{FF2B5EF4-FFF2-40B4-BE49-F238E27FC236}">
                <a16:creationId xmlns:a16="http://schemas.microsoft.com/office/drawing/2014/main" id="{1FF634CE-A299-6A14-8D65-8527B7FB4C6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C03B087-BE11-84A4-CAFE-B201F1632A24}"/>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119502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5A61D-FFCA-69CF-EC44-C103500FD93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CN"/>
          </a:p>
        </p:txBody>
      </p:sp>
      <p:sp>
        <p:nvSpPr>
          <p:cNvPr id="3" name="Vertical Text Placeholder 2">
            <a:extLst>
              <a:ext uri="{FF2B5EF4-FFF2-40B4-BE49-F238E27FC236}">
                <a16:creationId xmlns:a16="http://schemas.microsoft.com/office/drawing/2014/main" id="{621F125E-9A0B-E0A6-56FE-0B14E8AADA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FAD77B2B-9CF9-98C4-DC14-DE0CD31DCB13}"/>
              </a:ext>
            </a:extLst>
          </p:cNvPr>
          <p:cNvSpPr>
            <a:spLocks noGrp="1"/>
          </p:cNvSpPr>
          <p:nvPr>
            <p:ph type="dt" sz="half" idx="10"/>
          </p:nvPr>
        </p:nvSpPr>
        <p:spPr/>
        <p:txBody>
          <a:bodyPr/>
          <a:lstStyle/>
          <a:p>
            <a:fld id="{EF8F7A2B-EB5E-F142-8128-64D16D27094C}" type="datetime1">
              <a:t>1/5/2023</a:t>
            </a:fld>
            <a:endParaRPr lang="en-CN"/>
          </a:p>
        </p:txBody>
      </p:sp>
      <p:sp>
        <p:nvSpPr>
          <p:cNvPr id="5" name="Footer Placeholder 4">
            <a:extLst>
              <a:ext uri="{FF2B5EF4-FFF2-40B4-BE49-F238E27FC236}">
                <a16:creationId xmlns:a16="http://schemas.microsoft.com/office/drawing/2014/main" id="{B2AFDC0A-7413-2A47-C477-1C123ED7AA1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D919FD6-91AA-04FF-AD5E-C1E4BE7EB7ED}"/>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153174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ACC2-3C17-1E6A-2275-A782F1D8B84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CN"/>
          </a:p>
        </p:txBody>
      </p:sp>
      <p:sp>
        <p:nvSpPr>
          <p:cNvPr id="3" name="Subtitle 2">
            <a:extLst>
              <a:ext uri="{FF2B5EF4-FFF2-40B4-BE49-F238E27FC236}">
                <a16:creationId xmlns:a16="http://schemas.microsoft.com/office/drawing/2014/main" id="{9B062632-BB44-BB9F-EE48-4DE710CAC1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CN"/>
          </a:p>
        </p:txBody>
      </p:sp>
      <p:sp>
        <p:nvSpPr>
          <p:cNvPr id="4" name="日期占位符 3">
            <a:extLst>
              <a:ext uri="{FF2B5EF4-FFF2-40B4-BE49-F238E27FC236}">
                <a16:creationId xmlns:a16="http://schemas.microsoft.com/office/drawing/2014/main" id="{D36332B0-E7AE-82DC-F57B-AEB60E5F9241}"/>
              </a:ext>
            </a:extLst>
          </p:cNvPr>
          <p:cNvSpPr>
            <a:spLocks noGrp="1"/>
          </p:cNvSpPr>
          <p:nvPr>
            <p:ph type="dt" sz="half" idx="10"/>
          </p:nvPr>
        </p:nvSpPr>
        <p:spPr/>
        <p:txBody>
          <a:bodyPr/>
          <a:lstStyle/>
          <a:p>
            <a:fld id="{C3EF145A-9C3A-1E4B-A912-167008B64EBA}" type="datetime1">
              <a:t>1/5/2023</a:t>
            </a:fld>
            <a:endParaRPr lang="en-CN"/>
          </a:p>
        </p:txBody>
      </p:sp>
      <p:sp>
        <p:nvSpPr>
          <p:cNvPr id="5" name="页脚占位符 4">
            <a:extLst>
              <a:ext uri="{FF2B5EF4-FFF2-40B4-BE49-F238E27FC236}">
                <a16:creationId xmlns:a16="http://schemas.microsoft.com/office/drawing/2014/main" id="{24BEDBCD-D3FF-9FBD-ADC6-D333502E3B22}"/>
              </a:ext>
            </a:extLst>
          </p:cNvPr>
          <p:cNvSpPr>
            <a:spLocks noGrp="1"/>
          </p:cNvSpPr>
          <p:nvPr>
            <p:ph type="ftr" sz="quarter" idx="11"/>
          </p:nvPr>
        </p:nvSpPr>
        <p:spPr/>
        <p:txBody>
          <a:bodyPr/>
          <a:lstStyle/>
          <a:p>
            <a:endParaRPr lang="en-CN"/>
          </a:p>
        </p:txBody>
      </p:sp>
      <p:sp>
        <p:nvSpPr>
          <p:cNvPr id="6" name="灯片编号占位符 5">
            <a:extLst>
              <a:ext uri="{FF2B5EF4-FFF2-40B4-BE49-F238E27FC236}">
                <a16:creationId xmlns:a16="http://schemas.microsoft.com/office/drawing/2014/main" id="{A2793CD9-7C11-45DB-FA5A-7D63D302AD5E}"/>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1602858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7AFE-BF3E-68B8-2833-255BD3D63305}"/>
              </a:ext>
            </a:extLst>
          </p:cNvPr>
          <p:cNvSpPr>
            <a:spLocks noGrp="1"/>
          </p:cNvSpPr>
          <p:nvPr>
            <p:ph type="title"/>
          </p:nvPr>
        </p:nvSpPr>
        <p:spPr/>
        <p:txBody>
          <a:body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4B72E7EB-9A34-BEEE-6FD0-9866B82BD3B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7083D902-5D85-1658-57B1-97E5589DE4E3}"/>
              </a:ext>
            </a:extLst>
          </p:cNvPr>
          <p:cNvSpPr>
            <a:spLocks noGrp="1"/>
          </p:cNvSpPr>
          <p:nvPr>
            <p:ph type="dt" sz="half" idx="10"/>
          </p:nvPr>
        </p:nvSpPr>
        <p:spPr/>
        <p:txBody>
          <a:bodyPr/>
          <a:lstStyle/>
          <a:p>
            <a:fld id="{4395A098-B505-BC4F-83A5-DEE95741C429}" type="datetime1">
              <a:t>1/5/2023</a:t>
            </a:fld>
            <a:endParaRPr lang="en-CN"/>
          </a:p>
        </p:txBody>
      </p:sp>
      <p:sp>
        <p:nvSpPr>
          <p:cNvPr id="5" name="Footer Placeholder 4">
            <a:extLst>
              <a:ext uri="{FF2B5EF4-FFF2-40B4-BE49-F238E27FC236}">
                <a16:creationId xmlns:a16="http://schemas.microsoft.com/office/drawing/2014/main" id="{B971A4CE-A884-31FE-7E35-B7591FA38FF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B260EF3-1F4D-1CF3-B7E5-E6D20AB58F8B}"/>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133649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5C15-9BC8-B966-A6E5-387357F27C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45027171-1167-349F-56FD-73028CCC3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1A91F0E1-0DCC-E1A6-0FF2-686A6907FCFD}"/>
              </a:ext>
            </a:extLst>
          </p:cNvPr>
          <p:cNvSpPr>
            <a:spLocks noGrp="1"/>
          </p:cNvSpPr>
          <p:nvPr>
            <p:ph type="dt" sz="half" idx="10"/>
          </p:nvPr>
        </p:nvSpPr>
        <p:spPr/>
        <p:txBody>
          <a:bodyPr/>
          <a:lstStyle/>
          <a:p>
            <a:fld id="{8CBD913D-FDE3-D44E-8D7B-8CB87F814B0A}" type="datetime1">
              <a:t>1/5/2023</a:t>
            </a:fld>
            <a:endParaRPr lang="en-CN"/>
          </a:p>
        </p:txBody>
      </p:sp>
      <p:sp>
        <p:nvSpPr>
          <p:cNvPr id="5" name="Footer Placeholder 4">
            <a:extLst>
              <a:ext uri="{FF2B5EF4-FFF2-40B4-BE49-F238E27FC236}">
                <a16:creationId xmlns:a16="http://schemas.microsoft.com/office/drawing/2014/main" id="{CCFEE4A9-BB8A-8D8D-F44C-86DAC207C3D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48B6183-A2F2-B98E-D85C-DACC33ADB160}"/>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352708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FCD0-5C84-1DF3-1063-6A3BA9A5D37A}"/>
              </a:ext>
            </a:extLst>
          </p:cNvPr>
          <p:cNvSpPr>
            <a:spLocks noGrp="1"/>
          </p:cNvSpPr>
          <p:nvPr>
            <p:ph type="title"/>
          </p:nvPr>
        </p:nvSpPr>
        <p:spPr/>
        <p:txBody>
          <a:body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A3E12637-5888-CDBE-42E0-5D8BAB7F48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Content Placeholder 3">
            <a:extLst>
              <a:ext uri="{FF2B5EF4-FFF2-40B4-BE49-F238E27FC236}">
                <a16:creationId xmlns:a16="http://schemas.microsoft.com/office/drawing/2014/main" id="{F66A7526-25A7-A7FB-2B3D-1FD417F410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5" name="Date Placeholder 4">
            <a:extLst>
              <a:ext uri="{FF2B5EF4-FFF2-40B4-BE49-F238E27FC236}">
                <a16:creationId xmlns:a16="http://schemas.microsoft.com/office/drawing/2014/main" id="{5F206A78-C1B4-73CD-DF58-E030FF36E866}"/>
              </a:ext>
            </a:extLst>
          </p:cNvPr>
          <p:cNvSpPr>
            <a:spLocks noGrp="1"/>
          </p:cNvSpPr>
          <p:nvPr>
            <p:ph type="dt" sz="half" idx="10"/>
          </p:nvPr>
        </p:nvSpPr>
        <p:spPr/>
        <p:txBody>
          <a:bodyPr/>
          <a:lstStyle/>
          <a:p>
            <a:fld id="{26EB7EAF-5EB8-C94B-9EBE-F3DFAED84707}" type="datetime1">
              <a:t>1/5/2023</a:t>
            </a:fld>
            <a:endParaRPr lang="en-CN"/>
          </a:p>
        </p:txBody>
      </p:sp>
      <p:sp>
        <p:nvSpPr>
          <p:cNvPr id="6" name="Footer Placeholder 5">
            <a:extLst>
              <a:ext uri="{FF2B5EF4-FFF2-40B4-BE49-F238E27FC236}">
                <a16:creationId xmlns:a16="http://schemas.microsoft.com/office/drawing/2014/main" id="{CDDBFDDF-EB8F-6AB1-DD5F-237F8AD8A863}"/>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4B6E87C6-2B5E-24B7-E060-9BFE2C749D13}"/>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709565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BD11-D92B-D169-F698-EFB3012F3196}"/>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E8E2A040-A977-B601-49C5-909081CC7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a:extLst>
              <a:ext uri="{FF2B5EF4-FFF2-40B4-BE49-F238E27FC236}">
                <a16:creationId xmlns:a16="http://schemas.microsoft.com/office/drawing/2014/main" id="{9E8DCFD3-D6A3-A5A6-2612-39321BEB23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5" name="Text Placeholder 4">
            <a:extLst>
              <a:ext uri="{FF2B5EF4-FFF2-40B4-BE49-F238E27FC236}">
                <a16:creationId xmlns:a16="http://schemas.microsoft.com/office/drawing/2014/main" id="{0BFD6749-907E-0FC2-855E-255008C94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a:extLst>
              <a:ext uri="{FF2B5EF4-FFF2-40B4-BE49-F238E27FC236}">
                <a16:creationId xmlns:a16="http://schemas.microsoft.com/office/drawing/2014/main" id="{87C1CAB1-7EC1-8973-9D12-0C16DBA1CCA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7" name="Date Placeholder 6">
            <a:extLst>
              <a:ext uri="{FF2B5EF4-FFF2-40B4-BE49-F238E27FC236}">
                <a16:creationId xmlns:a16="http://schemas.microsoft.com/office/drawing/2014/main" id="{900BCA92-3B32-0BFE-2E2A-7F51F373D5ED}"/>
              </a:ext>
            </a:extLst>
          </p:cNvPr>
          <p:cNvSpPr>
            <a:spLocks noGrp="1"/>
          </p:cNvSpPr>
          <p:nvPr>
            <p:ph type="dt" sz="half" idx="10"/>
          </p:nvPr>
        </p:nvSpPr>
        <p:spPr/>
        <p:txBody>
          <a:bodyPr/>
          <a:lstStyle/>
          <a:p>
            <a:fld id="{4B7C1FD2-BC48-E94E-96AC-892C4EE510F8}" type="datetime1">
              <a:t>1/5/2023</a:t>
            </a:fld>
            <a:endParaRPr lang="en-CN"/>
          </a:p>
        </p:txBody>
      </p:sp>
      <p:sp>
        <p:nvSpPr>
          <p:cNvPr id="8" name="Footer Placeholder 7">
            <a:extLst>
              <a:ext uri="{FF2B5EF4-FFF2-40B4-BE49-F238E27FC236}">
                <a16:creationId xmlns:a16="http://schemas.microsoft.com/office/drawing/2014/main" id="{1132F443-C8E1-D482-37D4-80AD2B9A259A}"/>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9A93B25E-E2A9-EF05-6D66-010163306B28}"/>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983149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4B091-9EF0-4AB6-7CF6-3C23384D1A48}"/>
              </a:ext>
            </a:extLst>
          </p:cNvPr>
          <p:cNvSpPr>
            <a:spLocks noGrp="1"/>
          </p:cNvSpPr>
          <p:nvPr>
            <p:ph type="title"/>
          </p:nvPr>
        </p:nvSpPr>
        <p:spPr/>
        <p:txBody>
          <a:bodyPr/>
          <a:lstStyle/>
          <a:p>
            <a:r>
              <a:rPr lang="zh-CN" altLang="en-US"/>
              <a:t>单击此处编辑母版标题样式</a:t>
            </a:r>
            <a:endParaRPr lang="en-CN"/>
          </a:p>
        </p:txBody>
      </p:sp>
      <p:sp>
        <p:nvSpPr>
          <p:cNvPr id="3" name="Date Placeholder 2">
            <a:extLst>
              <a:ext uri="{FF2B5EF4-FFF2-40B4-BE49-F238E27FC236}">
                <a16:creationId xmlns:a16="http://schemas.microsoft.com/office/drawing/2014/main" id="{F140A7B9-55B1-EE53-1398-FD4ADFFAB954}"/>
              </a:ext>
            </a:extLst>
          </p:cNvPr>
          <p:cNvSpPr>
            <a:spLocks noGrp="1"/>
          </p:cNvSpPr>
          <p:nvPr>
            <p:ph type="dt" sz="half" idx="10"/>
          </p:nvPr>
        </p:nvSpPr>
        <p:spPr/>
        <p:txBody>
          <a:bodyPr/>
          <a:lstStyle/>
          <a:p>
            <a:fld id="{1BBE2EC6-A17F-CE49-BB31-14E4CEEA3EE5}" type="datetime1">
              <a:t>1/5/2023</a:t>
            </a:fld>
            <a:endParaRPr lang="en-CN"/>
          </a:p>
        </p:txBody>
      </p:sp>
      <p:sp>
        <p:nvSpPr>
          <p:cNvPr id="4" name="Footer Placeholder 3">
            <a:extLst>
              <a:ext uri="{FF2B5EF4-FFF2-40B4-BE49-F238E27FC236}">
                <a16:creationId xmlns:a16="http://schemas.microsoft.com/office/drawing/2014/main" id="{38AEB1B4-DAB4-1B74-C7B4-6A57E62E216A}"/>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CE429C5E-2E97-404E-E73E-C92CDE37C45D}"/>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526989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BCEC9-0556-944B-247A-30E69FAFA9B3}"/>
              </a:ext>
            </a:extLst>
          </p:cNvPr>
          <p:cNvSpPr>
            <a:spLocks noGrp="1"/>
          </p:cNvSpPr>
          <p:nvPr>
            <p:ph type="dt" sz="half" idx="10"/>
          </p:nvPr>
        </p:nvSpPr>
        <p:spPr/>
        <p:txBody>
          <a:bodyPr/>
          <a:lstStyle/>
          <a:p>
            <a:fld id="{3951325C-6066-B641-9FDD-C72C0554C9EA}" type="datetime1">
              <a:t>1/5/2023</a:t>
            </a:fld>
            <a:endParaRPr lang="en-CN"/>
          </a:p>
        </p:txBody>
      </p:sp>
      <p:sp>
        <p:nvSpPr>
          <p:cNvPr id="3" name="Footer Placeholder 2">
            <a:extLst>
              <a:ext uri="{FF2B5EF4-FFF2-40B4-BE49-F238E27FC236}">
                <a16:creationId xmlns:a16="http://schemas.microsoft.com/office/drawing/2014/main" id="{F9E927C7-8C76-2975-D71A-664514748F58}"/>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F5CE0CFB-A5A8-7597-ABAB-5A62BDB2B14E}"/>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4090897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AA90-363B-B3FC-08C7-1811F6027F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611BD018-EFEF-D440-3FDE-D90A95F85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Text Placeholder 3">
            <a:extLst>
              <a:ext uri="{FF2B5EF4-FFF2-40B4-BE49-F238E27FC236}">
                <a16:creationId xmlns:a16="http://schemas.microsoft.com/office/drawing/2014/main" id="{2132BE6D-8815-DAF8-28C0-8EBC70DC7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a:extLst>
              <a:ext uri="{FF2B5EF4-FFF2-40B4-BE49-F238E27FC236}">
                <a16:creationId xmlns:a16="http://schemas.microsoft.com/office/drawing/2014/main" id="{B047E8B0-F5A3-91B3-303F-EE66C01C945F}"/>
              </a:ext>
            </a:extLst>
          </p:cNvPr>
          <p:cNvSpPr>
            <a:spLocks noGrp="1"/>
          </p:cNvSpPr>
          <p:nvPr>
            <p:ph type="dt" sz="half" idx="10"/>
          </p:nvPr>
        </p:nvSpPr>
        <p:spPr/>
        <p:txBody>
          <a:bodyPr/>
          <a:lstStyle/>
          <a:p>
            <a:fld id="{4B63E2C3-59FA-B949-A0D8-AAA5D309E76B}" type="datetime1">
              <a:t>1/5/2023</a:t>
            </a:fld>
            <a:endParaRPr lang="en-CN"/>
          </a:p>
        </p:txBody>
      </p:sp>
      <p:sp>
        <p:nvSpPr>
          <p:cNvPr id="6" name="Footer Placeholder 5">
            <a:extLst>
              <a:ext uri="{FF2B5EF4-FFF2-40B4-BE49-F238E27FC236}">
                <a16:creationId xmlns:a16="http://schemas.microsoft.com/office/drawing/2014/main" id="{9355BCF5-1994-0CAB-ABF6-D892DF366CAF}"/>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BD30463-E382-0B37-0ADB-5F4C4D432C5B}"/>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823519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7AFE-BF3E-68B8-2833-255BD3D63305}"/>
              </a:ext>
            </a:extLst>
          </p:cNvPr>
          <p:cNvSpPr>
            <a:spLocks noGrp="1"/>
          </p:cNvSpPr>
          <p:nvPr>
            <p:ph type="title"/>
          </p:nvPr>
        </p:nvSpPr>
        <p:spPr/>
        <p:txBody>
          <a:body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4B72E7EB-9A34-BEEE-6FD0-9866B82BD3B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7083D902-5D85-1658-57B1-97E5589DE4E3}"/>
              </a:ext>
            </a:extLst>
          </p:cNvPr>
          <p:cNvSpPr>
            <a:spLocks noGrp="1"/>
          </p:cNvSpPr>
          <p:nvPr>
            <p:ph type="dt" sz="half" idx="10"/>
          </p:nvPr>
        </p:nvSpPr>
        <p:spPr/>
        <p:txBody>
          <a:bodyPr/>
          <a:lstStyle/>
          <a:p>
            <a:fld id="{5BA79ED7-4AF0-474F-AD28-DB82BD2A3369}" type="datetime1">
              <a:t>1/5/2023</a:t>
            </a:fld>
            <a:endParaRPr lang="en-CN"/>
          </a:p>
        </p:txBody>
      </p:sp>
      <p:sp>
        <p:nvSpPr>
          <p:cNvPr id="5" name="Footer Placeholder 4">
            <a:extLst>
              <a:ext uri="{FF2B5EF4-FFF2-40B4-BE49-F238E27FC236}">
                <a16:creationId xmlns:a16="http://schemas.microsoft.com/office/drawing/2014/main" id="{B971A4CE-A884-31FE-7E35-B7591FA38FF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B260EF3-1F4D-1CF3-B7E5-E6D20AB58F8B}"/>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4594847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FF39-5BB8-EB91-BE12-B53247FBB3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N"/>
          </a:p>
        </p:txBody>
      </p:sp>
      <p:sp>
        <p:nvSpPr>
          <p:cNvPr id="3" name="Picture Placeholder 2">
            <a:extLst>
              <a:ext uri="{FF2B5EF4-FFF2-40B4-BE49-F238E27FC236}">
                <a16:creationId xmlns:a16="http://schemas.microsoft.com/office/drawing/2014/main" id="{238E425F-ABF9-D8D9-4262-3FFB79C3C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CN"/>
          </a:p>
        </p:txBody>
      </p:sp>
      <p:sp>
        <p:nvSpPr>
          <p:cNvPr id="4" name="Text Placeholder 3">
            <a:extLst>
              <a:ext uri="{FF2B5EF4-FFF2-40B4-BE49-F238E27FC236}">
                <a16:creationId xmlns:a16="http://schemas.microsoft.com/office/drawing/2014/main" id="{0A18638D-19CA-446C-855A-A7D717293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a:extLst>
              <a:ext uri="{FF2B5EF4-FFF2-40B4-BE49-F238E27FC236}">
                <a16:creationId xmlns:a16="http://schemas.microsoft.com/office/drawing/2014/main" id="{2F17307A-B99D-E080-4D55-4358D383F665}"/>
              </a:ext>
            </a:extLst>
          </p:cNvPr>
          <p:cNvSpPr>
            <a:spLocks noGrp="1"/>
          </p:cNvSpPr>
          <p:nvPr>
            <p:ph type="dt" sz="half" idx="10"/>
          </p:nvPr>
        </p:nvSpPr>
        <p:spPr/>
        <p:txBody>
          <a:bodyPr/>
          <a:lstStyle/>
          <a:p>
            <a:fld id="{22551AE6-D34A-9943-AF8B-A6ED39DCFD94}" type="datetime1">
              <a:t>1/5/2023</a:t>
            </a:fld>
            <a:endParaRPr lang="en-CN"/>
          </a:p>
        </p:txBody>
      </p:sp>
      <p:sp>
        <p:nvSpPr>
          <p:cNvPr id="6" name="Footer Placeholder 5">
            <a:extLst>
              <a:ext uri="{FF2B5EF4-FFF2-40B4-BE49-F238E27FC236}">
                <a16:creationId xmlns:a16="http://schemas.microsoft.com/office/drawing/2014/main" id="{21597F9E-E7B2-92B0-2FD3-85986982E632}"/>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C695CAC4-AD24-43CE-8A44-916B066E4AAF}"/>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7081875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C8A0-F469-FD13-93E5-BC3D56652B40}"/>
              </a:ext>
            </a:extLst>
          </p:cNvPr>
          <p:cNvSpPr>
            <a:spLocks noGrp="1"/>
          </p:cNvSpPr>
          <p:nvPr>
            <p:ph type="title"/>
          </p:nvPr>
        </p:nvSpPr>
        <p:spPr/>
        <p:txBody>
          <a:bodyPr/>
          <a:lstStyle/>
          <a:p>
            <a:r>
              <a:rPr lang="zh-CN" altLang="en-US"/>
              <a:t>单击此处编辑母版标题样式</a:t>
            </a:r>
            <a:endParaRPr lang="en-CN"/>
          </a:p>
        </p:txBody>
      </p:sp>
      <p:sp>
        <p:nvSpPr>
          <p:cNvPr id="3" name="Vertical Text Placeholder 2">
            <a:extLst>
              <a:ext uri="{FF2B5EF4-FFF2-40B4-BE49-F238E27FC236}">
                <a16:creationId xmlns:a16="http://schemas.microsoft.com/office/drawing/2014/main" id="{DD156B86-5E8B-3485-C1AD-14748243953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546A1046-EDF7-D400-BE60-05ABF746611B}"/>
              </a:ext>
            </a:extLst>
          </p:cNvPr>
          <p:cNvSpPr>
            <a:spLocks noGrp="1"/>
          </p:cNvSpPr>
          <p:nvPr>
            <p:ph type="dt" sz="half" idx="10"/>
          </p:nvPr>
        </p:nvSpPr>
        <p:spPr/>
        <p:txBody>
          <a:bodyPr/>
          <a:lstStyle/>
          <a:p>
            <a:fld id="{1BC3A1C8-3D82-C749-9E4F-D913A53F1665}" type="datetime1">
              <a:t>1/5/2023</a:t>
            </a:fld>
            <a:endParaRPr lang="en-CN"/>
          </a:p>
        </p:txBody>
      </p:sp>
      <p:sp>
        <p:nvSpPr>
          <p:cNvPr id="5" name="Footer Placeholder 4">
            <a:extLst>
              <a:ext uri="{FF2B5EF4-FFF2-40B4-BE49-F238E27FC236}">
                <a16:creationId xmlns:a16="http://schemas.microsoft.com/office/drawing/2014/main" id="{1FF634CE-A299-6A14-8D65-8527B7FB4C6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C03B087-BE11-84A4-CAFE-B201F1632A24}"/>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5760873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5A61D-FFCA-69CF-EC44-C103500FD93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CN"/>
          </a:p>
        </p:txBody>
      </p:sp>
      <p:sp>
        <p:nvSpPr>
          <p:cNvPr id="3" name="Vertical Text Placeholder 2">
            <a:extLst>
              <a:ext uri="{FF2B5EF4-FFF2-40B4-BE49-F238E27FC236}">
                <a16:creationId xmlns:a16="http://schemas.microsoft.com/office/drawing/2014/main" id="{621F125E-9A0B-E0A6-56FE-0B14E8AADA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FAD77B2B-9CF9-98C4-DC14-DE0CD31DCB13}"/>
              </a:ext>
            </a:extLst>
          </p:cNvPr>
          <p:cNvSpPr>
            <a:spLocks noGrp="1"/>
          </p:cNvSpPr>
          <p:nvPr>
            <p:ph type="dt" sz="half" idx="10"/>
          </p:nvPr>
        </p:nvSpPr>
        <p:spPr/>
        <p:txBody>
          <a:bodyPr/>
          <a:lstStyle/>
          <a:p>
            <a:fld id="{F05A79CC-AC7C-FB43-A509-B0622A2495D7}" type="datetime1">
              <a:t>1/5/2023</a:t>
            </a:fld>
            <a:endParaRPr lang="en-CN"/>
          </a:p>
        </p:txBody>
      </p:sp>
      <p:sp>
        <p:nvSpPr>
          <p:cNvPr id="5" name="Footer Placeholder 4">
            <a:extLst>
              <a:ext uri="{FF2B5EF4-FFF2-40B4-BE49-F238E27FC236}">
                <a16:creationId xmlns:a16="http://schemas.microsoft.com/office/drawing/2014/main" id="{B2AFDC0A-7413-2A47-C477-1C123ED7AA1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D919FD6-91AA-04FF-AD5E-C1E4BE7EB7ED}"/>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422812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5C15-9BC8-B966-A6E5-387357F27C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45027171-1167-349F-56FD-73028CCC3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1A91F0E1-0DCC-E1A6-0FF2-686A6907FCFD}"/>
              </a:ext>
            </a:extLst>
          </p:cNvPr>
          <p:cNvSpPr>
            <a:spLocks noGrp="1"/>
          </p:cNvSpPr>
          <p:nvPr>
            <p:ph type="dt" sz="half" idx="10"/>
          </p:nvPr>
        </p:nvSpPr>
        <p:spPr/>
        <p:txBody>
          <a:bodyPr/>
          <a:lstStyle/>
          <a:p>
            <a:fld id="{E4863138-F5FD-6A43-BF48-2F137D8B4202}" type="datetime1">
              <a:t>1/5/2023</a:t>
            </a:fld>
            <a:endParaRPr lang="en-CN"/>
          </a:p>
        </p:txBody>
      </p:sp>
      <p:sp>
        <p:nvSpPr>
          <p:cNvPr id="5" name="Footer Placeholder 4">
            <a:extLst>
              <a:ext uri="{FF2B5EF4-FFF2-40B4-BE49-F238E27FC236}">
                <a16:creationId xmlns:a16="http://schemas.microsoft.com/office/drawing/2014/main" id="{CCFEE4A9-BB8A-8D8D-F44C-86DAC207C3D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48B6183-A2F2-B98E-D85C-DACC33ADB160}"/>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73894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FCD0-5C84-1DF3-1063-6A3BA9A5D37A}"/>
              </a:ext>
            </a:extLst>
          </p:cNvPr>
          <p:cNvSpPr>
            <a:spLocks noGrp="1"/>
          </p:cNvSpPr>
          <p:nvPr>
            <p:ph type="title"/>
          </p:nvPr>
        </p:nvSpPr>
        <p:spPr/>
        <p:txBody>
          <a:body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A3E12637-5888-CDBE-42E0-5D8BAB7F48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Content Placeholder 3">
            <a:extLst>
              <a:ext uri="{FF2B5EF4-FFF2-40B4-BE49-F238E27FC236}">
                <a16:creationId xmlns:a16="http://schemas.microsoft.com/office/drawing/2014/main" id="{F66A7526-25A7-A7FB-2B3D-1FD417F410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5" name="Date Placeholder 4">
            <a:extLst>
              <a:ext uri="{FF2B5EF4-FFF2-40B4-BE49-F238E27FC236}">
                <a16:creationId xmlns:a16="http://schemas.microsoft.com/office/drawing/2014/main" id="{5F206A78-C1B4-73CD-DF58-E030FF36E866}"/>
              </a:ext>
            </a:extLst>
          </p:cNvPr>
          <p:cNvSpPr>
            <a:spLocks noGrp="1"/>
          </p:cNvSpPr>
          <p:nvPr>
            <p:ph type="dt" sz="half" idx="10"/>
          </p:nvPr>
        </p:nvSpPr>
        <p:spPr/>
        <p:txBody>
          <a:bodyPr/>
          <a:lstStyle/>
          <a:p>
            <a:fld id="{C831C53D-20E8-2141-8D07-F1B4C85F44F0}" type="datetime1">
              <a:t>1/5/2023</a:t>
            </a:fld>
            <a:endParaRPr lang="en-CN"/>
          </a:p>
        </p:txBody>
      </p:sp>
      <p:sp>
        <p:nvSpPr>
          <p:cNvPr id="6" name="Footer Placeholder 5">
            <a:extLst>
              <a:ext uri="{FF2B5EF4-FFF2-40B4-BE49-F238E27FC236}">
                <a16:creationId xmlns:a16="http://schemas.microsoft.com/office/drawing/2014/main" id="{CDDBFDDF-EB8F-6AB1-DD5F-237F8AD8A863}"/>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4B6E87C6-2B5E-24B7-E060-9BFE2C749D13}"/>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56859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BD11-D92B-D169-F698-EFB3012F3196}"/>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E8E2A040-A977-B601-49C5-909081CC7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a:extLst>
              <a:ext uri="{FF2B5EF4-FFF2-40B4-BE49-F238E27FC236}">
                <a16:creationId xmlns:a16="http://schemas.microsoft.com/office/drawing/2014/main" id="{9E8DCFD3-D6A3-A5A6-2612-39321BEB23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5" name="Text Placeholder 4">
            <a:extLst>
              <a:ext uri="{FF2B5EF4-FFF2-40B4-BE49-F238E27FC236}">
                <a16:creationId xmlns:a16="http://schemas.microsoft.com/office/drawing/2014/main" id="{0BFD6749-907E-0FC2-855E-255008C94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a:extLst>
              <a:ext uri="{FF2B5EF4-FFF2-40B4-BE49-F238E27FC236}">
                <a16:creationId xmlns:a16="http://schemas.microsoft.com/office/drawing/2014/main" id="{87C1CAB1-7EC1-8973-9D12-0C16DBA1CCA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7" name="Date Placeholder 6">
            <a:extLst>
              <a:ext uri="{FF2B5EF4-FFF2-40B4-BE49-F238E27FC236}">
                <a16:creationId xmlns:a16="http://schemas.microsoft.com/office/drawing/2014/main" id="{900BCA92-3B32-0BFE-2E2A-7F51F373D5ED}"/>
              </a:ext>
            </a:extLst>
          </p:cNvPr>
          <p:cNvSpPr>
            <a:spLocks noGrp="1"/>
          </p:cNvSpPr>
          <p:nvPr>
            <p:ph type="dt" sz="half" idx="10"/>
          </p:nvPr>
        </p:nvSpPr>
        <p:spPr/>
        <p:txBody>
          <a:bodyPr/>
          <a:lstStyle/>
          <a:p>
            <a:fld id="{AD79E0EC-5A40-5441-8681-06921234666A}" type="datetime1">
              <a:t>1/5/2023</a:t>
            </a:fld>
            <a:endParaRPr lang="en-CN"/>
          </a:p>
        </p:txBody>
      </p:sp>
      <p:sp>
        <p:nvSpPr>
          <p:cNvPr id="8" name="Footer Placeholder 7">
            <a:extLst>
              <a:ext uri="{FF2B5EF4-FFF2-40B4-BE49-F238E27FC236}">
                <a16:creationId xmlns:a16="http://schemas.microsoft.com/office/drawing/2014/main" id="{1132F443-C8E1-D482-37D4-80AD2B9A259A}"/>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9A93B25E-E2A9-EF05-6D66-010163306B28}"/>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8504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4B091-9EF0-4AB6-7CF6-3C23384D1A48}"/>
              </a:ext>
            </a:extLst>
          </p:cNvPr>
          <p:cNvSpPr>
            <a:spLocks noGrp="1"/>
          </p:cNvSpPr>
          <p:nvPr>
            <p:ph type="title"/>
          </p:nvPr>
        </p:nvSpPr>
        <p:spPr/>
        <p:txBody>
          <a:bodyPr/>
          <a:lstStyle/>
          <a:p>
            <a:r>
              <a:rPr lang="zh-CN" altLang="en-US"/>
              <a:t>单击此处编辑母版标题样式</a:t>
            </a:r>
            <a:endParaRPr lang="en-CN"/>
          </a:p>
        </p:txBody>
      </p:sp>
      <p:sp>
        <p:nvSpPr>
          <p:cNvPr id="3" name="Date Placeholder 2">
            <a:extLst>
              <a:ext uri="{FF2B5EF4-FFF2-40B4-BE49-F238E27FC236}">
                <a16:creationId xmlns:a16="http://schemas.microsoft.com/office/drawing/2014/main" id="{F140A7B9-55B1-EE53-1398-FD4ADFFAB954}"/>
              </a:ext>
            </a:extLst>
          </p:cNvPr>
          <p:cNvSpPr>
            <a:spLocks noGrp="1"/>
          </p:cNvSpPr>
          <p:nvPr>
            <p:ph type="dt" sz="half" idx="10"/>
          </p:nvPr>
        </p:nvSpPr>
        <p:spPr/>
        <p:txBody>
          <a:bodyPr/>
          <a:lstStyle/>
          <a:p>
            <a:fld id="{83BA9C48-72ED-AC4C-AB7C-A6D0AA0FA0FA}" type="datetime1">
              <a:t>1/5/2023</a:t>
            </a:fld>
            <a:endParaRPr lang="en-CN"/>
          </a:p>
        </p:txBody>
      </p:sp>
      <p:sp>
        <p:nvSpPr>
          <p:cNvPr id="4" name="Footer Placeholder 3">
            <a:extLst>
              <a:ext uri="{FF2B5EF4-FFF2-40B4-BE49-F238E27FC236}">
                <a16:creationId xmlns:a16="http://schemas.microsoft.com/office/drawing/2014/main" id="{38AEB1B4-DAB4-1B74-C7B4-6A57E62E216A}"/>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CE429C5E-2E97-404E-E73E-C92CDE37C45D}"/>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19222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BCEC9-0556-944B-247A-30E69FAFA9B3}"/>
              </a:ext>
            </a:extLst>
          </p:cNvPr>
          <p:cNvSpPr>
            <a:spLocks noGrp="1"/>
          </p:cNvSpPr>
          <p:nvPr>
            <p:ph type="dt" sz="half" idx="10"/>
          </p:nvPr>
        </p:nvSpPr>
        <p:spPr/>
        <p:txBody>
          <a:bodyPr/>
          <a:lstStyle/>
          <a:p>
            <a:fld id="{ADE70234-28DD-6548-9269-8461DD0023D9}" type="datetime1">
              <a:t>1/5/2023</a:t>
            </a:fld>
            <a:endParaRPr lang="en-CN"/>
          </a:p>
        </p:txBody>
      </p:sp>
      <p:sp>
        <p:nvSpPr>
          <p:cNvPr id="3" name="Footer Placeholder 2">
            <a:extLst>
              <a:ext uri="{FF2B5EF4-FFF2-40B4-BE49-F238E27FC236}">
                <a16:creationId xmlns:a16="http://schemas.microsoft.com/office/drawing/2014/main" id="{F9E927C7-8C76-2975-D71A-664514748F58}"/>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F5CE0CFB-A5A8-7597-ABAB-5A62BDB2B14E}"/>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38445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AA90-363B-B3FC-08C7-1811F6027F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611BD018-EFEF-D440-3FDE-D90A95F85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Text Placeholder 3">
            <a:extLst>
              <a:ext uri="{FF2B5EF4-FFF2-40B4-BE49-F238E27FC236}">
                <a16:creationId xmlns:a16="http://schemas.microsoft.com/office/drawing/2014/main" id="{2132BE6D-8815-DAF8-28C0-8EBC70DC7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a:extLst>
              <a:ext uri="{FF2B5EF4-FFF2-40B4-BE49-F238E27FC236}">
                <a16:creationId xmlns:a16="http://schemas.microsoft.com/office/drawing/2014/main" id="{B047E8B0-F5A3-91B3-303F-EE66C01C945F}"/>
              </a:ext>
            </a:extLst>
          </p:cNvPr>
          <p:cNvSpPr>
            <a:spLocks noGrp="1"/>
          </p:cNvSpPr>
          <p:nvPr>
            <p:ph type="dt" sz="half" idx="10"/>
          </p:nvPr>
        </p:nvSpPr>
        <p:spPr/>
        <p:txBody>
          <a:bodyPr/>
          <a:lstStyle/>
          <a:p>
            <a:fld id="{73D7E274-D3B9-3F42-963B-70A48F53D005}" type="datetime1">
              <a:t>1/5/2023</a:t>
            </a:fld>
            <a:endParaRPr lang="en-CN"/>
          </a:p>
        </p:txBody>
      </p:sp>
      <p:sp>
        <p:nvSpPr>
          <p:cNvPr id="6" name="Footer Placeholder 5">
            <a:extLst>
              <a:ext uri="{FF2B5EF4-FFF2-40B4-BE49-F238E27FC236}">
                <a16:creationId xmlns:a16="http://schemas.microsoft.com/office/drawing/2014/main" id="{9355BCF5-1994-0CAB-ABF6-D892DF366CAF}"/>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BD30463-E382-0B37-0ADB-5F4C4D432C5B}"/>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270181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FF39-5BB8-EB91-BE12-B53247FBB3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N"/>
          </a:p>
        </p:txBody>
      </p:sp>
      <p:sp>
        <p:nvSpPr>
          <p:cNvPr id="3" name="Picture Placeholder 2">
            <a:extLst>
              <a:ext uri="{FF2B5EF4-FFF2-40B4-BE49-F238E27FC236}">
                <a16:creationId xmlns:a16="http://schemas.microsoft.com/office/drawing/2014/main" id="{238E425F-ABF9-D8D9-4262-3FFB79C3C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CN"/>
          </a:p>
        </p:txBody>
      </p:sp>
      <p:sp>
        <p:nvSpPr>
          <p:cNvPr id="4" name="Text Placeholder 3">
            <a:extLst>
              <a:ext uri="{FF2B5EF4-FFF2-40B4-BE49-F238E27FC236}">
                <a16:creationId xmlns:a16="http://schemas.microsoft.com/office/drawing/2014/main" id="{0A18638D-19CA-446C-855A-A7D717293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a:extLst>
              <a:ext uri="{FF2B5EF4-FFF2-40B4-BE49-F238E27FC236}">
                <a16:creationId xmlns:a16="http://schemas.microsoft.com/office/drawing/2014/main" id="{2F17307A-B99D-E080-4D55-4358D383F665}"/>
              </a:ext>
            </a:extLst>
          </p:cNvPr>
          <p:cNvSpPr>
            <a:spLocks noGrp="1"/>
          </p:cNvSpPr>
          <p:nvPr>
            <p:ph type="dt" sz="half" idx="10"/>
          </p:nvPr>
        </p:nvSpPr>
        <p:spPr/>
        <p:txBody>
          <a:bodyPr/>
          <a:lstStyle/>
          <a:p>
            <a:fld id="{E8ED6826-037C-A845-963A-92E1BB239650}" type="datetime1">
              <a:t>1/5/2023</a:t>
            </a:fld>
            <a:endParaRPr lang="en-CN"/>
          </a:p>
        </p:txBody>
      </p:sp>
      <p:sp>
        <p:nvSpPr>
          <p:cNvPr id="6" name="Footer Placeholder 5">
            <a:extLst>
              <a:ext uri="{FF2B5EF4-FFF2-40B4-BE49-F238E27FC236}">
                <a16:creationId xmlns:a16="http://schemas.microsoft.com/office/drawing/2014/main" id="{21597F9E-E7B2-92B0-2FD3-85986982E632}"/>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C695CAC4-AD24-43CE-8A44-916B066E4AAF}"/>
              </a:ext>
            </a:extLst>
          </p:cNvPr>
          <p:cNvSpPr>
            <a:spLocks noGrp="1"/>
          </p:cNvSpPr>
          <p:nvPr>
            <p:ph type="sldNum" sz="quarter" idx="12"/>
          </p:nvPr>
        </p:nvSpPr>
        <p:spPr/>
        <p:txBody>
          <a:bodyPr/>
          <a:lstStyle/>
          <a:p>
            <a:fld id="{7126B2B5-376B-9341-A2A1-F368811C5624}" type="slidenum">
              <a:rPr lang="en-CN" smtClean="0"/>
              <a:t>‹#›</a:t>
            </a:fld>
            <a:endParaRPr lang="en-CN"/>
          </a:p>
        </p:txBody>
      </p:sp>
    </p:spTree>
    <p:extLst>
      <p:ext uri="{BB962C8B-B14F-4D97-AF65-F5344CB8AC3E}">
        <p14:creationId xmlns:p14="http://schemas.microsoft.com/office/powerpoint/2010/main" val="146736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CB1C60-D23A-7012-1004-A7F6AB47FE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44967114-C027-8A3D-9512-235F020E14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CE0F9AE3-593A-6321-C5F5-7891EBDDB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73C48-FDE0-2446-BDE4-31D4D965FE5F}" type="datetime1">
              <a:t>1/5/2023</a:t>
            </a:fld>
            <a:endParaRPr lang="en-CN"/>
          </a:p>
        </p:txBody>
      </p:sp>
      <p:sp>
        <p:nvSpPr>
          <p:cNvPr id="5" name="Footer Placeholder 4">
            <a:extLst>
              <a:ext uri="{FF2B5EF4-FFF2-40B4-BE49-F238E27FC236}">
                <a16:creationId xmlns:a16="http://schemas.microsoft.com/office/drawing/2014/main" id="{447A8B42-5760-91D1-8391-DEFDEDF033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E993DDF9-1041-1141-0E02-A0088E446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6B2B5-376B-9341-A2A1-F368811C5624}" type="slidenum">
              <a:rPr lang="en-CN" smtClean="0"/>
              <a:t>‹#›</a:t>
            </a:fld>
            <a:endParaRPr lang="en-CN"/>
          </a:p>
        </p:txBody>
      </p:sp>
    </p:spTree>
    <p:extLst>
      <p:ext uri="{BB962C8B-B14F-4D97-AF65-F5344CB8AC3E}">
        <p14:creationId xmlns:p14="http://schemas.microsoft.com/office/powerpoint/2010/main" val="773425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CB1C60-D23A-7012-1004-A7F6AB47FE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44967114-C027-8A3D-9512-235F020E14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CE0F9AE3-593A-6321-C5F5-7891EBDDB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A576A-8BCF-2641-8A6E-D9BB3C790C2E}" type="datetime1">
              <a:t>1/5/2023</a:t>
            </a:fld>
            <a:endParaRPr lang="en-CN"/>
          </a:p>
        </p:txBody>
      </p:sp>
      <p:sp>
        <p:nvSpPr>
          <p:cNvPr id="5" name="Footer Placeholder 4">
            <a:extLst>
              <a:ext uri="{FF2B5EF4-FFF2-40B4-BE49-F238E27FC236}">
                <a16:creationId xmlns:a16="http://schemas.microsoft.com/office/drawing/2014/main" id="{447A8B42-5760-91D1-8391-DEFDEDF033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E993DDF9-1041-1141-0E02-A0088E446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6B2B5-376B-9341-A2A1-F368811C5624}" type="slidenum">
              <a:rPr lang="en-CN" smtClean="0"/>
              <a:t>‹#›</a:t>
            </a:fld>
            <a:endParaRPr lang="en-CN"/>
          </a:p>
        </p:txBody>
      </p:sp>
    </p:spTree>
    <p:extLst>
      <p:ext uri="{BB962C8B-B14F-4D97-AF65-F5344CB8AC3E}">
        <p14:creationId xmlns:p14="http://schemas.microsoft.com/office/powerpoint/2010/main" val="1037903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customXml" Target="../ink/ink21.xml"/><Relationship Id="rId18" Type="http://schemas.openxmlformats.org/officeDocument/2006/relationships/image" Target="../media/image28.png"/><Relationship Id="rId3" Type="http://schemas.openxmlformats.org/officeDocument/2006/relationships/customXml" Target="../ink/ink16.xml"/><Relationship Id="rId7" Type="http://schemas.openxmlformats.org/officeDocument/2006/relationships/customXml" Target="../ink/ink18.xml"/><Relationship Id="rId12" Type="http://schemas.openxmlformats.org/officeDocument/2006/relationships/image" Target="../media/image25.png"/><Relationship Id="rId17" Type="http://schemas.openxmlformats.org/officeDocument/2006/relationships/customXml" Target="../ink/ink23.xml"/><Relationship Id="rId2" Type="http://schemas.openxmlformats.org/officeDocument/2006/relationships/image" Target="../media/image20.png"/><Relationship Id="rId16" Type="http://schemas.openxmlformats.org/officeDocument/2006/relationships/image" Target="../media/image27.png"/><Relationship Id="rId20"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22.png"/><Relationship Id="rId11" Type="http://schemas.openxmlformats.org/officeDocument/2006/relationships/customXml" Target="../ink/ink20.xml"/><Relationship Id="rId5" Type="http://schemas.openxmlformats.org/officeDocument/2006/relationships/customXml" Target="../ink/ink17.xml"/><Relationship Id="rId15" Type="http://schemas.openxmlformats.org/officeDocument/2006/relationships/customXml" Target="../ink/ink22.xml"/><Relationship Id="rId10" Type="http://schemas.openxmlformats.org/officeDocument/2006/relationships/image" Target="../media/image24.png"/><Relationship Id="rId19" Type="http://schemas.openxmlformats.org/officeDocument/2006/relationships/customXml" Target="../ink/ink24.xml"/><Relationship Id="rId4" Type="http://schemas.openxmlformats.org/officeDocument/2006/relationships/image" Target="../media/image21.png"/><Relationship Id="rId9" Type="http://schemas.openxmlformats.org/officeDocument/2006/relationships/customXml" Target="../ink/ink19.xml"/><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customXml" Target="../ink/ink26.xml"/><Relationship Id="rId5" Type="http://schemas.openxmlformats.org/officeDocument/2006/relationships/image" Target="../media/image32.png"/><Relationship Id="rId4" Type="http://schemas.openxmlformats.org/officeDocument/2006/relationships/customXml" Target="../ink/ink25.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5.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customXml" Target="../ink/ink2.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customXml" Target="../ink/ink10.xml"/><Relationship Id="rId17" Type="http://schemas.openxmlformats.org/officeDocument/2006/relationships/image" Target="../media/image15.png"/><Relationship Id="rId2" Type="http://schemas.openxmlformats.org/officeDocument/2006/relationships/notesSlide" Target="../notesSlides/notesSlide4.xml"/><Relationship Id="rId16" Type="http://schemas.openxmlformats.org/officeDocument/2006/relationships/customXml" Target="../ink/ink12.xml"/><Relationship Id="rId1" Type="http://schemas.openxmlformats.org/officeDocument/2006/relationships/slideLayout" Target="../slideLayouts/slideLayout13.xml"/><Relationship Id="rId6" Type="http://schemas.openxmlformats.org/officeDocument/2006/relationships/customXml" Target="../ink/ink7.xml"/><Relationship Id="rId11" Type="http://schemas.openxmlformats.org/officeDocument/2006/relationships/image" Target="../media/image12.png"/><Relationship Id="rId5" Type="http://schemas.openxmlformats.org/officeDocument/2006/relationships/image" Target="../media/image9.png"/><Relationship Id="rId15" Type="http://schemas.openxmlformats.org/officeDocument/2006/relationships/image" Target="../media/image14.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11.png"/><Relationship Id="rId14" Type="http://schemas.openxmlformats.org/officeDocument/2006/relationships/customXml" Target="../ink/ink11.xml"/></Relationships>
</file>

<file path=ppt/slides/_rels/slide8.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customXml" Target="../ink/ink14.xml"/><Relationship Id="rId5" Type="http://schemas.openxmlformats.org/officeDocument/2006/relationships/image" Target="../media/image17.png"/><Relationship Id="rId4" Type="http://schemas.openxmlformats.org/officeDocument/2006/relationships/customXml" Target="../ink/ink13.xml"/><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8A2-575B-3AB0-7A5D-3ED95283F8AC}"/>
              </a:ext>
            </a:extLst>
          </p:cNvPr>
          <p:cNvSpPr>
            <a:spLocks noGrp="1"/>
          </p:cNvSpPr>
          <p:nvPr>
            <p:ph type="ctrTitle"/>
          </p:nvPr>
        </p:nvSpPr>
        <p:spPr/>
        <p:txBody>
          <a:bodyPr>
            <a:normAutofit/>
          </a:bodyPr>
          <a:lstStyle/>
          <a:p>
            <a:r>
              <a:rPr lang="en-US" altLang="zh-CN" sz="4400"/>
              <a:t>Going deeper with convolutions</a:t>
            </a:r>
            <a:br>
              <a:rPr lang="en-US" altLang="zh-CN" sz="4400"/>
            </a:br>
            <a:endParaRPr lang="en-CN" sz="3600"/>
          </a:p>
        </p:txBody>
      </p:sp>
      <p:sp>
        <p:nvSpPr>
          <p:cNvPr id="3" name="Subtitle 2">
            <a:extLst>
              <a:ext uri="{FF2B5EF4-FFF2-40B4-BE49-F238E27FC236}">
                <a16:creationId xmlns:a16="http://schemas.microsoft.com/office/drawing/2014/main" id="{DCF5F7B3-B42C-66B5-4559-6417F63E5DCB}"/>
              </a:ext>
            </a:extLst>
          </p:cNvPr>
          <p:cNvSpPr>
            <a:spLocks noGrp="1"/>
          </p:cNvSpPr>
          <p:nvPr>
            <p:ph type="subTitle" idx="1"/>
          </p:nvPr>
        </p:nvSpPr>
        <p:spPr>
          <a:xfrm>
            <a:off x="1524000" y="4025003"/>
            <a:ext cx="9144000" cy="1655762"/>
          </a:xfrm>
        </p:spPr>
        <p:txBody>
          <a:bodyPr/>
          <a:lstStyle/>
          <a:p>
            <a:r>
              <a:rPr lang="zh-CN" altLang="en-US">
                <a:latin typeface="+mj-ea"/>
                <a:ea typeface="+mj-ea"/>
              </a:rPr>
              <a:t>汇报人：钱霖奕</a:t>
            </a:r>
            <a:endParaRPr lang="en-CN">
              <a:latin typeface="+mj-ea"/>
              <a:ea typeface="+mj-ea"/>
            </a:endParaRPr>
          </a:p>
        </p:txBody>
      </p:sp>
    </p:spTree>
    <p:extLst>
      <p:ext uri="{BB962C8B-B14F-4D97-AF65-F5344CB8AC3E}">
        <p14:creationId xmlns:p14="http://schemas.microsoft.com/office/powerpoint/2010/main" val="3417333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D514B-B54F-02EC-FC40-96597C5ADBE1}"/>
              </a:ext>
            </a:extLst>
          </p:cNvPr>
          <p:cNvSpPr>
            <a:spLocks noGrp="1"/>
          </p:cNvSpPr>
          <p:nvPr>
            <p:ph type="title"/>
          </p:nvPr>
        </p:nvSpPr>
        <p:spPr/>
        <p:txBody>
          <a:bodyPr/>
          <a:lstStyle/>
          <a:p>
            <a:r>
              <a:rPr kumimoji="1" lang="en-US" altLang="zh-CN"/>
              <a:t>2</a:t>
            </a:r>
            <a:r>
              <a:rPr kumimoji="1" lang="zh-CN" altLang="en-US"/>
              <a:t> 架构细节</a:t>
            </a:r>
          </a:p>
        </p:txBody>
      </p:sp>
      <p:sp>
        <p:nvSpPr>
          <p:cNvPr id="3" name="内容占位符 2">
            <a:extLst>
              <a:ext uri="{FF2B5EF4-FFF2-40B4-BE49-F238E27FC236}">
                <a16:creationId xmlns:a16="http://schemas.microsoft.com/office/drawing/2014/main" id="{57668375-A578-2F7D-C387-1629810AE5E8}"/>
              </a:ext>
            </a:extLst>
          </p:cNvPr>
          <p:cNvSpPr>
            <a:spLocks noGrp="1"/>
          </p:cNvSpPr>
          <p:nvPr>
            <p:ph idx="1"/>
          </p:nvPr>
        </p:nvSpPr>
        <p:spPr/>
        <p:txBody>
          <a:bodyPr/>
          <a:lstStyle/>
          <a:p>
            <a:pPr marL="0" indent="0">
              <a:buNone/>
            </a:pPr>
            <a:r>
              <a:rPr kumimoji="1" lang="zh-CN" altLang="en-US" b="0"/>
              <a:t>跟单 </a:t>
            </a:r>
            <a:r>
              <a:rPr kumimoji="1" lang="en-US" altLang="zh-CN" b="0"/>
              <a:t>3×3</a:t>
            </a:r>
            <a:r>
              <a:rPr kumimoji="1" lang="zh-CN" altLang="en-US" b="0"/>
              <a:t> 或 </a:t>
            </a:r>
            <a:r>
              <a:rPr kumimoji="1" lang="en-US" altLang="zh-CN"/>
              <a:t>5</a:t>
            </a:r>
            <a:r>
              <a:rPr kumimoji="1" lang="en-US" altLang="zh-CN" b="0"/>
              <a:t>×5</a:t>
            </a:r>
            <a:r>
              <a:rPr kumimoji="1" lang="zh-CN" altLang="en-US" b="0"/>
              <a:t> </a:t>
            </a:r>
            <a:r>
              <a:rPr kumimoji="1" lang="zh-CN" altLang="en-US"/>
              <a:t>卷积层相比，</a:t>
            </a:r>
            <a:r>
              <a:rPr kumimoji="1" lang="en-US" altLang="zh-CN" b="0"/>
              <a:t>Inception</a:t>
            </a:r>
            <a:r>
              <a:rPr kumimoji="1" lang="zh-CN" altLang="en-US" b="0"/>
              <a:t>架构拥有更少的参数和计算复杂度</a:t>
            </a:r>
            <a:endParaRPr kumimoji="1" lang="en-US" altLang="zh-CN" b="0"/>
          </a:p>
          <a:p>
            <a:pPr marL="0" indent="0">
              <a:buNone/>
            </a:pPr>
            <a:endParaRPr kumimoji="1" lang="en-US" altLang="zh-CN" b="0"/>
          </a:p>
        </p:txBody>
      </p:sp>
      <p:sp>
        <p:nvSpPr>
          <p:cNvPr id="4" name="灯片编号占位符 3">
            <a:extLst>
              <a:ext uri="{FF2B5EF4-FFF2-40B4-BE49-F238E27FC236}">
                <a16:creationId xmlns:a16="http://schemas.microsoft.com/office/drawing/2014/main" id="{5E86A05F-6BF7-56D7-73A4-F2C3F8CBF670}"/>
              </a:ext>
            </a:extLst>
          </p:cNvPr>
          <p:cNvSpPr>
            <a:spLocks noGrp="1"/>
          </p:cNvSpPr>
          <p:nvPr>
            <p:ph type="sldNum" sz="quarter" idx="12"/>
          </p:nvPr>
        </p:nvSpPr>
        <p:spPr/>
        <p:txBody>
          <a:bodyPr/>
          <a:lstStyle/>
          <a:p>
            <a:fld id="{7126B2B5-376B-9341-A2A1-F368811C5624}" type="slidenum">
              <a:rPr lang="en-CN" smtClean="0"/>
              <a:t>10</a:t>
            </a:fld>
            <a:endParaRPr lang="en-CN"/>
          </a:p>
        </p:txBody>
      </p:sp>
      <p:graphicFrame>
        <p:nvGraphicFramePr>
          <p:cNvPr id="6" name="表格 6">
            <a:extLst>
              <a:ext uri="{FF2B5EF4-FFF2-40B4-BE49-F238E27FC236}">
                <a16:creationId xmlns:a16="http://schemas.microsoft.com/office/drawing/2014/main" id="{45A28272-88B4-C987-15FD-8CC56F9F3BA5}"/>
              </a:ext>
            </a:extLst>
          </p:cNvPr>
          <p:cNvGraphicFramePr>
            <a:graphicFrameLocks noGrp="1"/>
          </p:cNvGraphicFramePr>
          <p:nvPr>
            <p:extLst>
              <p:ext uri="{D42A27DB-BD31-4B8C-83A1-F6EECF244321}">
                <p14:modId xmlns:p14="http://schemas.microsoft.com/office/powerpoint/2010/main" val="473148300"/>
              </p:ext>
            </p:extLst>
          </p:nvPr>
        </p:nvGraphicFramePr>
        <p:xfrm>
          <a:off x="2032000" y="3262154"/>
          <a:ext cx="8127999" cy="147828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1528045269"/>
                    </a:ext>
                  </a:extLst>
                </a:gridCol>
                <a:gridCol w="2709333">
                  <a:extLst>
                    <a:ext uri="{9D8B030D-6E8A-4147-A177-3AD203B41FA5}">
                      <a16:colId xmlns:a16="http://schemas.microsoft.com/office/drawing/2014/main" val="1478135048"/>
                    </a:ext>
                  </a:extLst>
                </a:gridCol>
                <a:gridCol w="2709333">
                  <a:extLst>
                    <a:ext uri="{9D8B030D-6E8A-4147-A177-3AD203B41FA5}">
                      <a16:colId xmlns:a16="http://schemas.microsoft.com/office/drawing/2014/main" val="4118317928"/>
                    </a:ext>
                  </a:extLst>
                </a:gridCol>
              </a:tblGrid>
              <a:tr h="0">
                <a:tc>
                  <a:txBody>
                    <a:bodyPr/>
                    <a:lstStyle/>
                    <a:p>
                      <a:pPr algn="ctr"/>
                      <a:endParaRPr lang="zh-CN" altLang="en-US"/>
                    </a:p>
                  </a:txBody>
                  <a:tcPr/>
                </a:tc>
                <a:tc>
                  <a:txBody>
                    <a:bodyPr/>
                    <a:lstStyle/>
                    <a:p>
                      <a:pPr algn="ctr"/>
                      <a:r>
                        <a:rPr lang="en-US" altLang="zh-CN"/>
                        <a:t>#parameters</a:t>
                      </a:r>
                      <a:endParaRPr lang="zh-CN" altLang="en-US"/>
                    </a:p>
                  </a:txBody>
                  <a:tcPr/>
                </a:tc>
                <a:tc>
                  <a:txBody>
                    <a:bodyPr/>
                    <a:lstStyle/>
                    <a:p>
                      <a:pPr algn="ctr"/>
                      <a:r>
                        <a:rPr lang="en-US" altLang="zh-CN"/>
                        <a:t>FLOPs</a:t>
                      </a:r>
                      <a:endParaRPr lang="zh-CN" altLang="en-US"/>
                    </a:p>
                  </a:txBody>
                  <a:tcPr/>
                </a:tc>
                <a:extLst>
                  <a:ext uri="{0D108BD9-81ED-4DB2-BD59-A6C34878D82A}">
                    <a16:rowId xmlns:a16="http://schemas.microsoft.com/office/drawing/2014/main" val="1230846701"/>
                  </a:ext>
                </a:extLst>
              </a:tr>
              <a:tr h="370840">
                <a:tc>
                  <a:txBody>
                    <a:bodyPr/>
                    <a:lstStyle/>
                    <a:p>
                      <a:pPr algn="ctr"/>
                      <a:r>
                        <a:rPr lang="en-US" altLang="zh-CN"/>
                        <a:t>Inception</a:t>
                      </a:r>
                      <a:endParaRPr lang="zh-CN" altLang="en-US"/>
                    </a:p>
                  </a:txBody>
                  <a:tcPr/>
                </a:tc>
                <a:tc>
                  <a:txBody>
                    <a:bodyPr/>
                    <a:lstStyle/>
                    <a:p>
                      <a:pPr algn="ctr"/>
                      <a:r>
                        <a:rPr lang="en-US" altLang="zh-CN"/>
                        <a:t>0.16M</a:t>
                      </a:r>
                    </a:p>
                  </a:txBody>
                  <a:tcPr/>
                </a:tc>
                <a:tc>
                  <a:txBody>
                    <a:bodyPr/>
                    <a:lstStyle/>
                    <a:p>
                      <a:pPr algn="ctr"/>
                      <a:r>
                        <a:rPr lang="en-US" altLang="zh-CN"/>
                        <a:t>128M</a:t>
                      </a:r>
                      <a:endParaRPr lang="zh-CN" altLang="en-US"/>
                    </a:p>
                  </a:txBody>
                  <a:tcPr/>
                </a:tc>
                <a:extLst>
                  <a:ext uri="{0D108BD9-81ED-4DB2-BD59-A6C34878D82A}">
                    <a16:rowId xmlns:a16="http://schemas.microsoft.com/office/drawing/2014/main" val="245224853"/>
                  </a:ext>
                </a:extLst>
              </a:tr>
              <a:tr h="370840">
                <a:tc>
                  <a:txBody>
                    <a:bodyPr/>
                    <a:lstStyle/>
                    <a:p>
                      <a:pPr algn="ctr"/>
                      <a:r>
                        <a:rPr lang="en-US" altLang="zh-CN"/>
                        <a:t>3×3</a:t>
                      </a:r>
                      <a:endParaRPr lang="zh-CN" altLang="en-US"/>
                    </a:p>
                  </a:txBody>
                  <a:tcPr/>
                </a:tc>
                <a:tc>
                  <a:txBody>
                    <a:bodyPr/>
                    <a:lstStyle/>
                    <a:p>
                      <a:pPr algn="ctr"/>
                      <a:r>
                        <a:rPr lang="en-US" altLang="zh-CN"/>
                        <a:t>0.44M</a:t>
                      </a:r>
                      <a:endParaRPr lang="zh-CN" altLang="en-US"/>
                    </a:p>
                  </a:txBody>
                  <a:tcPr/>
                </a:tc>
                <a:tc>
                  <a:txBody>
                    <a:bodyPr/>
                    <a:lstStyle/>
                    <a:p>
                      <a:pPr algn="ctr"/>
                      <a:r>
                        <a:rPr lang="en-US" altLang="zh-CN"/>
                        <a:t>346M</a:t>
                      </a:r>
                      <a:endParaRPr lang="zh-CN" altLang="en-US"/>
                    </a:p>
                  </a:txBody>
                  <a:tcPr/>
                </a:tc>
                <a:extLst>
                  <a:ext uri="{0D108BD9-81ED-4DB2-BD59-A6C34878D82A}">
                    <a16:rowId xmlns:a16="http://schemas.microsoft.com/office/drawing/2014/main" val="38203198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5×5</a:t>
                      </a:r>
                      <a:endParaRPr lang="zh-CN" altLang="en-US"/>
                    </a:p>
                  </a:txBody>
                  <a:tcPr/>
                </a:tc>
                <a:tc>
                  <a:txBody>
                    <a:bodyPr/>
                    <a:lstStyle/>
                    <a:p>
                      <a:pPr algn="ctr"/>
                      <a:r>
                        <a:rPr lang="en-US" altLang="zh-CN"/>
                        <a:t>1.22M</a:t>
                      </a:r>
                      <a:endParaRPr lang="zh-CN" altLang="en-US"/>
                    </a:p>
                  </a:txBody>
                  <a:tcPr/>
                </a:tc>
                <a:tc>
                  <a:txBody>
                    <a:bodyPr/>
                    <a:lstStyle/>
                    <a:p>
                      <a:pPr algn="ctr"/>
                      <a:r>
                        <a:rPr lang="en-US" altLang="zh-CN"/>
                        <a:t>963M</a:t>
                      </a:r>
                      <a:endParaRPr lang="zh-CN" altLang="en-US"/>
                    </a:p>
                  </a:txBody>
                  <a:tcPr/>
                </a:tc>
                <a:extLst>
                  <a:ext uri="{0D108BD9-81ED-4DB2-BD59-A6C34878D82A}">
                    <a16:rowId xmlns:a16="http://schemas.microsoft.com/office/drawing/2014/main" val="469310603"/>
                  </a:ext>
                </a:extLst>
              </a:tr>
            </a:tbl>
          </a:graphicData>
        </a:graphic>
      </p:graphicFrame>
    </p:spTree>
    <p:extLst>
      <p:ext uri="{BB962C8B-B14F-4D97-AF65-F5344CB8AC3E}">
        <p14:creationId xmlns:p14="http://schemas.microsoft.com/office/powerpoint/2010/main" val="1353644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2C258-FDBE-84F2-2197-6DB88E92522E}"/>
              </a:ext>
            </a:extLst>
          </p:cNvPr>
          <p:cNvSpPr>
            <a:spLocks noGrp="1"/>
          </p:cNvSpPr>
          <p:nvPr>
            <p:ph type="title"/>
          </p:nvPr>
        </p:nvSpPr>
        <p:spPr/>
        <p:txBody>
          <a:bodyPr/>
          <a:lstStyle/>
          <a:p>
            <a:r>
              <a:rPr kumimoji="1" lang="en-US" altLang="zh-CN"/>
              <a:t>2 </a:t>
            </a:r>
            <a:r>
              <a:rPr kumimoji="1" lang="zh-CN" altLang="en-US"/>
              <a:t>架构细节</a:t>
            </a:r>
          </a:p>
        </p:txBody>
      </p:sp>
      <p:sp>
        <p:nvSpPr>
          <p:cNvPr id="3" name="内容占位符 2">
            <a:extLst>
              <a:ext uri="{FF2B5EF4-FFF2-40B4-BE49-F238E27FC236}">
                <a16:creationId xmlns:a16="http://schemas.microsoft.com/office/drawing/2014/main" id="{8B4C0334-903D-5FEB-BF52-83264F8D9D1A}"/>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94CBFDD7-6754-0F68-4D0F-C22EC9F4900B}"/>
              </a:ext>
            </a:extLst>
          </p:cNvPr>
          <p:cNvSpPr>
            <a:spLocks noGrp="1"/>
          </p:cNvSpPr>
          <p:nvPr>
            <p:ph type="sldNum" sz="quarter" idx="12"/>
          </p:nvPr>
        </p:nvSpPr>
        <p:spPr/>
        <p:txBody>
          <a:bodyPr/>
          <a:lstStyle/>
          <a:p>
            <a:fld id="{7126B2B5-376B-9341-A2A1-F368811C5624}" type="slidenum">
              <a:rPr lang="en-CN" smtClean="0"/>
              <a:t>11</a:t>
            </a:fld>
            <a:endParaRPr lang="en-CN"/>
          </a:p>
        </p:txBody>
      </p:sp>
      <p:pic>
        <p:nvPicPr>
          <p:cNvPr id="5" name="图片 4">
            <a:extLst>
              <a:ext uri="{FF2B5EF4-FFF2-40B4-BE49-F238E27FC236}">
                <a16:creationId xmlns:a16="http://schemas.microsoft.com/office/drawing/2014/main" id="{6AE5783D-0D03-1BB2-1D15-A2BFFA8110D9}"/>
              </a:ext>
            </a:extLst>
          </p:cNvPr>
          <p:cNvPicPr>
            <a:picLocks noChangeAspect="1"/>
          </p:cNvPicPr>
          <p:nvPr/>
        </p:nvPicPr>
        <p:blipFill rotWithShape="1">
          <a:blip r:embed="rId2"/>
          <a:srcRect t="5770" b="9282"/>
          <a:stretch/>
        </p:blipFill>
        <p:spPr>
          <a:xfrm>
            <a:off x="2209800" y="1940212"/>
            <a:ext cx="7772400" cy="4122163"/>
          </a:xfrm>
          <a:prstGeom prst="rect">
            <a:avLst/>
          </a:prstGeom>
        </p:spPr>
      </p:pic>
      <mc:AlternateContent xmlns:mc="http://schemas.openxmlformats.org/markup-compatibility/2006">
        <mc:Choice xmlns:p14="http://schemas.microsoft.com/office/powerpoint/2010/main" Requires="p14">
          <p:contentPart p14:bwMode="auto" r:id="rId3">
            <p14:nvContentPartPr>
              <p14:cNvPr id="15" name="Ink 14">
                <a:extLst>
                  <a:ext uri="{FF2B5EF4-FFF2-40B4-BE49-F238E27FC236}">
                    <a16:creationId xmlns:a16="http://schemas.microsoft.com/office/drawing/2014/main" id="{46E9BA0D-3C36-764D-31C7-44524F81C5E6}"/>
                  </a:ext>
                </a:extLst>
              </p14:cNvPr>
              <p14:cNvContentPartPr/>
              <p14:nvPr/>
            </p14:nvContentPartPr>
            <p14:xfrm>
              <a:off x="8119180" y="782854"/>
              <a:ext cx="180720" cy="93600"/>
            </p14:xfrm>
          </p:contentPart>
        </mc:Choice>
        <mc:Fallback>
          <p:pic>
            <p:nvPicPr>
              <p:cNvPr id="15" name="Ink 14">
                <a:extLst>
                  <a:ext uri="{FF2B5EF4-FFF2-40B4-BE49-F238E27FC236}">
                    <a16:creationId xmlns:a16="http://schemas.microsoft.com/office/drawing/2014/main" id="{46E9BA0D-3C36-764D-31C7-44524F81C5E6}"/>
                  </a:ext>
                </a:extLst>
              </p:cNvPr>
              <p:cNvPicPr/>
              <p:nvPr/>
            </p:nvPicPr>
            <p:blipFill>
              <a:blip r:embed="rId4"/>
              <a:stretch>
                <a:fillRect/>
              </a:stretch>
            </p:blipFill>
            <p:spPr>
              <a:xfrm>
                <a:off x="8103731" y="767374"/>
                <a:ext cx="211259"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1" name="Ink 32">
                <a:extLst>
                  <a:ext uri="{FF2B5EF4-FFF2-40B4-BE49-F238E27FC236}">
                    <a16:creationId xmlns:a16="http://schemas.microsoft.com/office/drawing/2014/main" id="{39ECC508-C1E0-A727-38AB-DEC7A37E26F6}"/>
                  </a:ext>
                </a:extLst>
              </p14:cNvPr>
              <p14:cNvContentPartPr/>
              <p14:nvPr/>
            </p14:nvContentPartPr>
            <p14:xfrm>
              <a:off x="8505100" y="197854"/>
              <a:ext cx="1438560" cy="818640"/>
            </p14:xfrm>
          </p:contentPart>
        </mc:Choice>
        <mc:Fallback>
          <p:pic>
            <p:nvPicPr>
              <p:cNvPr id="31" name="Ink 32">
                <a:extLst>
                  <a:ext uri="{FF2B5EF4-FFF2-40B4-BE49-F238E27FC236}">
                    <a16:creationId xmlns:a16="http://schemas.microsoft.com/office/drawing/2014/main" id="{39ECC508-C1E0-A727-38AB-DEC7A37E26F6}"/>
                  </a:ext>
                </a:extLst>
              </p:cNvPr>
              <p:cNvPicPr/>
              <p:nvPr/>
            </p:nvPicPr>
            <p:blipFill>
              <a:blip r:embed="rId6"/>
              <a:stretch>
                <a:fillRect/>
              </a:stretch>
            </p:blipFill>
            <p:spPr>
              <a:xfrm>
                <a:off x="8489620" y="182374"/>
                <a:ext cx="1469160" cy="849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2" name="Ink 32">
                <a:extLst>
                  <a:ext uri="{FF2B5EF4-FFF2-40B4-BE49-F238E27FC236}">
                    <a16:creationId xmlns:a16="http://schemas.microsoft.com/office/drawing/2014/main" id="{53FC7082-14E6-D887-2717-8C78041A575E}"/>
                  </a:ext>
                </a:extLst>
              </p14:cNvPr>
              <p14:cNvContentPartPr/>
              <p14:nvPr/>
            </p14:nvContentPartPr>
            <p14:xfrm>
              <a:off x="6743260" y="764134"/>
              <a:ext cx="1139760" cy="797400"/>
            </p14:xfrm>
          </p:contentPart>
        </mc:Choice>
        <mc:Fallback>
          <p:pic>
            <p:nvPicPr>
              <p:cNvPr id="32" name="Ink 32">
                <a:extLst>
                  <a:ext uri="{FF2B5EF4-FFF2-40B4-BE49-F238E27FC236}">
                    <a16:creationId xmlns:a16="http://schemas.microsoft.com/office/drawing/2014/main" id="{53FC7082-14E6-D887-2717-8C78041A575E}"/>
                  </a:ext>
                </a:extLst>
              </p:cNvPr>
              <p:cNvPicPr/>
              <p:nvPr/>
            </p:nvPicPr>
            <p:blipFill>
              <a:blip r:embed="rId8"/>
              <a:stretch>
                <a:fillRect/>
              </a:stretch>
            </p:blipFill>
            <p:spPr>
              <a:xfrm>
                <a:off x="6727775" y="748647"/>
                <a:ext cx="1170370" cy="828014"/>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7" name="Ink 37">
                <a:extLst>
                  <a:ext uri="{FF2B5EF4-FFF2-40B4-BE49-F238E27FC236}">
                    <a16:creationId xmlns:a16="http://schemas.microsoft.com/office/drawing/2014/main" id="{6CA4F859-3FEF-FC82-FE60-C95A399ABAFB}"/>
                  </a:ext>
                </a:extLst>
              </p14:cNvPr>
              <p14:cNvContentPartPr/>
              <p14:nvPr/>
            </p14:nvContentPartPr>
            <p14:xfrm>
              <a:off x="9775180" y="834334"/>
              <a:ext cx="635040" cy="739440"/>
            </p14:xfrm>
          </p:contentPart>
        </mc:Choice>
        <mc:Fallback>
          <p:pic>
            <p:nvPicPr>
              <p:cNvPr id="37" name="Ink 37">
                <a:extLst>
                  <a:ext uri="{FF2B5EF4-FFF2-40B4-BE49-F238E27FC236}">
                    <a16:creationId xmlns:a16="http://schemas.microsoft.com/office/drawing/2014/main" id="{6CA4F859-3FEF-FC82-FE60-C95A399ABAFB}"/>
                  </a:ext>
                </a:extLst>
              </p:cNvPr>
              <p:cNvPicPr/>
              <p:nvPr/>
            </p:nvPicPr>
            <p:blipFill>
              <a:blip r:embed="rId10"/>
              <a:stretch>
                <a:fillRect/>
              </a:stretch>
            </p:blipFill>
            <p:spPr>
              <a:xfrm>
                <a:off x="9759709" y="818862"/>
                <a:ext cx="665623" cy="770025"/>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8" name="Ink 37">
                <a:extLst>
                  <a:ext uri="{FF2B5EF4-FFF2-40B4-BE49-F238E27FC236}">
                    <a16:creationId xmlns:a16="http://schemas.microsoft.com/office/drawing/2014/main" id="{65508DBA-C3C3-E506-4F6B-B8DB7A9B69B9}"/>
                  </a:ext>
                </a:extLst>
              </p14:cNvPr>
              <p14:cNvContentPartPr/>
              <p14:nvPr/>
            </p14:nvContentPartPr>
            <p14:xfrm>
              <a:off x="3699100" y="5041294"/>
              <a:ext cx="361440" cy="261720"/>
            </p14:xfrm>
          </p:contentPart>
        </mc:Choice>
        <mc:Fallback>
          <p:pic>
            <p:nvPicPr>
              <p:cNvPr id="38" name="Ink 37">
                <a:extLst>
                  <a:ext uri="{FF2B5EF4-FFF2-40B4-BE49-F238E27FC236}">
                    <a16:creationId xmlns:a16="http://schemas.microsoft.com/office/drawing/2014/main" id="{65508DBA-C3C3-E506-4F6B-B8DB7A9B69B9}"/>
                  </a:ext>
                </a:extLst>
              </p:cNvPr>
              <p:cNvPicPr/>
              <p:nvPr/>
            </p:nvPicPr>
            <p:blipFill>
              <a:blip r:embed="rId12"/>
              <a:stretch>
                <a:fillRect/>
              </a:stretch>
            </p:blipFill>
            <p:spPr>
              <a:xfrm>
                <a:off x="3683620" y="5025835"/>
                <a:ext cx="392040" cy="292278"/>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9" name="Ink 38">
                <a:extLst>
                  <a:ext uri="{FF2B5EF4-FFF2-40B4-BE49-F238E27FC236}">
                    <a16:creationId xmlns:a16="http://schemas.microsoft.com/office/drawing/2014/main" id="{D8CA7F05-5E2D-69FD-F378-4718295810F1}"/>
                  </a:ext>
                </a:extLst>
              </p14:cNvPr>
              <p14:cNvContentPartPr/>
              <p14:nvPr/>
            </p14:nvContentPartPr>
            <p14:xfrm>
              <a:off x="4695220" y="5726014"/>
              <a:ext cx="1202040" cy="68760"/>
            </p14:xfrm>
          </p:contentPart>
        </mc:Choice>
        <mc:Fallback>
          <p:pic>
            <p:nvPicPr>
              <p:cNvPr id="39" name="Ink 38">
                <a:extLst>
                  <a:ext uri="{FF2B5EF4-FFF2-40B4-BE49-F238E27FC236}">
                    <a16:creationId xmlns:a16="http://schemas.microsoft.com/office/drawing/2014/main" id="{D8CA7F05-5E2D-69FD-F378-4718295810F1}"/>
                  </a:ext>
                </a:extLst>
              </p:cNvPr>
              <p:cNvPicPr/>
              <p:nvPr/>
            </p:nvPicPr>
            <p:blipFill>
              <a:blip r:embed="rId14"/>
              <a:stretch>
                <a:fillRect/>
              </a:stretch>
            </p:blipFill>
            <p:spPr>
              <a:xfrm>
                <a:off x="4679740" y="5710534"/>
                <a:ext cx="1232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0" name="Ink 39">
                <a:extLst>
                  <a:ext uri="{FF2B5EF4-FFF2-40B4-BE49-F238E27FC236}">
                    <a16:creationId xmlns:a16="http://schemas.microsoft.com/office/drawing/2014/main" id="{4C0D0ACE-8481-069C-F80A-408F075B974B}"/>
                  </a:ext>
                </a:extLst>
              </p14:cNvPr>
              <p14:cNvContentPartPr/>
              <p14:nvPr/>
            </p14:nvContentPartPr>
            <p14:xfrm>
              <a:off x="6811660" y="3459814"/>
              <a:ext cx="324000" cy="1724760"/>
            </p14:xfrm>
          </p:contentPart>
        </mc:Choice>
        <mc:Fallback>
          <p:pic>
            <p:nvPicPr>
              <p:cNvPr id="40" name="Ink 39">
                <a:extLst>
                  <a:ext uri="{FF2B5EF4-FFF2-40B4-BE49-F238E27FC236}">
                    <a16:creationId xmlns:a16="http://schemas.microsoft.com/office/drawing/2014/main" id="{4C0D0ACE-8481-069C-F80A-408F075B974B}"/>
                  </a:ext>
                </a:extLst>
              </p:cNvPr>
              <p:cNvPicPr/>
              <p:nvPr/>
            </p:nvPicPr>
            <p:blipFill>
              <a:blip r:embed="rId16"/>
              <a:stretch>
                <a:fillRect/>
              </a:stretch>
            </p:blipFill>
            <p:spPr>
              <a:xfrm>
                <a:off x="6796180" y="3444334"/>
                <a:ext cx="354600" cy="1755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6" name="Ink 56">
                <a:extLst>
                  <a:ext uri="{FF2B5EF4-FFF2-40B4-BE49-F238E27FC236}">
                    <a16:creationId xmlns:a16="http://schemas.microsoft.com/office/drawing/2014/main" id="{9E5AC592-E858-8C1F-88E4-C6DF6B7A7B76}"/>
                  </a:ext>
                </a:extLst>
              </p14:cNvPr>
              <p14:cNvContentPartPr/>
              <p14:nvPr/>
            </p14:nvContentPartPr>
            <p14:xfrm>
              <a:off x="7459300" y="3584374"/>
              <a:ext cx="1737000" cy="623160"/>
            </p14:xfrm>
          </p:contentPart>
        </mc:Choice>
        <mc:Fallback>
          <p:pic>
            <p:nvPicPr>
              <p:cNvPr id="56" name="Ink 56">
                <a:extLst>
                  <a:ext uri="{FF2B5EF4-FFF2-40B4-BE49-F238E27FC236}">
                    <a16:creationId xmlns:a16="http://schemas.microsoft.com/office/drawing/2014/main" id="{9E5AC592-E858-8C1F-88E4-C6DF6B7A7B76}"/>
                  </a:ext>
                </a:extLst>
              </p:cNvPr>
              <p:cNvPicPr/>
              <p:nvPr/>
            </p:nvPicPr>
            <p:blipFill>
              <a:blip r:embed="rId18"/>
              <a:stretch>
                <a:fillRect/>
              </a:stretch>
            </p:blipFill>
            <p:spPr>
              <a:xfrm>
                <a:off x="7443823" y="3568885"/>
                <a:ext cx="1767594" cy="653778"/>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7" name="Ink 56">
                <a:extLst>
                  <a:ext uri="{FF2B5EF4-FFF2-40B4-BE49-F238E27FC236}">
                    <a16:creationId xmlns:a16="http://schemas.microsoft.com/office/drawing/2014/main" id="{088A8DE4-36F1-AD8D-83AF-9BA434808198}"/>
                  </a:ext>
                </a:extLst>
              </p14:cNvPr>
              <p14:cNvContentPartPr/>
              <p14:nvPr/>
            </p14:nvContentPartPr>
            <p14:xfrm>
              <a:off x="3200860" y="4113574"/>
              <a:ext cx="2696040" cy="50040"/>
            </p14:xfrm>
          </p:contentPart>
        </mc:Choice>
        <mc:Fallback>
          <p:pic>
            <p:nvPicPr>
              <p:cNvPr id="57" name="Ink 56">
                <a:extLst>
                  <a:ext uri="{FF2B5EF4-FFF2-40B4-BE49-F238E27FC236}">
                    <a16:creationId xmlns:a16="http://schemas.microsoft.com/office/drawing/2014/main" id="{088A8DE4-36F1-AD8D-83AF-9BA434808198}"/>
                  </a:ext>
                </a:extLst>
              </p:cNvPr>
              <p:cNvPicPr/>
              <p:nvPr/>
            </p:nvPicPr>
            <p:blipFill>
              <a:blip r:embed="rId20"/>
              <a:stretch>
                <a:fillRect/>
              </a:stretch>
            </p:blipFill>
            <p:spPr>
              <a:xfrm>
                <a:off x="3185380" y="4098094"/>
                <a:ext cx="2726640" cy="80640"/>
              </a:xfrm>
              <a:prstGeom prst="rect">
                <a:avLst/>
              </a:prstGeom>
            </p:spPr>
          </p:pic>
        </mc:Fallback>
      </mc:AlternateContent>
    </p:spTree>
    <p:extLst>
      <p:ext uri="{BB962C8B-B14F-4D97-AF65-F5344CB8AC3E}">
        <p14:creationId xmlns:p14="http://schemas.microsoft.com/office/powerpoint/2010/main" val="3266670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B3968-7049-7988-4C62-0DDD3239857A}"/>
              </a:ext>
            </a:extLst>
          </p:cNvPr>
          <p:cNvSpPr>
            <a:spLocks noGrp="1"/>
          </p:cNvSpPr>
          <p:nvPr>
            <p:ph type="title"/>
          </p:nvPr>
        </p:nvSpPr>
        <p:spPr/>
        <p:txBody>
          <a:bodyPr/>
          <a:lstStyle/>
          <a:p>
            <a:r>
              <a:rPr kumimoji="1" lang="en-US" altLang="zh-CN">
                <a:latin typeface="+mj-ea"/>
              </a:rPr>
              <a:t>2</a:t>
            </a:r>
            <a:r>
              <a:rPr kumimoji="1" lang="zh-CN" altLang="en-US">
                <a:latin typeface="+mj-ea"/>
              </a:rPr>
              <a:t> 架构细节</a:t>
            </a:r>
          </a:p>
        </p:txBody>
      </p:sp>
      <p:sp>
        <p:nvSpPr>
          <p:cNvPr id="3" name="内容占位符 2">
            <a:extLst>
              <a:ext uri="{FF2B5EF4-FFF2-40B4-BE49-F238E27FC236}">
                <a16:creationId xmlns:a16="http://schemas.microsoft.com/office/drawing/2014/main" id="{5C121501-F249-54FA-0482-0C7093FD968D}"/>
              </a:ext>
            </a:extLst>
          </p:cNvPr>
          <p:cNvSpPr>
            <a:spLocks noGrp="1"/>
          </p:cNvSpPr>
          <p:nvPr>
            <p:ph idx="1"/>
          </p:nvPr>
        </p:nvSpPr>
        <p:spPr>
          <a:xfrm>
            <a:off x="838199" y="1825625"/>
            <a:ext cx="10880035" cy="4351338"/>
          </a:xfrm>
        </p:spPr>
        <p:txBody>
          <a:bodyPr>
            <a:normAutofit/>
          </a:bodyPr>
          <a:lstStyle/>
          <a:p>
            <a:pPr marL="0" indent="0">
              <a:lnSpc>
                <a:spcPct val="100000"/>
              </a:lnSpc>
              <a:buNone/>
            </a:pPr>
            <a:r>
              <a:rPr lang="en-US" altLang="zh-CN">
                <a:latin typeface="Times New Roman" panose="02020603050405020304" pitchFamily="18" charset="0"/>
                <a:cs typeface="Times New Roman" panose="02020603050405020304" pitchFamily="18" charset="0"/>
              </a:rPr>
              <a:t>Inception</a:t>
            </a:r>
            <a:r>
              <a:rPr lang="zh-CN" altLang="en-US">
                <a:latin typeface="Times New Roman" panose="02020603050405020304" pitchFamily="18" charset="0"/>
                <a:cs typeface="Times New Roman" panose="02020603050405020304" pitchFamily="18" charset="0"/>
              </a:rPr>
              <a:t> 架构的主要思想是，找到卷积视觉网络最优的局部稀疏结构并用现有的稠密部件包含它。</a:t>
            </a:r>
            <a:endParaRPr lang="en-US" altLang="zh-CN">
              <a:latin typeface="Times New Roman" panose="02020603050405020304" pitchFamily="18" charset="0"/>
              <a:cs typeface="Times New Roman" panose="02020603050405020304" pitchFamily="18" charset="0"/>
            </a:endParaRPr>
          </a:p>
          <a:p>
            <a:pPr marL="0" indent="0">
              <a:lnSpc>
                <a:spcPct val="100000"/>
              </a:lnSpc>
              <a:buNone/>
            </a:pPr>
            <a:r>
              <a:rPr lang="zh-CN" altLang="en-US">
                <a:latin typeface="Times New Roman" panose="02020603050405020304" pitchFamily="18" charset="0"/>
                <a:cs typeface="Times New Roman" panose="02020603050405020304" pitchFamily="18" charset="0"/>
              </a:rPr>
              <a:t>为避免配准问题，</a:t>
            </a:r>
            <a:r>
              <a:rPr lang="en-US" altLang="zh-CN">
                <a:latin typeface="Times New Roman" panose="02020603050405020304" pitchFamily="18" charset="0"/>
                <a:cs typeface="Times New Roman" panose="02020603050405020304" pitchFamily="18" charset="0"/>
              </a:rPr>
              <a:t>Inception</a:t>
            </a:r>
            <a:r>
              <a:rPr lang="zh-CN" altLang="en-US">
                <a:latin typeface="Times New Roman" panose="02020603050405020304" pitchFamily="18" charset="0"/>
                <a:cs typeface="Times New Roman" panose="02020603050405020304" pitchFamily="18" charset="0"/>
              </a:rPr>
              <a:t> 架构将滤波器尺寸限制在 </a:t>
            </a:r>
            <a:r>
              <a:rPr lang="en-US" altLang="zh-CN">
                <a:latin typeface="Times New Roman" panose="02020603050405020304" pitchFamily="18" charset="0"/>
                <a:cs typeface="Times New Roman" panose="02020603050405020304" pitchFamily="18" charset="0"/>
              </a:rPr>
              <a:t>1×1</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3×3</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5×5</a:t>
            </a:r>
            <a:r>
              <a:rPr lang="zh-CN" altLang="en-US">
                <a:latin typeface="Times New Roman" panose="02020603050405020304" pitchFamily="18" charset="0"/>
                <a:cs typeface="Times New Roman" panose="02020603050405020304" pitchFamily="18" charset="0"/>
              </a:rPr>
              <a:t> 之间，模块架构思想为：将这些带滤波器的层组成一个单一输出向量形成下一阶段的输入。</a:t>
            </a:r>
            <a:endParaRPr lang="en-US" altLang="zh-CN">
              <a:latin typeface="Times New Roman" panose="02020603050405020304" pitchFamily="18" charset="0"/>
              <a:cs typeface="Times New Roman" panose="02020603050405020304" pitchFamily="18" charset="0"/>
            </a:endParaRPr>
          </a:p>
          <a:p>
            <a:pPr marL="0" indent="0">
              <a:lnSpc>
                <a:spcPct val="100000"/>
              </a:lnSpc>
              <a:buNone/>
            </a:pPr>
            <a:r>
              <a:rPr lang="zh-CN" altLang="en-US">
                <a:latin typeface="Times New Roman" panose="02020603050405020304" pitchFamily="18" charset="0"/>
                <a:cs typeface="Times New Roman" panose="02020603050405020304" pitchFamily="18" charset="0"/>
              </a:rPr>
              <a:t>但这些 </a:t>
            </a:r>
            <a:r>
              <a:rPr lang="en-US" altLang="zh-CN">
                <a:latin typeface="Times New Roman" panose="02020603050405020304" pitchFamily="18" charset="0"/>
                <a:cs typeface="Times New Roman" panose="02020603050405020304" pitchFamily="18" charset="0"/>
              </a:rPr>
              <a:t>Inception</a:t>
            </a:r>
            <a:r>
              <a:rPr lang="zh-CN" altLang="en-US">
                <a:latin typeface="Times New Roman" panose="02020603050405020304" pitchFamily="18" charset="0"/>
                <a:cs typeface="Times New Roman" panose="02020603050405020304" pitchFamily="18" charset="0"/>
              </a:rPr>
              <a:t> 模块相互堆叠会出现一个问题：它们的输出相关性统计值必然是不同的，因为更抽象的特征会被更高的层获取从而导致空间集中度降低，所以应该增加高层中 </a:t>
            </a:r>
            <a:r>
              <a:rPr lang="en-US" altLang="zh-CN">
                <a:latin typeface="Times New Roman" panose="02020603050405020304" pitchFamily="18" charset="0"/>
                <a:cs typeface="Times New Roman" panose="02020603050405020304" pitchFamily="18" charset="0"/>
              </a:rPr>
              <a:t>3×3</a:t>
            </a:r>
            <a:r>
              <a:rPr lang="zh-CN" altLang="en-US">
                <a:latin typeface="Times New Roman" panose="02020603050405020304" pitchFamily="18" charset="0"/>
                <a:cs typeface="Times New Roman" panose="02020603050405020304" pitchFamily="18" charset="0"/>
              </a:rPr>
              <a:t> 和 </a:t>
            </a:r>
            <a:r>
              <a:rPr lang="en-US" altLang="zh-CN">
                <a:latin typeface="Times New Roman" panose="02020603050405020304" pitchFamily="18" charset="0"/>
                <a:cs typeface="Times New Roman" panose="02020603050405020304" pitchFamily="18" charset="0"/>
              </a:rPr>
              <a:t>5×5</a:t>
            </a:r>
            <a:r>
              <a:rPr lang="zh-CN" altLang="en-US">
                <a:latin typeface="Times New Roman" panose="02020603050405020304" pitchFamily="18" charset="0"/>
                <a:cs typeface="Times New Roman" panose="02020603050405020304" pitchFamily="18" charset="0"/>
              </a:rPr>
              <a:t> 卷积的比例。</a:t>
            </a:r>
            <a:endParaRPr lang="en-US" altLang="zh-CN">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2F7443B-BDE2-96EB-251B-40DF1883276E}"/>
              </a:ext>
            </a:extLst>
          </p:cNvPr>
          <p:cNvSpPr>
            <a:spLocks noGrp="1"/>
          </p:cNvSpPr>
          <p:nvPr>
            <p:ph type="sldNum" sz="quarter" idx="12"/>
          </p:nvPr>
        </p:nvSpPr>
        <p:spPr/>
        <p:txBody>
          <a:bodyPr/>
          <a:lstStyle/>
          <a:p>
            <a:fld id="{7126B2B5-376B-9341-A2A1-F368811C5624}" type="slidenum">
              <a:rPr lang="en-CN" smtClean="0"/>
              <a:t>12</a:t>
            </a:fld>
            <a:endParaRPr lang="en-CN"/>
          </a:p>
        </p:txBody>
      </p:sp>
    </p:spTree>
    <p:extLst>
      <p:ext uri="{BB962C8B-B14F-4D97-AF65-F5344CB8AC3E}">
        <p14:creationId xmlns:p14="http://schemas.microsoft.com/office/powerpoint/2010/main" val="111725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B3968-7049-7988-4C62-0DDD3239857A}"/>
              </a:ext>
            </a:extLst>
          </p:cNvPr>
          <p:cNvSpPr>
            <a:spLocks noGrp="1"/>
          </p:cNvSpPr>
          <p:nvPr>
            <p:ph type="title"/>
          </p:nvPr>
        </p:nvSpPr>
        <p:spPr/>
        <p:txBody>
          <a:bodyPr/>
          <a:lstStyle/>
          <a:p>
            <a:r>
              <a:rPr kumimoji="1" lang="en-US" altLang="zh-CN">
                <a:latin typeface="+mj-ea"/>
              </a:rPr>
              <a:t>2</a:t>
            </a:r>
            <a:r>
              <a:rPr kumimoji="1" lang="zh-CN" altLang="en-US">
                <a:latin typeface="+mj-ea"/>
              </a:rPr>
              <a:t> 架构细节</a:t>
            </a:r>
          </a:p>
        </p:txBody>
      </p:sp>
      <p:sp>
        <p:nvSpPr>
          <p:cNvPr id="3" name="内容占位符 2">
            <a:extLst>
              <a:ext uri="{FF2B5EF4-FFF2-40B4-BE49-F238E27FC236}">
                <a16:creationId xmlns:a16="http://schemas.microsoft.com/office/drawing/2014/main" id="{5C121501-F249-54FA-0482-0C7093FD968D}"/>
              </a:ext>
            </a:extLst>
          </p:cNvPr>
          <p:cNvSpPr>
            <a:spLocks noGrp="1"/>
          </p:cNvSpPr>
          <p:nvPr>
            <p:ph idx="1"/>
          </p:nvPr>
        </p:nvSpPr>
        <p:spPr>
          <a:xfrm>
            <a:off x="838199" y="1825625"/>
            <a:ext cx="10880035" cy="4351338"/>
          </a:xfrm>
        </p:spPr>
        <p:txBody>
          <a:bodyPr>
            <a:normAutofit/>
          </a:bodyPr>
          <a:lstStyle/>
          <a:p>
            <a:pPr marL="0" indent="0">
              <a:lnSpc>
                <a:spcPct val="100000"/>
              </a:lnSpc>
              <a:buNone/>
            </a:pPr>
            <a:r>
              <a:rPr lang="zh-CN" altLang="en-US">
                <a:latin typeface="Times New Roman" panose="02020603050405020304" pitchFamily="18" charset="0"/>
                <a:cs typeface="Times New Roman" panose="02020603050405020304" pitchFamily="18" charset="0"/>
              </a:rPr>
              <a:t>上述模块的另一个问题是，即使是合适数量的 </a:t>
            </a:r>
            <a:r>
              <a:rPr lang="en-US" altLang="zh-CN">
                <a:latin typeface="Times New Roman" panose="02020603050405020304" pitchFamily="18" charset="0"/>
                <a:cs typeface="Times New Roman" panose="02020603050405020304" pitchFamily="18" charset="0"/>
              </a:rPr>
              <a:t>5×5</a:t>
            </a:r>
            <a:r>
              <a:rPr lang="zh-CN" altLang="en-US">
                <a:latin typeface="Times New Roman" panose="02020603050405020304" pitchFamily="18" charset="0"/>
                <a:cs typeface="Times New Roman" panose="02020603050405020304" pitchFamily="18" charset="0"/>
              </a:rPr>
              <a:t> 卷积，也会因为卷积层上的大量滤波器导致计算成本很高，这个问题在添加池化单元后会变得更加突出：池化层的输出和卷积层的输出合并后会导致 </a:t>
            </a:r>
            <a:r>
              <a:rPr lang="en-US" altLang="zh-CN">
                <a:latin typeface="Times New Roman" panose="02020603050405020304" pitchFamily="18" charset="0"/>
                <a:cs typeface="Times New Roman" panose="02020603050405020304" pitchFamily="18" charset="0"/>
              </a:rPr>
              <a:t>stage</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to stage</a:t>
            </a:r>
            <a:r>
              <a:rPr lang="zh-CN" altLang="en-US">
                <a:latin typeface="Times New Roman" panose="02020603050405020304" pitchFamily="18" charset="0"/>
                <a:cs typeface="Times New Roman" panose="02020603050405020304" pitchFamily="18" charset="0"/>
              </a:rPr>
              <a:t> 的输出不可避免的增加。虽然这个架构包含了最优稀疏结构，但它的运算十分低效，运行几个阶段就会计算崩溃。</a:t>
            </a:r>
            <a:endParaRPr lang="en-US" altLang="zh-CN">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2F7443B-BDE2-96EB-251B-40DF1883276E}"/>
              </a:ext>
            </a:extLst>
          </p:cNvPr>
          <p:cNvSpPr>
            <a:spLocks noGrp="1"/>
          </p:cNvSpPr>
          <p:nvPr>
            <p:ph type="sldNum" sz="quarter" idx="12"/>
          </p:nvPr>
        </p:nvSpPr>
        <p:spPr/>
        <p:txBody>
          <a:bodyPr/>
          <a:lstStyle/>
          <a:p>
            <a:fld id="{7126B2B5-376B-9341-A2A1-F368811C5624}" type="slidenum">
              <a:rPr lang="en-CN" smtClean="0"/>
              <a:t>13</a:t>
            </a:fld>
            <a:endParaRPr lang="en-CN"/>
          </a:p>
        </p:txBody>
      </p:sp>
    </p:spTree>
    <p:extLst>
      <p:ext uri="{BB962C8B-B14F-4D97-AF65-F5344CB8AC3E}">
        <p14:creationId xmlns:p14="http://schemas.microsoft.com/office/powerpoint/2010/main" val="2791259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B3968-7049-7988-4C62-0DDD3239857A}"/>
              </a:ext>
            </a:extLst>
          </p:cNvPr>
          <p:cNvSpPr>
            <a:spLocks noGrp="1"/>
          </p:cNvSpPr>
          <p:nvPr>
            <p:ph type="title"/>
          </p:nvPr>
        </p:nvSpPr>
        <p:spPr/>
        <p:txBody>
          <a:bodyPr/>
          <a:lstStyle/>
          <a:p>
            <a:r>
              <a:rPr kumimoji="1" lang="en-US" altLang="zh-CN">
                <a:latin typeface="+mj-ea"/>
              </a:rPr>
              <a:t>2</a:t>
            </a:r>
            <a:r>
              <a:rPr kumimoji="1" lang="zh-CN" altLang="en-US">
                <a:latin typeface="+mj-ea"/>
              </a:rPr>
              <a:t> 架构细节</a:t>
            </a:r>
          </a:p>
        </p:txBody>
      </p:sp>
      <p:sp>
        <p:nvSpPr>
          <p:cNvPr id="3" name="内容占位符 2">
            <a:extLst>
              <a:ext uri="{FF2B5EF4-FFF2-40B4-BE49-F238E27FC236}">
                <a16:creationId xmlns:a16="http://schemas.microsoft.com/office/drawing/2014/main" id="{5C121501-F249-54FA-0482-0C7093FD968D}"/>
              </a:ext>
            </a:extLst>
          </p:cNvPr>
          <p:cNvSpPr>
            <a:spLocks noGrp="1"/>
          </p:cNvSpPr>
          <p:nvPr>
            <p:ph idx="1"/>
          </p:nvPr>
        </p:nvSpPr>
        <p:spPr>
          <a:xfrm>
            <a:off x="838199" y="1825625"/>
            <a:ext cx="10880035" cy="4351338"/>
          </a:xfrm>
        </p:spPr>
        <p:txBody>
          <a:bodyPr>
            <a:normAutofit/>
          </a:bodyPr>
          <a:lstStyle/>
          <a:p>
            <a:pPr marL="0" indent="0">
              <a:lnSpc>
                <a:spcPct val="100000"/>
              </a:lnSpc>
              <a:buNone/>
            </a:pPr>
            <a:r>
              <a:rPr lang="zh-CN" altLang="en-US">
                <a:latin typeface="Times New Roman" panose="02020603050405020304" pitchFamily="18" charset="0"/>
                <a:cs typeface="Times New Roman" panose="02020603050405020304" pitchFamily="18" charset="0"/>
              </a:rPr>
              <a:t>这就有了 </a:t>
            </a:r>
            <a:r>
              <a:rPr lang="en-US" altLang="zh-CN">
                <a:latin typeface="Times New Roman" panose="02020603050405020304" pitchFamily="18" charset="0"/>
                <a:cs typeface="Times New Roman" panose="02020603050405020304" pitchFamily="18" charset="0"/>
              </a:rPr>
              <a:t>Inception</a:t>
            </a:r>
            <a:r>
              <a:rPr lang="zh-CN" altLang="en-US">
                <a:latin typeface="Times New Roman" panose="02020603050405020304" pitchFamily="18" charset="0"/>
                <a:cs typeface="Times New Roman" panose="02020603050405020304" pitchFamily="18" charset="0"/>
              </a:rPr>
              <a:t> 架构的第二大思想：在计算需求大量增加的地方进行降维。具体而言，就是用 </a:t>
            </a:r>
            <a:r>
              <a:rPr lang="en-US" altLang="zh-CN">
                <a:latin typeface="Times New Roman" panose="02020603050405020304" pitchFamily="18" charset="0"/>
                <a:cs typeface="Times New Roman" panose="02020603050405020304" pitchFamily="18" charset="0"/>
              </a:rPr>
              <a:t>1×1</a:t>
            </a:r>
            <a:r>
              <a:rPr lang="zh-CN" altLang="en-US">
                <a:latin typeface="Times New Roman" panose="02020603050405020304" pitchFamily="18" charset="0"/>
                <a:cs typeface="Times New Roman" panose="02020603050405020304" pitchFamily="18" charset="0"/>
              </a:rPr>
              <a:t> 的卷积在 </a:t>
            </a:r>
            <a:r>
              <a:rPr lang="en-US" altLang="zh-CN">
                <a:latin typeface="Times New Roman" panose="02020603050405020304" pitchFamily="18" charset="0"/>
                <a:cs typeface="Times New Roman" panose="02020603050405020304" pitchFamily="18" charset="0"/>
              </a:rPr>
              <a:t>3×3</a:t>
            </a:r>
            <a:r>
              <a:rPr lang="zh-CN" altLang="en-US">
                <a:latin typeface="Times New Roman" panose="02020603050405020304" pitchFamily="18" charset="0"/>
                <a:cs typeface="Times New Roman" panose="02020603050405020304" pitchFamily="18" charset="0"/>
              </a:rPr>
              <a:t> 和 </a:t>
            </a:r>
            <a:r>
              <a:rPr lang="en-US" altLang="zh-CN">
                <a:latin typeface="Times New Roman" panose="02020603050405020304" pitchFamily="18" charset="0"/>
                <a:cs typeface="Times New Roman" panose="02020603050405020304" pitchFamily="18" charset="0"/>
              </a:rPr>
              <a:t>5×5</a:t>
            </a:r>
            <a:r>
              <a:rPr lang="zh-CN" altLang="en-US">
                <a:latin typeface="Times New Roman" panose="02020603050405020304" pitchFamily="18" charset="0"/>
                <a:cs typeface="Times New Roman" panose="02020603050405020304" pitchFamily="18" charset="0"/>
              </a:rPr>
              <a:t> 的卷积之前进行降维，同时它们也被用于修正线性激活（</a:t>
            </a:r>
            <a:r>
              <a:rPr lang="en-US" altLang="zh-CN">
                <a:latin typeface="Times New Roman" panose="02020603050405020304" pitchFamily="18" charset="0"/>
                <a:cs typeface="Times New Roman" panose="02020603050405020304" pitchFamily="18" charset="0"/>
              </a:rPr>
              <a:t>ReLU</a:t>
            </a:r>
            <a:r>
              <a:rPr lang="zh-CN" altLang="en-US">
                <a:latin typeface="Times New Roman" panose="02020603050405020304" pitchFamily="18" charset="0"/>
                <a:cs typeface="Times New Roman" panose="02020603050405020304" pitchFamily="18" charset="0"/>
              </a:rPr>
              <a:t>），最终的架构如下所示：</a:t>
            </a:r>
            <a:endParaRPr lang="en-US" altLang="zh-CN">
              <a:latin typeface="Times New Roman" panose="02020603050405020304" pitchFamily="18" charset="0"/>
              <a:cs typeface="Times New Roman" panose="02020603050405020304" pitchFamily="18" charset="0"/>
            </a:endParaRPr>
          </a:p>
          <a:p>
            <a:pPr marL="0" indent="0">
              <a:lnSpc>
                <a:spcPct val="100000"/>
              </a:lnSpc>
              <a:buNone/>
            </a:pPr>
            <a:endParaRPr lang="en-US" altLang="zh-CN">
              <a:latin typeface="Times New Roman" panose="02020603050405020304" pitchFamily="18" charset="0"/>
              <a:cs typeface="Times New Roman" panose="02020603050405020304" pitchFamily="18" charset="0"/>
            </a:endParaRPr>
          </a:p>
          <a:p>
            <a:pPr marL="0" indent="0">
              <a:lnSpc>
                <a:spcPct val="100000"/>
              </a:lnSpc>
              <a:buNone/>
            </a:pPr>
            <a:endParaRPr lang="en-US" altLang="zh-CN">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2F7443B-BDE2-96EB-251B-40DF1883276E}"/>
              </a:ext>
            </a:extLst>
          </p:cNvPr>
          <p:cNvSpPr>
            <a:spLocks noGrp="1"/>
          </p:cNvSpPr>
          <p:nvPr>
            <p:ph type="sldNum" sz="quarter" idx="12"/>
          </p:nvPr>
        </p:nvSpPr>
        <p:spPr/>
        <p:txBody>
          <a:bodyPr/>
          <a:lstStyle/>
          <a:p>
            <a:fld id="{7126B2B5-376B-9341-A2A1-F368811C5624}" type="slidenum">
              <a:rPr lang="en-CN" smtClean="0"/>
              <a:t>14</a:t>
            </a:fld>
            <a:endParaRPr lang="en-CN"/>
          </a:p>
        </p:txBody>
      </p:sp>
      <p:pic>
        <p:nvPicPr>
          <p:cNvPr id="5" name="图片 4">
            <a:extLst>
              <a:ext uri="{FF2B5EF4-FFF2-40B4-BE49-F238E27FC236}">
                <a16:creationId xmlns:a16="http://schemas.microsoft.com/office/drawing/2014/main" id="{12EE123C-8E61-1CB9-CF11-5ED0BAC7D42C}"/>
              </a:ext>
            </a:extLst>
          </p:cNvPr>
          <p:cNvPicPr>
            <a:picLocks noChangeAspect="1"/>
          </p:cNvPicPr>
          <p:nvPr/>
        </p:nvPicPr>
        <p:blipFill>
          <a:blip r:embed="rId2"/>
          <a:stretch>
            <a:fillRect/>
          </a:stretch>
        </p:blipFill>
        <p:spPr>
          <a:xfrm>
            <a:off x="838199" y="4040842"/>
            <a:ext cx="4971736" cy="2315508"/>
          </a:xfrm>
          <a:prstGeom prst="rect">
            <a:avLst/>
          </a:prstGeom>
        </p:spPr>
      </p:pic>
      <p:pic>
        <p:nvPicPr>
          <p:cNvPr id="6" name="图片 5">
            <a:extLst>
              <a:ext uri="{FF2B5EF4-FFF2-40B4-BE49-F238E27FC236}">
                <a16:creationId xmlns:a16="http://schemas.microsoft.com/office/drawing/2014/main" id="{222BE570-5257-1108-E53F-8701CF6F0480}"/>
              </a:ext>
            </a:extLst>
          </p:cNvPr>
          <p:cNvPicPr>
            <a:picLocks noChangeAspect="1"/>
          </p:cNvPicPr>
          <p:nvPr/>
        </p:nvPicPr>
        <p:blipFill>
          <a:blip r:embed="rId3"/>
          <a:stretch>
            <a:fillRect/>
          </a:stretch>
        </p:blipFill>
        <p:spPr>
          <a:xfrm>
            <a:off x="6722784" y="4040842"/>
            <a:ext cx="4631016" cy="2315508"/>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F7F55673-D5F1-5EB2-3A0A-77D995F5FF48}"/>
                  </a:ext>
                </a:extLst>
              </p14:cNvPr>
              <p14:cNvContentPartPr/>
              <p14:nvPr/>
            </p14:nvContentPartPr>
            <p14:xfrm>
              <a:off x="1339660" y="6111934"/>
              <a:ext cx="4046760" cy="349200"/>
            </p14:xfrm>
          </p:contentPart>
        </mc:Choice>
        <mc:Fallback>
          <p:pic>
            <p:nvPicPr>
              <p:cNvPr id="7" name="Ink 6">
                <a:extLst>
                  <a:ext uri="{FF2B5EF4-FFF2-40B4-BE49-F238E27FC236}">
                    <a16:creationId xmlns:a16="http://schemas.microsoft.com/office/drawing/2014/main" id="{F7F55673-D5F1-5EB2-3A0A-77D995F5FF48}"/>
                  </a:ext>
                </a:extLst>
              </p:cNvPr>
              <p:cNvPicPr/>
              <p:nvPr/>
            </p:nvPicPr>
            <p:blipFill>
              <a:blip r:embed="rId5"/>
              <a:stretch>
                <a:fillRect/>
              </a:stretch>
            </p:blipFill>
            <p:spPr>
              <a:xfrm>
                <a:off x="1324181" y="6096454"/>
                <a:ext cx="4077357"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1">
                <a:extLst>
                  <a:ext uri="{FF2B5EF4-FFF2-40B4-BE49-F238E27FC236}">
                    <a16:creationId xmlns:a16="http://schemas.microsoft.com/office/drawing/2014/main" id="{CB8455D0-27BB-6658-C475-C18E3D346EF0}"/>
                  </a:ext>
                </a:extLst>
              </p14:cNvPr>
              <p14:cNvContentPartPr/>
              <p14:nvPr/>
            </p14:nvContentPartPr>
            <p14:xfrm>
              <a:off x="8125300" y="4611454"/>
              <a:ext cx="3062880" cy="1182960"/>
            </p14:xfrm>
          </p:contentPart>
        </mc:Choice>
        <mc:Fallback>
          <p:pic>
            <p:nvPicPr>
              <p:cNvPr id="11" name="Ink 11">
                <a:extLst>
                  <a:ext uri="{FF2B5EF4-FFF2-40B4-BE49-F238E27FC236}">
                    <a16:creationId xmlns:a16="http://schemas.microsoft.com/office/drawing/2014/main" id="{CB8455D0-27BB-6658-C475-C18E3D346EF0}"/>
                  </a:ext>
                </a:extLst>
              </p:cNvPr>
              <p:cNvPicPr/>
              <p:nvPr/>
            </p:nvPicPr>
            <p:blipFill>
              <a:blip r:embed="rId7"/>
              <a:stretch>
                <a:fillRect/>
              </a:stretch>
            </p:blipFill>
            <p:spPr>
              <a:xfrm>
                <a:off x="8109818" y="4595969"/>
                <a:ext cx="3093484" cy="1213569"/>
              </a:xfrm>
              <a:prstGeom prst="rect">
                <a:avLst/>
              </a:prstGeom>
            </p:spPr>
          </p:pic>
        </mc:Fallback>
      </mc:AlternateContent>
    </p:spTree>
    <p:extLst>
      <p:ext uri="{BB962C8B-B14F-4D97-AF65-F5344CB8AC3E}">
        <p14:creationId xmlns:p14="http://schemas.microsoft.com/office/powerpoint/2010/main" val="214386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B3968-7049-7988-4C62-0DDD3239857A}"/>
              </a:ext>
            </a:extLst>
          </p:cNvPr>
          <p:cNvSpPr>
            <a:spLocks noGrp="1"/>
          </p:cNvSpPr>
          <p:nvPr>
            <p:ph type="title"/>
          </p:nvPr>
        </p:nvSpPr>
        <p:spPr/>
        <p:txBody>
          <a:bodyPr/>
          <a:lstStyle/>
          <a:p>
            <a:r>
              <a:rPr kumimoji="1" lang="en-US" altLang="zh-CN">
                <a:latin typeface="+mj-ea"/>
              </a:rPr>
              <a:t>2</a:t>
            </a:r>
            <a:r>
              <a:rPr kumimoji="1" lang="zh-CN" altLang="en-US">
                <a:latin typeface="+mj-ea"/>
              </a:rPr>
              <a:t> 架构细节</a:t>
            </a:r>
          </a:p>
        </p:txBody>
      </p:sp>
      <p:sp>
        <p:nvSpPr>
          <p:cNvPr id="3" name="内容占位符 2">
            <a:extLst>
              <a:ext uri="{FF2B5EF4-FFF2-40B4-BE49-F238E27FC236}">
                <a16:creationId xmlns:a16="http://schemas.microsoft.com/office/drawing/2014/main" id="{5C121501-F249-54FA-0482-0C7093FD968D}"/>
              </a:ext>
            </a:extLst>
          </p:cNvPr>
          <p:cNvSpPr>
            <a:spLocks noGrp="1"/>
          </p:cNvSpPr>
          <p:nvPr>
            <p:ph idx="1"/>
          </p:nvPr>
        </p:nvSpPr>
        <p:spPr>
          <a:xfrm>
            <a:off x="838199" y="1825625"/>
            <a:ext cx="10880035" cy="4351338"/>
          </a:xfrm>
        </p:spPr>
        <p:txBody>
          <a:bodyPr>
            <a:normAutofit/>
          </a:bodyPr>
          <a:lstStyle/>
          <a:p>
            <a:pPr marL="0" indent="0">
              <a:lnSpc>
                <a:spcPct val="100000"/>
              </a:lnSpc>
              <a:buNone/>
            </a:pPr>
            <a:r>
              <a:rPr lang="zh-CN" altLang="en-US" sz="2400">
                <a:latin typeface="Times New Roman" panose="02020603050405020304" pitchFamily="18" charset="0"/>
                <a:cs typeface="Times New Roman" panose="02020603050405020304" pitchFamily="18" charset="0"/>
              </a:rPr>
              <a:t>总体而言，一个 </a:t>
            </a:r>
            <a:r>
              <a:rPr lang="en-US" altLang="zh-CN" sz="2400">
                <a:latin typeface="Times New Roman" panose="02020603050405020304" pitchFamily="18" charset="0"/>
                <a:cs typeface="Times New Roman" panose="02020603050405020304" pitchFamily="18" charset="0"/>
              </a:rPr>
              <a:t>Inceoption</a:t>
            </a:r>
            <a:r>
              <a:rPr lang="zh-CN" altLang="en-US" sz="2400">
                <a:latin typeface="Times New Roman" panose="02020603050405020304" pitchFamily="18" charset="0"/>
                <a:cs typeface="Times New Roman" panose="02020603050405020304" pitchFamily="18" charset="0"/>
              </a:rPr>
              <a:t> 网络就是由下面的模块堆叠而成，辅以步长为 </a:t>
            </a:r>
            <a:r>
              <a:rPr lang="en-US" altLang="zh-CN" sz="2400">
                <a:latin typeface="Times New Roman" panose="02020603050405020304" pitchFamily="18" charset="0"/>
                <a:cs typeface="Times New Roman" panose="02020603050405020304" pitchFamily="18" charset="0"/>
              </a:rPr>
              <a:t>2</a:t>
            </a:r>
            <a:r>
              <a:rPr lang="zh-CN" altLang="en-US" sz="2400">
                <a:latin typeface="Times New Roman" panose="02020603050405020304" pitchFamily="18" charset="0"/>
                <a:cs typeface="Times New Roman" panose="02020603050405020304" pitchFamily="18" charset="0"/>
              </a:rPr>
              <a:t> 的最大池化层。因为降维层的使用，网络可以大量增加每个阶段的神经元数目，而不用担心引起后续阶段的计算量激增。</a:t>
            </a:r>
            <a:endParaRPr lang="en-US" altLang="zh-CN" sz="2400">
              <a:latin typeface="Times New Roman" panose="02020603050405020304" pitchFamily="18" charset="0"/>
              <a:cs typeface="Times New Roman" panose="02020603050405020304" pitchFamily="18" charset="0"/>
            </a:endParaRPr>
          </a:p>
          <a:p>
            <a:pPr marL="0" indent="0">
              <a:lnSpc>
                <a:spcPct val="100000"/>
              </a:lnSpc>
              <a:buNone/>
            </a:pPr>
            <a:r>
              <a:rPr lang="zh-CN" altLang="en-US" sz="2400">
                <a:latin typeface="Times New Roman" panose="02020603050405020304" pitchFamily="18" charset="0"/>
                <a:cs typeface="Times New Roman" panose="02020603050405020304" pitchFamily="18" charset="0"/>
              </a:rPr>
              <a:t>此外该设计遵循了一个实用原则：视觉信息应该在不同尺度上处理然后聚合以便下一阶段可以同时抽象出不同尺度的特征。</a:t>
            </a:r>
            <a:endParaRPr lang="en-US" altLang="zh-CN" sz="2400">
              <a:latin typeface="Times New Roman" panose="02020603050405020304" pitchFamily="18" charset="0"/>
              <a:cs typeface="Times New Roman" panose="02020603050405020304" pitchFamily="18" charset="0"/>
            </a:endParaRPr>
          </a:p>
          <a:p>
            <a:pPr marL="0" indent="0">
              <a:lnSpc>
                <a:spcPct val="100000"/>
              </a:lnSpc>
              <a:buNone/>
            </a:pPr>
            <a:endParaRPr lang="en-US" altLang="zh-CN" sz="240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2F7443B-BDE2-96EB-251B-40DF1883276E}"/>
              </a:ext>
            </a:extLst>
          </p:cNvPr>
          <p:cNvSpPr>
            <a:spLocks noGrp="1"/>
          </p:cNvSpPr>
          <p:nvPr>
            <p:ph type="sldNum" sz="quarter" idx="12"/>
          </p:nvPr>
        </p:nvSpPr>
        <p:spPr/>
        <p:txBody>
          <a:bodyPr/>
          <a:lstStyle/>
          <a:p>
            <a:fld id="{7126B2B5-376B-9341-A2A1-F368811C5624}" type="slidenum">
              <a:rPr lang="en-CN" smtClean="0"/>
              <a:t>15</a:t>
            </a:fld>
            <a:endParaRPr lang="en-CN"/>
          </a:p>
        </p:txBody>
      </p:sp>
      <p:pic>
        <p:nvPicPr>
          <p:cNvPr id="6" name="图片 5">
            <a:extLst>
              <a:ext uri="{FF2B5EF4-FFF2-40B4-BE49-F238E27FC236}">
                <a16:creationId xmlns:a16="http://schemas.microsoft.com/office/drawing/2014/main" id="{222BE570-5257-1108-E53F-8701CF6F0480}"/>
              </a:ext>
            </a:extLst>
          </p:cNvPr>
          <p:cNvPicPr>
            <a:picLocks noChangeAspect="1"/>
          </p:cNvPicPr>
          <p:nvPr/>
        </p:nvPicPr>
        <p:blipFill>
          <a:blip r:embed="rId2"/>
          <a:stretch>
            <a:fillRect/>
          </a:stretch>
        </p:blipFill>
        <p:spPr>
          <a:xfrm>
            <a:off x="3962708" y="4001294"/>
            <a:ext cx="4631016" cy="2315508"/>
          </a:xfrm>
          <a:prstGeom prst="rect">
            <a:avLst/>
          </a:prstGeom>
        </p:spPr>
      </p:pic>
    </p:spTree>
    <p:extLst>
      <p:ext uri="{BB962C8B-B14F-4D97-AF65-F5344CB8AC3E}">
        <p14:creationId xmlns:p14="http://schemas.microsoft.com/office/powerpoint/2010/main" val="2083600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368D9-CE89-B63F-AC02-7D8FD4E1286A}"/>
              </a:ext>
            </a:extLst>
          </p:cNvPr>
          <p:cNvSpPr>
            <a:spLocks noGrp="1"/>
          </p:cNvSpPr>
          <p:nvPr>
            <p:ph type="title"/>
          </p:nvPr>
        </p:nvSpPr>
        <p:spPr/>
        <p:txBody>
          <a:bodyPr/>
          <a:lstStyle/>
          <a:p>
            <a:r>
              <a:rPr kumimoji="1" lang="en-US" altLang="zh-CN"/>
              <a:t>3</a:t>
            </a:r>
            <a:r>
              <a:rPr kumimoji="1" lang="zh-CN" altLang="en-US"/>
              <a:t> </a:t>
            </a:r>
            <a:r>
              <a:rPr kumimoji="1" lang="en-US" altLang="zh-CN"/>
              <a:t>GoogLeNet</a:t>
            </a:r>
            <a:endParaRPr kumimoji="1" lang="zh-CN" altLang="en-US"/>
          </a:p>
        </p:txBody>
      </p:sp>
      <p:sp>
        <p:nvSpPr>
          <p:cNvPr id="3" name="内容占位符 2">
            <a:extLst>
              <a:ext uri="{FF2B5EF4-FFF2-40B4-BE49-F238E27FC236}">
                <a16:creationId xmlns:a16="http://schemas.microsoft.com/office/drawing/2014/main" id="{52B9B3EB-A1F0-7384-7A85-04967D0E1E6E}"/>
              </a:ext>
            </a:extLst>
          </p:cNvPr>
          <p:cNvSpPr>
            <a:spLocks noGrp="1"/>
          </p:cNvSpPr>
          <p:nvPr>
            <p:ph idx="1"/>
          </p:nvPr>
        </p:nvSpPr>
        <p:spPr/>
        <p:txBody>
          <a:bodyPr/>
          <a:lstStyle/>
          <a:p>
            <a:pPr marL="0" indent="0">
              <a:buNone/>
            </a:pPr>
            <a:r>
              <a:rPr kumimoji="1" lang="en-US" altLang="zh-CN">
                <a:latin typeface="Times New Roman" panose="02020603050405020304" pitchFamily="18" charset="0"/>
                <a:cs typeface="Times New Roman" panose="02020603050405020304" pitchFamily="18" charset="0"/>
              </a:rPr>
              <a:t>Inception</a:t>
            </a:r>
            <a:r>
              <a:rPr kumimoji="1" lang="zh-CN" altLang="en-US">
                <a:latin typeface="Times New Roman" panose="02020603050405020304" pitchFamily="18" charset="0"/>
                <a:cs typeface="Times New Roman" panose="02020603050405020304" pitchFamily="18" charset="0"/>
              </a:rPr>
              <a:t> 架构的具体实现，致敬 </a:t>
            </a:r>
            <a:r>
              <a:rPr lang="en-US" altLang="zh-CN" b="0" i="0">
                <a:solidFill>
                  <a:srgbClr val="333333"/>
                </a:solidFill>
                <a:effectLst/>
                <a:latin typeface="Times New Roman" panose="02020603050405020304" pitchFamily="18" charset="0"/>
                <a:cs typeface="Times New Roman" panose="02020603050405020304" pitchFamily="18" charset="0"/>
              </a:rPr>
              <a:t>Yann LeCun</a:t>
            </a:r>
            <a:r>
              <a:rPr lang="zh-CN" altLang="en-US" b="0" i="0">
                <a:solidFill>
                  <a:srgbClr val="333333"/>
                </a:solidFill>
                <a:effectLst/>
                <a:latin typeface="Times New Roman" panose="02020603050405020304" pitchFamily="18" charset="0"/>
                <a:cs typeface="Times New Roman" panose="02020603050405020304" pitchFamily="18" charset="0"/>
              </a:rPr>
              <a:t> 的 </a:t>
            </a:r>
            <a:r>
              <a:rPr lang="en-US" altLang="zh-CN" b="0" i="0">
                <a:solidFill>
                  <a:srgbClr val="333333"/>
                </a:solidFill>
                <a:effectLst/>
                <a:latin typeface="Times New Roman" panose="02020603050405020304" pitchFamily="18" charset="0"/>
                <a:cs typeface="Times New Roman" panose="02020603050405020304" pitchFamily="18" charset="0"/>
              </a:rPr>
              <a:t>LeNet</a:t>
            </a:r>
            <a:r>
              <a:rPr lang="zh-CN" altLang="en-US" b="0" i="0">
                <a:solidFill>
                  <a:srgbClr val="333333"/>
                </a:solidFill>
                <a:effectLst/>
                <a:latin typeface="Times New Roman" panose="02020603050405020304" pitchFamily="18" charset="0"/>
                <a:cs typeface="Times New Roman" panose="02020603050405020304" pitchFamily="18" charset="0"/>
              </a:rPr>
              <a:t>，下表详细展示了网络的架构细节：</a:t>
            </a:r>
            <a:endParaRPr kumimoji="1" lang="en-US" altLang="zh-CN">
              <a:latin typeface="Times New Roman" panose="02020603050405020304" pitchFamily="18" charset="0"/>
              <a:cs typeface="Times New Roman" panose="02020603050405020304" pitchFamily="18" charset="0"/>
            </a:endParaRPr>
          </a:p>
          <a:p>
            <a:pPr marL="0" indent="0">
              <a:buNone/>
            </a:pPr>
            <a:endParaRPr kumimoji="1" lang="en-US" altLang="zh-CN">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95402560-034D-4F4A-58F0-7BBB0E4C37EE}"/>
              </a:ext>
            </a:extLst>
          </p:cNvPr>
          <p:cNvSpPr>
            <a:spLocks noGrp="1"/>
          </p:cNvSpPr>
          <p:nvPr>
            <p:ph type="sldNum" sz="quarter" idx="12"/>
          </p:nvPr>
        </p:nvSpPr>
        <p:spPr/>
        <p:txBody>
          <a:bodyPr/>
          <a:lstStyle/>
          <a:p>
            <a:fld id="{7126B2B5-376B-9341-A2A1-F368811C5624}" type="slidenum">
              <a:rPr lang="en-CN" smtClean="0"/>
              <a:t>16</a:t>
            </a:fld>
            <a:endParaRPr lang="en-CN"/>
          </a:p>
        </p:txBody>
      </p:sp>
      <p:pic>
        <p:nvPicPr>
          <p:cNvPr id="5" name="图片 4">
            <a:extLst>
              <a:ext uri="{FF2B5EF4-FFF2-40B4-BE49-F238E27FC236}">
                <a16:creationId xmlns:a16="http://schemas.microsoft.com/office/drawing/2014/main" id="{1CA8822D-C0B7-D404-B9BC-84B3F8CDBC53}"/>
              </a:ext>
            </a:extLst>
          </p:cNvPr>
          <p:cNvPicPr>
            <a:picLocks noChangeAspect="1"/>
          </p:cNvPicPr>
          <p:nvPr/>
        </p:nvPicPr>
        <p:blipFill>
          <a:blip r:embed="rId3"/>
          <a:stretch>
            <a:fillRect/>
          </a:stretch>
        </p:blipFill>
        <p:spPr>
          <a:xfrm>
            <a:off x="3329267" y="2951001"/>
            <a:ext cx="5533465" cy="3685309"/>
          </a:xfrm>
          <a:prstGeom prst="rect">
            <a:avLst/>
          </a:prstGeom>
        </p:spPr>
      </p:pic>
      <p:sp>
        <p:nvSpPr>
          <p:cNvPr id="6" name="矩形 5">
            <a:extLst>
              <a:ext uri="{FF2B5EF4-FFF2-40B4-BE49-F238E27FC236}">
                <a16:creationId xmlns:a16="http://schemas.microsoft.com/office/drawing/2014/main" id="{B3C84FD0-9EED-F439-052B-7D27C61F1325}"/>
              </a:ext>
            </a:extLst>
          </p:cNvPr>
          <p:cNvSpPr/>
          <p:nvPr/>
        </p:nvSpPr>
        <p:spPr>
          <a:xfrm>
            <a:off x="3489997" y="3287878"/>
            <a:ext cx="1163881" cy="2822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482FC80C-41A6-C19C-CC83-AC9D3099524C}"/>
              </a:ext>
            </a:extLst>
          </p:cNvPr>
          <p:cNvSpPr/>
          <p:nvPr/>
        </p:nvSpPr>
        <p:spPr>
          <a:xfrm>
            <a:off x="3489997" y="3596384"/>
            <a:ext cx="1163881" cy="3106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38E8382-1205-32BB-7C84-7C57BCC01DA9}"/>
              </a:ext>
            </a:extLst>
          </p:cNvPr>
          <p:cNvSpPr/>
          <p:nvPr/>
        </p:nvSpPr>
        <p:spPr>
          <a:xfrm>
            <a:off x="3489997" y="3933261"/>
            <a:ext cx="1163881" cy="4363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829971F-C71C-4BC6-A3A3-FD7271CD2CEB}"/>
              </a:ext>
            </a:extLst>
          </p:cNvPr>
          <p:cNvSpPr/>
          <p:nvPr/>
        </p:nvSpPr>
        <p:spPr>
          <a:xfrm>
            <a:off x="3489996" y="4395876"/>
            <a:ext cx="1163881" cy="9779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9D9AE48D-5B0A-90E3-65A6-BDB610AF887F}"/>
              </a:ext>
            </a:extLst>
          </p:cNvPr>
          <p:cNvSpPr/>
          <p:nvPr/>
        </p:nvSpPr>
        <p:spPr>
          <a:xfrm>
            <a:off x="3489995" y="5444521"/>
            <a:ext cx="1163881" cy="7550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411829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368D9-CE89-B63F-AC02-7D8FD4E1286A}"/>
              </a:ext>
            </a:extLst>
          </p:cNvPr>
          <p:cNvSpPr>
            <a:spLocks noGrp="1"/>
          </p:cNvSpPr>
          <p:nvPr>
            <p:ph type="title"/>
          </p:nvPr>
        </p:nvSpPr>
        <p:spPr/>
        <p:txBody>
          <a:bodyPr/>
          <a:lstStyle/>
          <a:p>
            <a:r>
              <a:rPr kumimoji="1" lang="en-US" altLang="zh-CN"/>
              <a:t>3</a:t>
            </a:r>
            <a:r>
              <a:rPr kumimoji="1" lang="zh-CN" altLang="en-US"/>
              <a:t> </a:t>
            </a:r>
            <a:r>
              <a:rPr kumimoji="1" lang="en-US" altLang="zh-CN"/>
              <a:t>GoogLeNet</a:t>
            </a:r>
            <a:endParaRPr kumimoji="1" lang="zh-CN" altLang="en-US"/>
          </a:p>
        </p:txBody>
      </p:sp>
      <p:pic>
        <p:nvPicPr>
          <p:cNvPr id="6" name="内容占位符 5">
            <a:extLst>
              <a:ext uri="{FF2B5EF4-FFF2-40B4-BE49-F238E27FC236}">
                <a16:creationId xmlns:a16="http://schemas.microsoft.com/office/drawing/2014/main" id="{3A6B3870-C0BF-B69C-B9FE-2CD1D82568B0}"/>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5775304" y="1825625"/>
            <a:ext cx="641391" cy="4351338"/>
          </a:xfrm>
        </p:spPr>
      </p:pic>
      <p:sp>
        <p:nvSpPr>
          <p:cNvPr id="4" name="灯片编号占位符 3">
            <a:extLst>
              <a:ext uri="{FF2B5EF4-FFF2-40B4-BE49-F238E27FC236}">
                <a16:creationId xmlns:a16="http://schemas.microsoft.com/office/drawing/2014/main" id="{95402560-034D-4F4A-58F0-7BBB0E4C37EE}"/>
              </a:ext>
            </a:extLst>
          </p:cNvPr>
          <p:cNvSpPr>
            <a:spLocks noGrp="1"/>
          </p:cNvSpPr>
          <p:nvPr>
            <p:ph type="sldNum" sz="quarter" idx="12"/>
          </p:nvPr>
        </p:nvSpPr>
        <p:spPr/>
        <p:txBody>
          <a:bodyPr/>
          <a:lstStyle/>
          <a:p>
            <a:fld id="{7126B2B5-376B-9341-A2A1-F368811C5624}" type="slidenum">
              <a:rPr lang="en-CN" smtClean="0"/>
              <a:t>17</a:t>
            </a:fld>
            <a:endParaRPr lang="en-CN"/>
          </a:p>
        </p:txBody>
      </p:sp>
    </p:spTree>
    <p:extLst>
      <p:ext uri="{BB962C8B-B14F-4D97-AF65-F5344CB8AC3E}">
        <p14:creationId xmlns:p14="http://schemas.microsoft.com/office/powerpoint/2010/main" val="2137814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368D9-CE89-B63F-AC02-7D8FD4E1286A}"/>
              </a:ext>
            </a:extLst>
          </p:cNvPr>
          <p:cNvSpPr>
            <a:spLocks noGrp="1"/>
          </p:cNvSpPr>
          <p:nvPr>
            <p:ph type="title"/>
          </p:nvPr>
        </p:nvSpPr>
        <p:spPr/>
        <p:txBody>
          <a:bodyPr/>
          <a:lstStyle/>
          <a:p>
            <a:r>
              <a:rPr kumimoji="1" lang="en-US" altLang="zh-CN"/>
              <a:t>3</a:t>
            </a:r>
            <a:r>
              <a:rPr kumimoji="1" lang="zh-CN" altLang="en-US"/>
              <a:t> </a:t>
            </a:r>
            <a:r>
              <a:rPr kumimoji="1" lang="en-US" altLang="zh-CN"/>
              <a:t>GoogLeNet</a:t>
            </a:r>
            <a:endParaRPr kumimoji="1" lang="zh-CN" altLang="en-US"/>
          </a:p>
        </p:txBody>
      </p:sp>
      <p:sp>
        <p:nvSpPr>
          <p:cNvPr id="3" name="内容占位符 2">
            <a:extLst>
              <a:ext uri="{FF2B5EF4-FFF2-40B4-BE49-F238E27FC236}">
                <a16:creationId xmlns:a16="http://schemas.microsoft.com/office/drawing/2014/main" id="{52B9B3EB-A1F0-7384-7A85-04967D0E1E6E}"/>
              </a:ext>
            </a:extLst>
          </p:cNvPr>
          <p:cNvSpPr>
            <a:spLocks noGrp="1"/>
          </p:cNvSpPr>
          <p:nvPr>
            <p:ph idx="1"/>
          </p:nvPr>
        </p:nvSpPr>
        <p:spPr/>
        <p:txBody>
          <a:bodyPr/>
          <a:lstStyle/>
          <a:p>
            <a:pPr marL="0" indent="0">
              <a:buNone/>
            </a:pPr>
            <a:r>
              <a:rPr kumimoji="1" lang="zh-CN" altLang="en-US">
                <a:latin typeface="Times New Roman" panose="02020603050405020304" pitchFamily="18" charset="0"/>
                <a:cs typeface="Times New Roman" panose="02020603050405020304" pitchFamily="18" charset="0"/>
              </a:rPr>
              <a:t>考虑到网络比较深，如何有效进行反向传播成了一个问题。因为网络中间层产生的特征是最具辨别力的，本文作者添加了连接这些层的辅助分类器，以增强反向传播的梯度信号。</a:t>
            </a:r>
            <a:endParaRPr kumimoji="1" lang="en-US" altLang="zh-CN">
              <a:latin typeface="Times New Roman" panose="02020603050405020304" pitchFamily="18" charset="0"/>
              <a:cs typeface="Times New Roman" panose="02020603050405020304" pitchFamily="18" charset="0"/>
            </a:endParaRPr>
          </a:p>
          <a:p>
            <a:pPr marL="0" indent="0">
              <a:buNone/>
            </a:pPr>
            <a:r>
              <a:rPr kumimoji="1" lang="zh-CN" altLang="en-US">
                <a:latin typeface="Times New Roman" panose="02020603050405020304" pitchFamily="18" charset="0"/>
                <a:cs typeface="Times New Roman" panose="02020603050405020304" pitchFamily="18" charset="0"/>
              </a:rPr>
              <a:t>辅助分类器的结构如下：</a:t>
            </a:r>
            <a:endParaRPr kumimoji="1" lang="en-US" altLang="zh-CN">
              <a:latin typeface="Times New Roman" panose="02020603050405020304" pitchFamily="18" charset="0"/>
              <a:cs typeface="Times New Roman" panose="02020603050405020304" pitchFamily="18" charset="0"/>
            </a:endParaRPr>
          </a:p>
          <a:p>
            <a:r>
              <a:rPr kumimoji="1" lang="zh-CN" altLang="en-US">
                <a:latin typeface="Times New Roman" panose="02020603050405020304" pitchFamily="18" charset="0"/>
                <a:cs typeface="Times New Roman" panose="02020603050405020304" pitchFamily="18" charset="0"/>
              </a:rPr>
              <a:t>一个步长为 </a:t>
            </a:r>
            <a:r>
              <a:rPr kumimoji="1" lang="en-US" altLang="zh-CN">
                <a:latin typeface="Times New Roman" panose="02020603050405020304" pitchFamily="18" charset="0"/>
                <a:cs typeface="Times New Roman" panose="02020603050405020304" pitchFamily="18" charset="0"/>
              </a:rPr>
              <a:t>3</a:t>
            </a:r>
            <a:r>
              <a:rPr kumimoji="1" lang="zh-CN" altLang="en-US">
                <a:latin typeface="Times New Roman" panose="02020603050405020304" pitchFamily="18" charset="0"/>
                <a:cs typeface="Times New Roman" panose="02020603050405020304" pitchFamily="18" charset="0"/>
              </a:rPr>
              <a:t> 的 </a:t>
            </a:r>
            <a:r>
              <a:rPr kumimoji="1" lang="en-US" altLang="zh-CN">
                <a:latin typeface="Times New Roman" panose="02020603050405020304" pitchFamily="18" charset="0"/>
                <a:cs typeface="Times New Roman" panose="02020603050405020304" pitchFamily="18" charset="0"/>
              </a:rPr>
              <a:t>5×5</a:t>
            </a:r>
            <a:r>
              <a:rPr kumimoji="1" lang="zh-CN" altLang="en-US">
                <a:latin typeface="Times New Roman" panose="02020603050405020304" pitchFamily="18" charset="0"/>
                <a:cs typeface="Times New Roman" panose="02020603050405020304" pitchFamily="18" charset="0"/>
              </a:rPr>
              <a:t> 的平均池化层</a:t>
            </a:r>
            <a:endParaRPr kumimoji="1" lang="en-US" altLang="zh-CN">
              <a:latin typeface="Times New Roman" panose="02020603050405020304" pitchFamily="18" charset="0"/>
              <a:cs typeface="Times New Roman" panose="02020603050405020304" pitchFamily="18" charset="0"/>
            </a:endParaRPr>
          </a:p>
          <a:p>
            <a:r>
              <a:rPr kumimoji="1" lang="zh-CN" altLang="en-US">
                <a:latin typeface="Times New Roman" panose="02020603050405020304" pitchFamily="18" charset="0"/>
                <a:cs typeface="Times New Roman" panose="02020603050405020304" pitchFamily="18" charset="0"/>
              </a:rPr>
              <a:t>一个带 </a:t>
            </a:r>
            <a:r>
              <a:rPr kumimoji="1" lang="en-US" altLang="zh-CN">
                <a:latin typeface="Times New Roman" panose="02020603050405020304" pitchFamily="18" charset="0"/>
                <a:cs typeface="Times New Roman" panose="02020603050405020304" pitchFamily="18" charset="0"/>
              </a:rPr>
              <a:t>128</a:t>
            </a:r>
            <a:r>
              <a:rPr kumimoji="1" lang="zh-CN" altLang="en-US">
                <a:latin typeface="Times New Roman" panose="02020603050405020304" pitchFamily="18" charset="0"/>
                <a:cs typeface="Times New Roman" panose="02020603050405020304" pitchFamily="18" charset="0"/>
              </a:rPr>
              <a:t> 个滤波器的 </a:t>
            </a:r>
            <a:r>
              <a:rPr kumimoji="1" lang="en-US" altLang="zh-CN">
                <a:latin typeface="Times New Roman" panose="02020603050405020304" pitchFamily="18" charset="0"/>
                <a:cs typeface="Times New Roman" panose="02020603050405020304" pitchFamily="18" charset="0"/>
              </a:rPr>
              <a:t>1×1</a:t>
            </a:r>
            <a:r>
              <a:rPr kumimoji="1" lang="zh-CN" altLang="en-US">
                <a:latin typeface="Times New Roman" panose="02020603050405020304" pitchFamily="18" charset="0"/>
                <a:cs typeface="Times New Roman" panose="02020603050405020304" pitchFamily="18" charset="0"/>
              </a:rPr>
              <a:t> 卷积，用于降维和修正线性激活</a:t>
            </a:r>
            <a:endParaRPr kumimoji="1" lang="en-US" altLang="zh-CN">
              <a:latin typeface="Times New Roman" panose="02020603050405020304" pitchFamily="18" charset="0"/>
              <a:cs typeface="Times New Roman" panose="02020603050405020304" pitchFamily="18" charset="0"/>
            </a:endParaRPr>
          </a:p>
          <a:p>
            <a:r>
              <a:rPr kumimoji="1" lang="zh-CN" altLang="en-US">
                <a:latin typeface="Times New Roman" panose="02020603050405020304" pitchFamily="18" charset="0"/>
                <a:cs typeface="Times New Roman" panose="02020603050405020304" pitchFamily="18" charset="0"/>
              </a:rPr>
              <a:t>一个全连接层</a:t>
            </a:r>
            <a:endParaRPr kumimoji="1" lang="en-US" altLang="zh-CN">
              <a:latin typeface="Times New Roman" panose="02020603050405020304" pitchFamily="18" charset="0"/>
              <a:cs typeface="Times New Roman" panose="02020603050405020304" pitchFamily="18" charset="0"/>
            </a:endParaRPr>
          </a:p>
          <a:p>
            <a:r>
              <a:rPr kumimoji="1" lang="zh-CN" altLang="en-US">
                <a:latin typeface="Times New Roman" panose="02020603050405020304" pitchFamily="18" charset="0"/>
                <a:cs typeface="Times New Roman" panose="02020603050405020304" pitchFamily="18" charset="0"/>
              </a:rPr>
              <a:t>一个 </a:t>
            </a:r>
            <a:r>
              <a:rPr kumimoji="1" lang="en-US" altLang="zh-CN">
                <a:latin typeface="Times New Roman" panose="02020603050405020304" pitchFamily="18" charset="0"/>
                <a:cs typeface="Times New Roman" panose="02020603050405020304" pitchFamily="18" charset="0"/>
              </a:rPr>
              <a:t>dropout</a:t>
            </a:r>
            <a:r>
              <a:rPr kumimoji="1" lang="zh-CN" altLang="en-US">
                <a:latin typeface="Times New Roman" panose="02020603050405020304" pitchFamily="18" charset="0"/>
                <a:cs typeface="Times New Roman" panose="02020603050405020304" pitchFamily="18" charset="0"/>
              </a:rPr>
              <a:t> 层 </a:t>
            </a:r>
            <a:r>
              <a:rPr kumimoji="1" lang="en-US" altLang="zh-CN">
                <a:latin typeface="Times New Roman" panose="02020603050405020304" pitchFamily="18" charset="0"/>
                <a:cs typeface="Times New Roman" panose="02020603050405020304" pitchFamily="18" charset="0"/>
              </a:rPr>
              <a:t>70%</a:t>
            </a:r>
          </a:p>
          <a:p>
            <a:r>
              <a:rPr kumimoji="1" lang="zh-CN" altLang="en-US">
                <a:latin typeface="Times New Roman" panose="02020603050405020304" pitchFamily="18" charset="0"/>
                <a:cs typeface="Times New Roman" panose="02020603050405020304" pitchFamily="18" charset="0"/>
              </a:rPr>
              <a:t>一个 </a:t>
            </a:r>
            <a:r>
              <a:rPr kumimoji="1" lang="en-US" altLang="zh-CN">
                <a:latin typeface="Times New Roman" panose="02020603050405020304" pitchFamily="18" charset="0"/>
                <a:cs typeface="Times New Roman" panose="02020603050405020304" pitchFamily="18" charset="0"/>
              </a:rPr>
              <a:t>softmax</a:t>
            </a:r>
            <a:r>
              <a:rPr kumimoji="1" lang="zh-CN" altLang="en-US">
                <a:latin typeface="Times New Roman" panose="02020603050405020304" pitchFamily="18" charset="0"/>
                <a:cs typeface="Times New Roman" panose="02020603050405020304" pitchFamily="18" charset="0"/>
              </a:rPr>
              <a:t> 全连接层</a:t>
            </a:r>
            <a:endParaRPr kumimoji="1" lang="en-US" altLang="zh-CN">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95402560-034D-4F4A-58F0-7BBB0E4C37EE}"/>
              </a:ext>
            </a:extLst>
          </p:cNvPr>
          <p:cNvSpPr>
            <a:spLocks noGrp="1"/>
          </p:cNvSpPr>
          <p:nvPr>
            <p:ph type="sldNum" sz="quarter" idx="12"/>
          </p:nvPr>
        </p:nvSpPr>
        <p:spPr/>
        <p:txBody>
          <a:bodyPr/>
          <a:lstStyle/>
          <a:p>
            <a:fld id="{7126B2B5-376B-9341-A2A1-F368811C5624}" type="slidenum">
              <a:rPr lang="en-CN" smtClean="0"/>
              <a:t>18</a:t>
            </a:fld>
            <a:endParaRPr lang="en-CN"/>
          </a:p>
        </p:txBody>
      </p:sp>
    </p:spTree>
    <p:extLst>
      <p:ext uri="{BB962C8B-B14F-4D97-AF65-F5344CB8AC3E}">
        <p14:creationId xmlns:p14="http://schemas.microsoft.com/office/powerpoint/2010/main" val="1816463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368D9-CE89-B63F-AC02-7D8FD4E1286A}"/>
              </a:ext>
            </a:extLst>
          </p:cNvPr>
          <p:cNvSpPr>
            <a:spLocks noGrp="1"/>
          </p:cNvSpPr>
          <p:nvPr>
            <p:ph type="title"/>
          </p:nvPr>
        </p:nvSpPr>
        <p:spPr/>
        <p:txBody>
          <a:bodyPr/>
          <a:lstStyle/>
          <a:p>
            <a:r>
              <a:rPr kumimoji="1" lang="en-US" altLang="zh-CN"/>
              <a:t>3</a:t>
            </a:r>
            <a:r>
              <a:rPr kumimoji="1" lang="zh-CN" altLang="en-US"/>
              <a:t> </a:t>
            </a:r>
            <a:r>
              <a:rPr kumimoji="1" lang="en-US" altLang="zh-CN"/>
              <a:t>GoogLeNet</a:t>
            </a:r>
            <a:endParaRPr kumimoji="1" lang="zh-CN" altLang="en-US"/>
          </a:p>
        </p:txBody>
      </p:sp>
      <p:sp>
        <p:nvSpPr>
          <p:cNvPr id="3" name="内容占位符 2">
            <a:extLst>
              <a:ext uri="{FF2B5EF4-FFF2-40B4-BE49-F238E27FC236}">
                <a16:creationId xmlns:a16="http://schemas.microsoft.com/office/drawing/2014/main" id="{52B9B3EB-A1F0-7384-7A85-04967D0E1E6E}"/>
              </a:ext>
            </a:extLst>
          </p:cNvPr>
          <p:cNvSpPr>
            <a:spLocks noGrp="1"/>
          </p:cNvSpPr>
          <p:nvPr>
            <p:ph idx="1"/>
          </p:nvPr>
        </p:nvSpPr>
        <p:spPr/>
        <p:txBody>
          <a:bodyPr/>
          <a:lstStyle/>
          <a:p>
            <a:pPr marL="0" indent="0">
              <a:buNone/>
            </a:pPr>
            <a:r>
              <a:rPr kumimoji="1" lang="zh-CN" altLang="en-US">
                <a:latin typeface="Times New Roman" panose="02020603050405020304" pitchFamily="18" charset="0"/>
                <a:cs typeface="Times New Roman" panose="02020603050405020304" pitchFamily="18" charset="0"/>
              </a:rPr>
              <a:t>辅助分类器 </a:t>
            </a:r>
            <a:r>
              <a:rPr kumimoji="1" lang="en-US" altLang="zh-CN">
                <a:latin typeface="Times New Roman" panose="02020603050405020304" pitchFamily="18" charset="0"/>
                <a:cs typeface="Times New Roman" panose="02020603050405020304" pitchFamily="18" charset="0"/>
              </a:rPr>
              <a:t>InceptionAux</a:t>
            </a:r>
          </a:p>
        </p:txBody>
      </p:sp>
      <p:sp>
        <p:nvSpPr>
          <p:cNvPr id="4" name="灯片编号占位符 3">
            <a:extLst>
              <a:ext uri="{FF2B5EF4-FFF2-40B4-BE49-F238E27FC236}">
                <a16:creationId xmlns:a16="http://schemas.microsoft.com/office/drawing/2014/main" id="{95402560-034D-4F4A-58F0-7BBB0E4C37EE}"/>
              </a:ext>
            </a:extLst>
          </p:cNvPr>
          <p:cNvSpPr>
            <a:spLocks noGrp="1"/>
          </p:cNvSpPr>
          <p:nvPr>
            <p:ph type="sldNum" sz="quarter" idx="12"/>
          </p:nvPr>
        </p:nvSpPr>
        <p:spPr/>
        <p:txBody>
          <a:bodyPr/>
          <a:lstStyle/>
          <a:p>
            <a:fld id="{7126B2B5-376B-9341-A2A1-F368811C5624}" type="slidenum">
              <a:rPr lang="en-CN" smtClean="0"/>
              <a:t>19</a:t>
            </a:fld>
            <a:endParaRPr lang="en-CN"/>
          </a:p>
        </p:txBody>
      </p:sp>
      <p:pic>
        <p:nvPicPr>
          <p:cNvPr id="5" name="图片 4">
            <a:extLst>
              <a:ext uri="{FF2B5EF4-FFF2-40B4-BE49-F238E27FC236}">
                <a16:creationId xmlns:a16="http://schemas.microsoft.com/office/drawing/2014/main" id="{7EAAC4CA-1AC5-8165-5AAF-F87EA615A653}"/>
              </a:ext>
            </a:extLst>
          </p:cNvPr>
          <p:cNvPicPr>
            <a:picLocks noChangeAspect="1"/>
          </p:cNvPicPr>
          <p:nvPr/>
        </p:nvPicPr>
        <p:blipFill>
          <a:blip r:embed="rId3"/>
          <a:stretch>
            <a:fillRect/>
          </a:stretch>
        </p:blipFill>
        <p:spPr>
          <a:xfrm>
            <a:off x="5286438" y="1958975"/>
            <a:ext cx="1619124" cy="4762500"/>
          </a:xfrm>
          <a:prstGeom prst="rect">
            <a:avLst/>
          </a:prstGeom>
        </p:spPr>
      </p:pic>
    </p:spTree>
    <p:extLst>
      <p:ext uri="{BB962C8B-B14F-4D97-AF65-F5344CB8AC3E}">
        <p14:creationId xmlns:p14="http://schemas.microsoft.com/office/powerpoint/2010/main" val="321512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3B4D0-9AC0-85CB-C740-6C89BFDA4097}"/>
              </a:ext>
            </a:extLst>
          </p:cNvPr>
          <p:cNvSpPr>
            <a:spLocks noGrp="1"/>
          </p:cNvSpPr>
          <p:nvPr>
            <p:ph type="title"/>
          </p:nvPr>
        </p:nvSpPr>
        <p:spPr/>
        <p:txBody>
          <a:bodyPr>
            <a:normAutofit/>
          </a:bodyPr>
          <a:lstStyle/>
          <a:p>
            <a:r>
              <a:rPr kumimoji="1" lang="zh-CN" altLang="en-US">
                <a:latin typeface="+mj-ea"/>
              </a:rPr>
              <a:t>目录</a:t>
            </a:r>
          </a:p>
        </p:txBody>
      </p:sp>
      <p:sp>
        <p:nvSpPr>
          <p:cNvPr id="3" name="内容占位符 2">
            <a:extLst>
              <a:ext uri="{FF2B5EF4-FFF2-40B4-BE49-F238E27FC236}">
                <a16:creationId xmlns:a16="http://schemas.microsoft.com/office/drawing/2014/main" id="{504A44D1-6592-6C0F-B646-4F855D45B54F}"/>
              </a:ext>
            </a:extLst>
          </p:cNvPr>
          <p:cNvSpPr>
            <a:spLocks noGrp="1"/>
          </p:cNvSpPr>
          <p:nvPr>
            <p:ph idx="1"/>
          </p:nvPr>
        </p:nvSpPr>
        <p:spPr/>
        <p:txBody>
          <a:bodyPr>
            <a:normAutofit/>
          </a:bodyPr>
          <a:lstStyle/>
          <a:p>
            <a:pPr marL="514350" indent="-514350">
              <a:buFont typeface="+mj-lt"/>
              <a:buAutoNum type="arabicPeriod"/>
            </a:pPr>
            <a:r>
              <a:rPr kumimoji="1" lang="zh-CN" altLang="en-US"/>
              <a:t>动机和深层次的考虑</a:t>
            </a:r>
            <a:endParaRPr kumimoji="1" lang="en-US" altLang="zh-CN"/>
          </a:p>
          <a:p>
            <a:pPr marL="514350" indent="-514350">
              <a:buFont typeface="+mj-lt"/>
              <a:buAutoNum type="arabicPeriod"/>
            </a:pPr>
            <a:r>
              <a:rPr kumimoji="1" lang="zh-CN" altLang="en-US"/>
              <a:t>架构细节</a:t>
            </a:r>
            <a:endParaRPr kumimoji="1" lang="en-US" altLang="zh-CN"/>
          </a:p>
          <a:p>
            <a:pPr marL="514350" indent="-514350">
              <a:buFont typeface="+mj-lt"/>
              <a:buAutoNum type="arabicPeriod"/>
            </a:pPr>
            <a:r>
              <a:rPr kumimoji="1" lang="en-US" altLang="zh-CN"/>
              <a:t>GoogLeNet</a:t>
            </a:r>
          </a:p>
          <a:p>
            <a:pPr marL="514350" indent="-514350">
              <a:buFont typeface="+mj-lt"/>
              <a:buAutoNum type="arabicPeriod"/>
            </a:pPr>
            <a:r>
              <a:rPr kumimoji="1" lang="zh-CN" altLang="en-US"/>
              <a:t>研究内容</a:t>
            </a:r>
            <a:endParaRPr kumimoji="1" lang="en-US" altLang="zh-CN"/>
          </a:p>
          <a:p>
            <a:pPr marL="514350" indent="-514350">
              <a:buFont typeface="+mj-lt"/>
              <a:buAutoNum type="arabicPeriod"/>
            </a:pPr>
            <a:r>
              <a:rPr kumimoji="1" lang="zh-CN" altLang="en-US"/>
              <a:t>比赛结果</a:t>
            </a:r>
            <a:endParaRPr kumimoji="1" lang="en-US" altLang="zh-CN"/>
          </a:p>
          <a:p>
            <a:pPr marL="514350" indent="-514350">
              <a:buFont typeface="+mj-lt"/>
              <a:buAutoNum type="arabicPeriod"/>
            </a:pPr>
            <a:r>
              <a:rPr kumimoji="1" lang="zh-CN" altLang="en-US"/>
              <a:t>总结</a:t>
            </a:r>
            <a:endParaRPr kumimoji="1" lang="en-US" altLang="zh-CN"/>
          </a:p>
        </p:txBody>
      </p:sp>
      <p:sp>
        <p:nvSpPr>
          <p:cNvPr id="4" name="灯片编号占位符 3">
            <a:extLst>
              <a:ext uri="{FF2B5EF4-FFF2-40B4-BE49-F238E27FC236}">
                <a16:creationId xmlns:a16="http://schemas.microsoft.com/office/drawing/2014/main" id="{C9AA5D1B-878A-9215-D26D-26F2CCEC4EAE}"/>
              </a:ext>
            </a:extLst>
          </p:cNvPr>
          <p:cNvSpPr>
            <a:spLocks noGrp="1"/>
          </p:cNvSpPr>
          <p:nvPr>
            <p:ph type="sldNum" sz="quarter" idx="12"/>
          </p:nvPr>
        </p:nvSpPr>
        <p:spPr/>
        <p:txBody>
          <a:bodyPr/>
          <a:lstStyle/>
          <a:p>
            <a:fld id="{7126B2B5-376B-9341-A2A1-F368811C5624}" type="slidenum">
              <a:rPr lang="en-CN" smtClean="0"/>
              <a:t>2</a:t>
            </a:fld>
            <a:endParaRPr lang="en-CN"/>
          </a:p>
        </p:txBody>
      </p:sp>
    </p:spTree>
    <p:extLst>
      <p:ext uri="{BB962C8B-B14F-4D97-AF65-F5344CB8AC3E}">
        <p14:creationId xmlns:p14="http://schemas.microsoft.com/office/powerpoint/2010/main" val="3697872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368D9-CE89-B63F-AC02-7D8FD4E1286A}"/>
              </a:ext>
            </a:extLst>
          </p:cNvPr>
          <p:cNvSpPr>
            <a:spLocks noGrp="1"/>
          </p:cNvSpPr>
          <p:nvPr>
            <p:ph type="title"/>
          </p:nvPr>
        </p:nvSpPr>
        <p:spPr/>
        <p:txBody>
          <a:bodyPr/>
          <a:lstStyle/>
          <a:p>
            <a:r>
              <a:rPr kumimoji="1" lang="en-US" altLang="zh-CN"/>
              <a:t>4</a:t>
            </a:r>
            <a:r>
              <a:rPr kumimoji="1" lang="zh-CN" altLang="en-US"/>
              <a:t> </a:t>
            </a:r>
            <a:r>
              <a:rPr kumimoji="1" lang="en-US" altLang="zh-CN"/>
              <a:t>ILSVRC</a:t>
            </a:r>
            <a:r>
              <a:rPr kumimoji="1" lang="zh-CN" altLang="en-US"/>
              <a:t> </a:t>
            </a:r>
            <a:r>
              <a:rPr kumimoji="1" lang="en-US" altLang="zh-CN"/>
              <a:t>2014</a:t>
            </a:r>
            <a:r>
              <a:rPr kumimoji="1" lang="zh-CN" altLang="en-US"/>
              <a:t> 分类结果</a:t>
            </a:r>
          </a:p>
        </p:txBody>
      </p:sp>
      <p:sp>
        <p:nvSpPr>
          <p:cNvPr id="3" name="内容占位符 2">
            <a:extLst>
              <a:ext uri="{FF2B5EF4-FFF2-40B4-BE49-F238E27FC236}">
                <a16:creationId xmlns:a16="http://schemas.microsoft.com/office/drawing/2014/main" id="{52B9B3EB-A1F0-7384-7A85-04967D0E1E6E}"/>
              </a:ext>
            </a:extLst>
          </p:cNvPr>
          <p:cNvSpPr>
            <a:spLocks noGrp="1"/>
          </p:cNvSpPr>
          <p:nvPr>
            <p:ph idx="1"/>
          </p:nvPr>
        </p:nvSpPr>
        <p:spPr/>
        <p:txBody>
          <a:bodyPr>
            <a:normAutofit/>
          </a:bodyPr>
          <a:lstStyle/>
          <a:p>
            <a:pPr marL="0" indent="0">
              <a:buNone/>
            </a:pPr>
            <a:r>
              <a:rPr kumimoji="1" lang="zh-CN" altLang="en-US" sz="2400">
                <a:latin typeface="Times New Roman" panose="02020603050405020304" pitchFamily="18" charset="0"/>
                <a:cs typeface="Times New Roman" panose="02020603050405020304" pitchFamily="18" charset="0"/>
              </a:rPr>
              <a:t>在比赛中验证集和测试集的 </a:t>
            </a:r>
            <a:r>
              <a:rPr kumimoji="1" lang="en-US" altLang="zh-CN" sz="2400">
                <a:latin typeface="Times New Roman" panose="02020603050405020304" pitchFamily="18" charset="0"/>
                <a:cs typeface="Times New Roman" panose="02020603050405020304" pitchFamily="18" charset="0"/>
              </a:rPr>
              <a:t>top-5</a:t>
            </a:r>
            <a:r>
              <a:rPr kumimoji="1" lang="zh-CN" altLang="en-US" sz="2400">
                <a:latin typeface="Times New Roman" panose="02020603050405020304" pitchFamily="18" charset="0"/>
                <a:cs typeface="Times New Roman" panose="02020603050405020304" pitchFamily="18" charset="0"/>
              </a:rPr>
              <a:t> 错误率都为 </a:t>
            </a:r>
            <a:r>
              <a:rPr kumimoji="1" lang="en-US" altLang="zh-CN" sz="2400">
                <a:latin typeface="Times New Roman" panose="02020603050405020304" pitchFamily="18" charset="0"/>
                <a:cs typeface="Times New Roman" panose="02020603050405020304" pitchFamily="18" charset="0"/>
              </a:rPr>
              <a:t>6.67%</a:t>
            </a:r>
            <a:r>
              <a:rPr kumimoji="1" lang="zh-CN" altLang="en-US" sz="2400">
                <a:latin typeface="Times New Roman" panose="02020603050405020304" pitchFamily="18" charset="0"/>
                <a:cs typeface="Times New Roman" panose="02020603050405020304" pitchFamily="18" charset="0"/>
              </a:rPr>
              <a:t>，排名第一，相较于 </a:t>
            </a:r>
            <a:r>
              <a:rPr kumimoji="1" lang="en-US" altLang="zh-CN" sz="2400">
                <a:latin typeface="Times New Roman" panose="02020603050405020304" pitchFamily="18" charset="0"/>
                <a:cs typeface="Times New Roman" panose="02020603050405020304" pitchFamily="18" charset="0"/>
              </a:rPr>
              <a:t>2012</a:t>
            </a:r>
            <a:r>
              <a:rPr kumimoji="1" lang="zh-CN" altLang="en-US" sz="2400">
                <a:latin typeface="Times New Roman" panose="02020603050405020304" pitchFamily="18" charset="0"/>
                <a:cs typeface="Times New Roman" panose="02020603050405020304" pitchFamily="18" charset="0"/>
              </a:rPr>
              <a:t> 年的 </a:t>
            </a:r>
            <a:r>
              <a:rPr kumimoji="1" lang="en-US" altLang="zh-CN" sz="2400">
                <a:latin typeface="Times New Roman" panose="02020603050405020304" pitchFamily="18" charset="0"/>
                <a:cs typeface="Times New Roman" panose="02020603050405020304" pitchFamily="18" charset="0"/>
              </a:rPr>
              <a:t>SuperVision</a:t>
            </a:r>
            <a:r>
              <a:rPr kumimoji="1" lang="zh-CN" altLang="en-US" sz="2400">
                <a:latin typeface="Times New Roman" panose="02020603050405020304" pitchFamily="18" charset="0"/>
                <a:cs typeface="Times New Roman" panose="02020603050405020304" pitchFamily="18" charset="0"/>
              </a:rPr>
              <a:t> 降低了 </a:t>
            </a:r>
            <a:r>
              <a:rPr kumimoji="1" lang="en-US" altLang="zh-CN" sz="2400">
                <a:latin typeface="Times New Roman" panose="02020603050405020304" pitchFamily="18" charset="0"/>
                <a:cs typeface="Times New Roman" panose="02020603050405020304" pitchFamily="18" charset="0"/>
              </a:rPr>
              <a:t>56.5%</a:t>
            </a:r>
            <a:r>
              <a:rPr kumimoji="1" lang="zh-CN" altLang="en-US" sz="2400">
                <a:latin typeface="Times New Roman" panose="02020603050405020304" pitchFamily="18" charset="0"/>
                <a:cs typeface="Times New Roman" panose="02020603050405020304" pitchFamily="18" charset="0"/>
              </a:rPr>
              <a:t>，相较于去年最好的方法 </a:t>
            </a:r>
            <a:r>
              <a:rPr kumimoji="1" lang="en-US" altLang="zh-CN" sz="2400">
                <a:latin typeface="Times New Roman" panose="02020603050405020304" pitchFamily="18" charset="0"/>
                <a:cs typeface="Times New Roman" panose="02020603050405020304" pitchFamily="18" charset="0"/>
              </a:rPr>
              <a:t>Clarifai</a:t>
            </a:r>
            <a:r>
              <a:rPr kumimoji="1" lang="zh-CN" altLang="en-US" sz="2400">
                <a:latin typeface="Times New Roman" panose="02020603050405020304" pitchFamily="18" charset="0"/>
                <a:cs typeface="Times New Roman" panose="02020603050405020304" pitchFamily="18" charset="0"/>
              </a:rPr>
              <a:t> 降低了 </a:t>
            </a:r>
            <a:r>
              <a:rPr kumimoji="1" lang="en-US" altLang="zh-CN" sz="2400">
                <a:latin typeface="Times New Roman" panose="02020603050405020304" pitchFamily="18" charset="0"/>
                <a:cs typeface="Times New Roman" panose="02020603050405020304" pitchFamily="18" charset="0"/>
              </a:rPr>
              <a:t>40%</a:t>
            </a:r>
            <a:r>
              <a:rPr kumimoji="1" lang="zh-CN" altLang="en-US" sz="2400">
                <a:latin typeface="Times New Roman" panose="02020603050405020304" pitchFamily="18" charset="0"/>
                <a:cs typeface="Times New Roman" panose="02020603050405020304" pitchFamily="18" charset="0"/>
              </a:rPr>
              <a:t>，下表给出了近几年表现最好的几个模型的性能：</a:t>
            </a:r>
            <a:endParaRPr kumimoji="1" lang="en-US" altLang="zh-CN" sz="240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C4E373DF-C6B4-5EC3-33AC-82DFD42AC471}"/>
              </a:ext>
            </a:extLst>
          </p:cNvPr>
          <p:cNvSpPr>
            <a:spLocks noGrp="1"/>
          </p:cNvSpPr>
          <p:nvPr>
            <p:ph type="sldNum" sz="quarter" idx="12"/>
          </p:nvPr>
        </p:nvSpPr>
        <p:spPr/>
        <p:txBody>
          <a:bodyPr/>
          <a:lstStyle/>
          <a:p>
            <a:fld id="{7126B2B5-376B-9341-A2A1-F368811C5624}" type="slidenum">
              <a:rPr lang="en-CN" smtClean="0"/>
              <a:t>20</a:t>
            </a:fld>
            <a:endParaRPr lang="en-CN"/>
          </a:p>
        </p:txBody>
      </p:sp>
      <p:pic>
        <p:nvPicPr>
          <p:cNvPr id="5" name="图片 4">
            <a:extLst>
              <a:ext uri="{FF2B5EF4-FFF2-40B4-BE49-F238E27FC236}">
                <a16:creationId xmlns:a16="http://schemas.microsoft.com/office/drawing/2014/main" id="{6B4FB309-3B9D-3393-AC86-DCF586BF6F85}"/>
              </a:ext>
            </a:extLst>
          </p:cNvPr>
          <p:cNvPicPr>
            <a:picLocks noChangeAspect="1"/>
          </p:cNvPicPr>
          <p:nvPr/>
        </p:nvPicPr>
        <p:blipFill>
          <a:blip r:embed="rId3"/>
          <a:stretch>
            <a:fillRect/>
          </a:stretch>
        </p:blipFill>
        <p:spPr>
          <a:xfrm>
            <a:off x="3417176" y="3107368"/>
            <a:ext cx="5357648" cy="3385507"/>
          </a:xfrm>
          <a:prstGeom prst="rect">
            <a:avLst/>
          </a:prstGeom>
        </p:spPr>
      </p:pic>
    </p:spTree>
    <p:extLst>
      <p:ext uri="{BB962C8B-B14F-4D97-AF65-F5344CB8AC3E}">
        <p14:creationId xmlns:p14="http://schemas.microsoft.com/office/powerpoint/2010/main" val="3444551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368D9-CE89-B63F-AC02-7D8FD4E1286A}"/>
              </a:ext>
            </a:extLst>
          </p:cNvPr>
          <p:cNvSpPr>
            <a:spLocks noGrp="1"/>
          </p:cNvSpPr>
          <p:nvPr>
            <p:ph type="title"/>
          </p:nvPr>
        </p:nvSpPr>
        <p:spPr/>
        <p:txBody>
          <a:bodyPr/>
          <a:lstStyle/>
          <a:p>
            <a:r>
              <a:rPr kumimoji="1" lang="en-US" altLang="zh-CN"/>
              <a:t>4</a:t>
            </a:r>
            <a:r>
              <a:rPr kumimoji="1" lang="zh-CN" altLang="en-US"/>
              <a:t> </a:t>
            </a:r>
            <a:r>
              <a:rPr kumimoji="1" lang="en-US" altLang="zh-CN"/>
              <a:t>ILSVRC</a:t>
            </a:r>
            <a:r>
              <a:rPr kumimoji="1" lang="zh-CN" altLang="en-US"/>
              <a:t> </a:t>
            </a:r>
            <a:r>
              <a:rPr kumimoji="1" lang="en-US" altLang="zh-CN"/>
              <a:t>2014</a:t>
            </a:r>
            <a:r>
              <a:rPr kumimoji="1" lang="zh-CN" altLang="en-US"/>
              <a:t> 检测结果</a:t>
            </a:r>
          </a:p>
        </p:txBody>
      </p:sp>
      <p:sp>
        <p:nvSpPr>
          <p:cNvPr id="3" name="内容占位符 2">
            <a:extLst>
              <a:ext uri="{FF2B5EF4-FFF2-40B4-BE49-F238E27FC236}">
                <a16:creationId xmlns:a16="http://schemas.microsoft.com/office/drawing/2014/main" id="{52B9B3EB-A1F0-7384-7A85-04967D0E1E6E}"/>
              </a:ext>
            </a:extLst>
          </p:cNvPr>
          <p:cNvSpPr>
            <a:spLocks noGrp="1"/>
          </p:cNvSpPr>
          <p:nvPr>
            <p:ph idx="1"/>
          </p:nvPr>
        </p:nvSpPr>
        <p:spPr/>
        <p:txBody>
          <a:bodyPr>
            <a:normAutofit/>
          </a:bodyPr>
          <a:lstStyle/>
          <a:p>
            <a:pPr marL="0" indent="0">
              <a:buNone/>
            </a:pPr>
            <a:r>
              <a:rPr kumimoji="1" lang="zh-CN" altLang="en-US" sz="2400">
                <a:latin typeface="Times New Roman" panose="02020603050405020304" pitchFamily="18" charset="0"/>
                <a:cs typeface="Times New Roman" panose="02020603050405020304" pitchFamily="18" charset="0"/>
              </a:rPr>
              <a:t>下表中，</a:t>
            </a:r>
            <a:r>
              <a:rPr kumimoji="1" lang="en-US" altLang="zh-CN" sz="2400">
                <a:latin typeface="Times New Roman" panose="02020603050405020304" pitchFamily="18" charset="0"/>
                <a:cs typeface="Times New Roman" panose="02020603050405020304" pitchFamily="18" charset="0"/>
              </a:rPr>
              <a:t>GoogLeNet</a:t>
            </a:r>
            <a:r>
              <a:rPr kumimoji="1" lang="zh-CN" altLang="en-US" sz="2400">
                <a:latin typeface="Times New Roman" panose="02020603050405020304" pitchFamily="18" charset="0"/>
                <a:cs typeface="Times New Roman" panose="02020603050405020304" pitchFamily="18" charset="0"/>
              </a:rPr>
              <a:t> 只用了单模型，</a:t>
            </a:r>
            <a:endParaRPr kumimoji="1" lang="en-US" altLang="zh-CN" sz="240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C4E373DF-C6B4-5EC3-33AC-82DFD42AC471}"/>
              </a:ext>
            </a:extLst>
          </p:cNvPr>
          <p:cNvSpPr>
            <a:spLocks noGrp="1"/>
          </p:cNvSpPr>
          <p:nvPr>
            <p:ph type="sldNum" sz="quarter" idx="12"/>
          </p:nvPr>
        </p:nvSpPr>
        <p:spPr/>
        <p:txBody>
          <a:bodyPr/>
          <a:lstStyle/>
          <a:p>
            <a:fld id="{7126B2B5-376B-9341-A2A1-F368811C5624}" type="slidenum">
              <a:rPr lang="en-CN" smtClean="0"/>
              <a:t>21</a:t>
            </a:fld>
            <a:endParaRPr lang="en-CN"/>
          </a:p>
        </p:txBody>
      </p:sp>
      <p:pic>
        <p:nvPicPr>
          <p:cNvPr id="6" name="图片 5">
            <a:extLst>
              <a:ext uri="{FF2B5EF4-FFF2-40B4-BE49-F238E27FC236}">
                <a16:creationId xmlns:a16="http://schemas.microsoft.com/office/drawing/2014/main" id="{44C628D7-9C95-B9BA-5724-6401617865B9}"/>
              </a:ext>
            </a:extLst>
          </p:cNvPr>
          <p:cNvPicPr>
            <a:picLocks noChangeAspect="1"/>
          </p:cNvPicPr>
          <p:nvPr/>
        </p:nvPicPr>
        <p:blipFill>
          <a:blip r:embed="rId3"/>
          <a:stretch>
            <a:fillRect/>
          </a:stretch>
        </p:blipFill>
        <p:spPr>
          <a:xfrm>
            <a:off x="2209800" y="3827873"/>
            <a:ext cx="7772400" cy="1860997"/>
          </a:xfrm>
          <a:prstGeom prst="rect">
            <a:avLst/>
          </a:prstGeom>
        </p:spPr>
      </p:pic>
    </p:spTree>
    <p:extLst>
      <p:ext uri="{BB962C8B-B14F-4D97-AF65-F5344CB8AC3E}">
        <p14:creationId xmlns:p14="http://schemas.microsoft.com/office/powerpoint/2010/main" val="3959268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368D9-CE89-B63F-AC02-7D8FD4E1286A}"/>
              </a:ext>
            </a:extLst>
          </p:cNvPr>
          <p:cNvSpPr>
            <a:spLocks noGrp="1"/>
          </p:cNvSpPr>
          <p:nvPr>
            <p:ph type="title"/>
          </p:nvPr>
        </p:nvSpPr>
        <p:spPr/>
        <p:txBody>
          <a:bodyPr/>
          <a:lstStyle/>
          <a:p>
            <a:r>
              <a:rPr kumimoji="1" lang="en-US" altLang="zh-CN"/>
              <a:t>4</a:t>
            </a:r>
            <a:r>
              <a:rPr kumimoji="1" lang="zh-CN" altLang="en-US"/>
              <a:t> </a:t>
            </a:r>
            <a:r>
              <a:rPr kumimoji="1" lang="en-US" altLang="zh-CN"/>
              <a:t>ILSVRC</a:t>
            </a:r>
            <a:r>
              <a:rPr kumimoji="1" lang="zh-CN" altLang="en-US"/>
              <a:t> </a:t>
            </a:r>
            <a:r>
              <a:rPr kumimoji="1" lang="en-US" altLang="zh-CN"/>
              <a:t>2014</a:t>
            </a:r>
            <a:r>
              <a:rPr kumimoji="1" lang="zh-CN" altLang="en-US"/>
              <a:t> 检测结果</a:t>
            </a:r>
          </a:p>
        </p:txBody>
      </p:sp>
      <p:sp>
        <p:nvSpPr>
          <p:cNvPr id="3" name="内容占位符 2">
            <a:extLst>
              <a:ext uri="{FF2B5EF4-FFF2-40B4-BE49-F238E27FC236}">
                <a16:creationId xmlns:a16="http://schemas.microsoft.com/office/drawing/2014/main" id="{52B9B3EB-A1F0-7384-7A85-04967D0E1E6E}"/>
              </a:ext>
            </a:extLst>
          </p:cNvPr>
          <p:cNvSpPr>
            <a:spLocks noGrp="1"/>
          </p:cNvSpPr>
          <p:nvPr>
            <p:ph idx="1"/>
          </p:nvPr>
        </p:nvSpPr>
        <p:spPr/>
        <p:txBody>
          <a:bodyPr>
            <a:normAutofit/>
          </a:bodyPr>
          <a:lstStyle/>
          <a:p>
            <a:pPr marL="0" indent="0">
              <a:buNone/>
            </a:pPr>
            <a:endParaRPr kumimoji="1" lang="en-US" altLang="zh-CN" sz="240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C4E373DF-C6B4-5EC3-33AC-82DFD42AC471}"/>
              </a:ext>
            </a:extLst>
          </p:cNvPr>
          <p:cNvSpPr>
            <a:spLocks noGrp="1"/>
          </p:cNvSpPr>
          <p:nvPr>
            <p:ph type="sldNum" sz="quarter" idx="12"/>
          </p:nvPr>
        </p:nvSpPr>
        <p:spPr/>
        <p:txBody>
          <a:bodyPr/>
          <a:lstStyle/>
          <a:p>
            <a:fld id="{7126B2B5-376B-9341-A2A1-F368811C5624}" type="slidenum">
              <a:rPr lang="en-CN" smtClean="0"/>
              <a:t>22</a:t>
            </a:fld>
            <a:endParaRPr lang="en-CN"/>
          </a:p>
        </p:txBody>
      </p:sp>
      <p:pic>
        <p:nvPicPr>
          <p:cNvPr id="7" name="图片 6">
            <a:extLst>
              <a:ext uri="{FF2B5EF4-FFF2-40B4-BE49-F238E27FC236}">
                <a16:creationId xmlns:a16="http://schemas.microsoft.com/office/drawing/2014/main" id="{55903260-56FA-EA0B-7E5B-883E03EFDBE6}"/>
              </a:ext>
            </a:extLst>
          </p:cNvPr>
          <p:cNvPicPr>
            <a:picLocks noChangeAspect="1"/>
          </p:cNvPicPr>
          <p:nvPr/>
        </p:nvPicPr>
        <p:blipFill>
          <a:blip r:embed="rId3"/>
          <a:stretch>
            <a:fillRect/>
          </a:stretch>
        </p:blipFill>
        <p:spPr>
          <a:xfrm>
            <a:off x="3860143" y="1983372"/>
            <a:ext cx="4471713" cy="4035843"/>
          </a:xfrm>
          <a:prstGeom prst="rect">
            <a:avLst/>
          </a:prstGeom>
        </p:spPr>
      </p:pic>
    </p:spTree>
    <p:extLst>
      <p:ext uri="{BB962C8B-B14F-4D97-AF65-F5344CB8AC3E}">
        <p14:creationId xmlns:p14="http://schemas.microsoft.com/office/powerpoint/2010/main" val="1414487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201BF-5AE6-5A50-5561-16BF8725E60A}"/>
              </a:ext>
            </a:extLst>
          </p:cNvPr>
          <p:cNvSpPr>
            <a:spLocks noGrp="1"/>
          </p:cNvSpPr>
          <p:nvPr>
            <p:ph type="title"/>
          </p:nvPr>
        </p:nvSpPr>
        <p:spPr/>
        <p:txBody>
          <a:bodyPr/>
          <a:lstStyle/>
          <a:p>
            <a:r>
              <a:rPr kumimoji="1" lang="en-US" altLang="zh-CN"/>
              <a:t>5</a:t>
            </a:r>
            <a:r>
              <a:rPr kumimoji="1" lang="zh-CN" altLang="en-US"/>
              <a:t> 总结</a:t>
            </a:r>
          </a:p>
        </p:txBody>
      </p:sp>
      <p:sp>
        <p:nvSpPr>
          <p:cNvPr id="3" name="内容占位符 2">
            <a:extLst>
              <a:ext uri="{FF2B5EF4-FFF2-40B4-BE49-F238E27FC236}">
                <a16:creationId xmlns:a16="http://schemas.microsoft.com/office/drawing/2014/main" id="{99D3E15B-D5D3-DDA7-1486-E119F8D4368A}"/>
              </a:ext>
            </a:extLst>
          </p:cNvPr>
          <p:cNvSpPr>
            <a:spLocks noGrp="1"/>
          </p:cNvSpPr>
          <p:nvPr>
            <p:ph idx="1"/>
          </p:nvPr>
        </p:nvSpPr>
        <p:spPr/>
        <p:txBody>
          <a:bodyPr/>
          <a:lstStyle/>
          <a:p>
            <a:r>
              <a:rPr kumimoji="1" lang="zh-CN" altLang="en-US"/>
              <a:t>本文的研究成果证明：将最佳稀疏结构稠密化是提高视觉神经网络的有效方法</a:t>
            </a:r>
            <a:endParaRPr kumimoji="1" lang="en-US" altLang="zh-CN"/>
          </a:p>
          <a:p>
            <a:r>
              <a:rPr kumimoji="1" lang="zh-CN" altLang="en-US"/>
              <a:t>提出了 </a:t>
            </a:r>
            <a:r>
              <a:rPr kumimoji="1" lang="en-US" altLang="zh-CN"/>
              <a:t>Inception</a:t>
            </a:r>
            <a:r>
              <a:rPr kumimoji="1" lang="zh-CN" altLang="en-US"/>
              <a:t> 架构，比赛结果证明了其优异的性能</a:t>
            </a:r>
            <a:endParaRPr kumimoji="1" lang="en-US" altLang="zh-CN"/>
          </a:p>
          <a:p>
            <a:r>
              <a:rPr kumimoji="1" lang="zh-CN" altLang="en-US"/>
              <a:t>未来工作可以基于自动化在上述架构基础上建立更稀疏和精细的网络，且可以将 </a:t>
            </a:r>
            <a:r>
              <a:rPr kumimoji="1" lang="en-US" altLang="zh-CN"/>
              <a:t>Inception</a:t>
            </a:r>
            <a:r>
              <a:rPr kumimoji="1" lang="zh-CN" altLang="en-US"/>
              <a:t> 架构用在其他领域</a:t>
            </a:r>
          </a:p>
        </p:txBody>
      </p:sp>
      <p:sp>
        <p:nvSpPr>
          <p:cNvPr id="4" name="灯片编号占位符 3">
            <a:extLst>
              <a:ext uri="{FF2B5EF4-FFF2-40B4-BE49-F238E27FC236}">
                <a16:creationId xmlns:a16="http://schemas.microsoft.com/office/drawing/2014/main" id="{77B56E7F-59FE-0F14-31E2-0E0AF1720450}"/>
              </a:ext>
            </a:extLst>
          </p:cNvPr>
          <p:cNvSpPr>
            <a:spLocks noGrp="1"/>
          </p:cNvSpPr>
          <p:nvPr>
            <p:ph type="sldNum" sz="quarter" idx="12"/>
          </p:nvPr>
        </p:nvSpPr>
        <p:spPr/>
        <p:txBody>
          <a:bodyPr/>
          <a:lstStyle/>
          <a:p>
            <a:fld id="{7126B2B5-376B-9341-A2A1-F368811C5624}" type="slidenum">
              <a:rPr lang="en-CN" smtClean="0"/>
              <a:t>23</a:t>
            </a:fld>
            <a:endParaRPr lang="en-CN"/>
          </a:p>
        </p:txBody>
      </p:sp>
    </p:spTree>
    <p:extLst>
      <p:ext uri="{BB962C8B-B14F-4D97-AF65-F5344CB8AC3E}">
        <p14:creationId xmlns:p14="http://schemas.microsoft.com/office/powerpoint/2010/main" val="305233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B3968-7049-7988-4C62-0DDD3239857A}"/>
              </a:ext>
            </a:extLst>
          </p:cNvPr>
          <p:cNvSpPr>
            <a:spLocks noGrp="1"/>
          </p:cNvSpPr>
          <p:nvPr>
            <p:ph type="title"/>
          </p:nvPr>
        </p:nvSpPr>
        <p:spPr/>
        <p:txBody>
          <a:bodyPr/>
          <a:lstStyle/>
          <a:p>
            <a:r>
              <a:rPr kumimoji="1" lang="en-US" altLang="zh-CN">
                <a:latin typeface="+mj-ea"/>
              </a:rPr>
              <a:t>1</a:t>
            </a:r>
            <a:r>
              <a:rPr kumimoji="1" lang="zh-CN" altLang="en-US">
                <a:latin typeface="+mj-ea"/>
              </a:rPr>
              <a:t> </a:t>
            </a:r>
            <a:r>
              <a:rPr kumimoji="1" lang="zh-CN" altLang="en-US"/>
              <a:t>动机和深层次的考虑</a:t>
            </a:r>
            <a:endParaRPr kumimoji="1" lang="zh-CN" altLang="en-US">
              <a:latin typeface="+mj-ea"/>
            </a:endParaRPr>
          </a:p>
        </p:txBody>
      </p:sp>
      <p:sp>
        <p:nvSpPr>
          <p:cNvPr id="3" name="内容占位符 2">
            <a:extLst>
              <a:ext uri="{FF2B5EF4-FFF2-40B4-BE49-F238E27FC236}">
                <a16:creationId xmlns:a16="http://schemas.microsoft.com/office/drawing/2014/main" id="{5C121501-F249-54FA-0482-0C7093FD968D}"/>
              </a:ext>
            </a:extLst>
          </p:cNvPr>
          <p:cNvSpPr>
            <a:spLocks noGrp="1"/>
          </p:cNvSpPr>
          <p:nvPr>
            <p:ph idx="1"/>
          </p:nvPr>
        </p:nvSpPr>
        <p:spPr>
          <a:xfrm>
            <a:off x="838199" y="1825625"/>
            <a:ext cx="10880035" cy="4351338"/>
          </a:xfrm>
        </p:spPr>
        <p:txBody>
          <a:bodyPr>
            <a:normAutofit lnSpcReduction="10000"/>
          </a:bodyPr>
          <a:lstStyle/>
          <a:p>
            <a:pPr marL="0" indent="0">
              <a:lnSpc>
                <a:spcPct val="100000"/>
              </a:lnSpc>
              <a:buNone/>
            </a:pPr>
            <a:r>
              <a:rPr lang="zh-CN" altLang="en-US">
                <a:latin typeface="Times New Roman" panose="02020603050405020304" pitchFamily="18" charset="0"/>
                <a:cs typeface="Times New Roman" panose="02020603050405020304" pitchFamily="18" charset="0"/>
              </a:rPr>
              <a:t>提高 </a:t>
            </a:r>
            <a:r>
              <a:rPr lang="en-US" altLang="zh-CN">
                <a:latin typeface="Times New Roman" panose="02020603050405020304" pitchFamily="18" charset="0"/>
                <a:cs typeface="Times New Roman" panose="02020603050405020304" pitchFamily="18" charset="0"/>
              </a:rPr>
              <a:t>CNN</a:t>
            </a:r>
            <a:r>
              <a:rPr lang="zh-CN" altLang="en-US">
                <a:latin typeface="Times New Roman" panose="02020603050405020304" pitchFamily="18" charset="0"/>
                <a:cs typeface="Times New Roman" panose="02020603050405020304" pitchFamily="18" charset="0"/>
              </a:rPr>
              <a:t> 性能的最直接方法就是增大它的规模，包括增加网络的深度和宽度，但这会带来两个主要的问题：</a:t>
            </a:r>
            <a:endParaRPr lang="en-US" altLang="zh-CN">
              <a:latin typeface="Times New Roman" panose="02020603050405020304" pitchFamily="18" charset="0"/>
              <a:cs typeface="Times New Roman" panose="02020603050405020304" pitchFamily="18" charset="0"/>
            </a:endParaRPr>
          </a:p>
          <a:p>
            <a:pPr marL="0" indent="0">
              <a:lnSpc>
                <a:spcPct val="100000"/>
              </a:lnSpc>
              <a:buNone/>
            </a:pPr>
            <a:r>
              <a:rPr lang="zh-CN" altLang="en-US">
                <a:latin typeface="Times New Roman" panose="02020603050405020304" pitchFamily="18" charset="0"/>
                <a:cs typeface="Times New Roman" panose="02020603050405020304" pitchFamily="18" charset="0"/>
              </a:rPr>
              <a:t>更大的规模意味着更大的参数，这将使网络更容易过拟合，尤其是当有标签的训练集有限时，而一个高质量的训练集的代价十分昂贵。</a:t>
            </a:r>
            <a:endParaRPr lang="en-US" altLang="zh-CN">
              <a:latin typeface="Times New Roman" panose="02020603050405020304" pitchFamily="18" charset="0"/>
              <a:cs typeface="Times New Roman" panose="02020603050405020304" pitchFamily="18" charset="0"/>
            </a:endParaRPr>
          </a:p>
          <a:p>
            <a:pPr marL="0" indent="0">
              <a:lnSpc>
                <a:spcPct val="100000"/>
              </a:lnSpc>
              <a:buNone/>
            </a:pPr>
            <a:r>
              <a:rPr lang="zh-CN" altLang="en-US">
                <a:latin typeface="Times New Roman" panose="02020603050405020304" pitchFamily="18" charset="0"/>
                <a:cs typeface="Times New Roman" panose="02020603050405020304" pitchFamily="18" charset="0"/>
              </a:rPr>
              <a:t>一味地扩大网络尺寸会导致计算资源急剧增加。例如，在一个深度网络中，两个卷积层连接在一起时，对它们滤波器数量的等量增加都会在计算量上造成二次幂的增加。如果加入后效率很低（大部分权重最后趋于 </a:t>
            </a:r>
            <a:r>
              <a:rPr lang="en-US" altLang="zh-CN">
                <a:latin typeface="Times New Roman" panose="02020603050405020304" pitchFamily="18" charset="0"/>
                <a:cs typeface="Times New Roman" panose="02020603050405020304" pitchFamily="18" charset="0"/>
              </a:rPr>
              <a:t>0</a:t>
            </a:r>
            <a:r>
              <a:rPr lang="zh-CN" altLang="en-US">
                <a:latin typeface="Times New Roman" panose="02020603050405020304" pitchFamily="18" charset="0"/>
                <a:cs typeface="Times New Roman" panose="02020603050405020304" pitchFamily="18" charset="0"/>
              </a:rPr>
              <a:t>），那么很多计算都是无意义的。</a:t>
            </a:r>
            <a:endParaRPr lang="en-US" altLang="zh-CN">
              <a:latin typeface="Times New Roman" panose="02020603050405020304" pitchFamily="18" charset="0"/>
              <a:cs typeface="Times New Roman" panose="02020603050405020304" pitchFamily="18" charset="0"/>
            </a:endParaRPr>
          </a:p>
          <a:p>
            <a:pPr marL="0" indent="0">
              <a:lnSpc>
                <a:spcPct val="100000"/>
              </a:lnSpc>
              <a:buNone/>
            </a:pPr>
            <a:r>
              <a:rPr lang="zh-CN" altLang="en-US">
                <a:latin typeface="Times New Roman" panose="02020603050405020304" pitchFamily="18" charset="0"/>
                <a:cs typeface="Times New Roman" panose="02020603050405020304" pitchFamily="18" charset="0"/>
              </a:rPr>
              <a:t>解决上述问题的根本方法就是引入稀疏性，用稀疏连接代替全连接结构，包括卷积层内部。</a:t>
            </a:r>
            <a:endParaRPr lang="en-US" altLang="zh-CN">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6AC90C4F-4420-6C9D-C2BB-3F7941763847}"/>
              </a:ext>
            </a:extLst>
          </p:cNvPr>
          <p:cNvSpPr>
            <a:spLocks noGrp="1"/>
          </p:cNvSpPr>
          <p:nvPr>
            <p:ph type="sldNum" sz="quarter" idx="12"/>
          </p:nvPr>
        </p:nvSpPr>
        <p:spPr/>
        <p:txBody>
          <a:bodyPr/>
          <a:lstStyle/>
          <a:p>
            <a:fld id="{7126B2B5-376B-9341-A2A1-F368811C5624}" type="slidenum">
              <a:rPr lang="en-CN" smtClean="0"/>
              <a:t>3</a:t>
            </a:fld>
            <a:endParaRPr lang="en-CN"/>
          </a:p>
        </p:txBody>
      </p:sp>
    </p:spTree>
    <p:extLst>
      <p:ext uri="{BB962C8B-B14F-4D97-AF65-F5344CB8AC3E}">
        <p14:creationId xmlns:p14="http://schemas.microsoft.com/office/powerpoint/2010/main" val="112148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C9B9F-1C59-F3F3-E2DA-80D2D48FB4FA}"/>
              </a:ext>
            </a:extLst>
          </p:cNvPr>
          <p:cNvSpPr>
            <a:spLocks noGrp="1"/>
          </p:cNvSpPr>
          <p:nvPr>
            <p:ph type="title"/>
          </p:nvPr>
        </p:nvSpPr>
        <p:spPr/>
        <p:txBody>
          <a:bodyPr/>
          <a:lstStyle/>
          <a:p>
            <a:r>
              <a:rPr kumimoji="1" lang="en-US" altLang="zh-CN"/>
              <a:t>2</a:t>
            </a:r>
            <a:r>
              <a:rPr kumimoji="1" lang="zh-CN" altLang="en-US"/>
              <a:t> 架构细节</a:t>
            </a:r>
          </a:p>
        </p:txBody>
      </p:sp>
      <p:sp>
        <p:nvSpPr>
          <p:cNvPr id="3" name="内容占位符 2">
            <a:extLst>
              <a:ext uri="{FF2B5EF4-FFF2-40B4-BE49-F238E27FC236}">
                <a16:creationId xmlns:a16="http://schemas.microsoft.com/office/drawing/2014/main" id="{F1921F4E-05D2-B2DA-05E7-53F50ECCC830}"/>
              </a:ext>
            </a:extLst>
          </p:cNvPr>
          <p:cNvSpPr>
            <a:spLocks noGrp="1"/>
          </p:cNvSpPr>
          <p:nvPr>
            <p:ph idx="1"/>
          </p:nvPr>
        </p:nvSpPr>
        <p:spPr/>
        <p:txBody>
          <a:bodyPr/>
          <a:lstStyle/>
          <a:p>
            <a:pPr marL="0" indent="0">
              <a:buNone/>
            </a:pPr>
            <a:r>
              <a:rPr kumimoji="1" lang="zh-CN" altLang="en-US"/>
              <a:t>什么是最好的卷积层超参数？</a:t>
            </a:r>
          </a:p>
        </p:txBody>
      </p:sp>
      <p:sp>
        <p:nvSpPr>
          <p:cNvPr id="4" name="灯片编号占位符 3">
            <a:extLst>
              <a:ext uri="{FF2B5EF4-FFF2-40B4-BE49-F238E27FC236}">
                <a16:creationId xmlns:a16="http://schemas.microsoft.com/office/drawing/2014/main" id="{6C6820BA-268B-69D9-85E9-A1377E1F4A43}"/>
              </a:ext>
            </a:extLst>
          </p:cNvPr>
          <p:cNvSpPr>
            <a:spLocks noGrp="1"/>
          </p:cNvSpPr>
          <p:nvPr>
            <p:ph type="sldNum" sz="quarter" idx="12"/>
          </p:nvPr>
        </p:nvSpPr>
        <p:spPr/>
        <p:txBody>
          <a:bodyPr/>
          <a:lstStyle/>
          <a:p>
            <a:fld id="{7126B2B5-376B-9341-A2A1-F368811C5624}" type="slidenum">
              <a:rPr lang="en-CN" smtClean="0"/>
              <a:t>4</a:t>
            </a:fld>
            <a:endParaRPr lang="en-CN"/>
          </a:p>
        </p:txBody>
      </p:sp>
      <p:sp>
        <p:nvSpPr>
          <p:cNvPr id="5" name="圆角矩形 4">
            <a:extLst>
              <a:ext uri="{FF2B5EF4-FFF2-40B4-BE49-F238E27FC236}">
                <a16:creationId xmlns:a16="http://schemas.microsoft.com/office/drawing/2014/main" id="{BB6793EF-5D1F-1B69-D1D9-C91E45163C08}"/>
              </a:ext>
            </a:extLst>
          </p:cNvPr>
          <p:cNvSpPr/>
          <p:nvPr/>
        </p:nvSpPr>
        <p:spPr>
          <a:xfrm>
            <a:off x="1871272" y="2621016"/>
            <a:ext cx="1304144" cy="100434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1×1</a:t>
            </a:r>
            <a:endParaRPr kumimoji="1" lang="zh-CN" altLang="en-US"/>
          </a:p>
        </p:txBody>
      </p:sp>
      <p:sp>
        <p:nvSpPr>
          <p:cNvPr id="6" name="圆角矩形 5">
            <a:extLst>
              <a:ext uri="{FF2B5EF4-FFF2-40B4-BE49-F238E27FC236}">
                <a16:creationId xmlns:a16="http://schemas.microsoft.com/office/drawing/2014/main" id="{AD015C8C-67B8-CA53-2229-1CBA60F3EF6B}"/>
              </a:ext>
            </a:extLst>
          </p:cNvPr>
          <p:cNvSpPr/>
          <p:nvPr/>
        </p:nvSpPr>
        <p:spPr>
          <a:xfrm>
            <a:off x="3657600" y="2621015"/>
            <a:ext cx="1304144" cy="100434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3×3</a:t>
            </a:r>
            <a:endParaRPr kumimoji="1" lang="zh-CN" altLang="en-US"/>
          </a:p>
        </p:txBody>
      </p:sp>
      <p:sp>
        <p:nvSpPr>
          <p:cNvPr id="7" name="圆角矩形 6">
            <a:extLst>
              <a:ext uri="{FF2B5EF4-FFF2-40B4-BE49-F238E27FC236}">
                <a16:creationId xmlns:a16="http://schemas.microsoft.com/office/drawing/2014/main" id="{74678384-6497-E83B-E58B-2742D614708B}"/>
              </a:ext>
            </a:extLst>
          </p:cNvPr>
          <p:cNvSpPr/>
          <p:nvPr/>
        </p:nvSpPr>
        <p:spPr>
          <a:xfrm>
            <a:off x="5443928" y="2621014"/>
            <a:ext cx="1304144" cy="100434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5×5</a:t>
            </a:r>
            <a:endParaRPr kumimoji="1" lang="zh-CN" altLang="en-US"/>
          </a:p>
        </p:txBody>
      </p:sp>
      <p:sp>
        <p:nvSpPr>
          <p:cNvPr id="8" name="圆角矩形 7">
            <a:extLst>
              <a:ext uri="{FF2B5EF4-FFF2-40B4-BE49-F238E27FC236}">
                <a16:creationId xmlns:a16="http://schemas.microsoft.com/office/drawing/2014/main" id="{8032DE16-46B4-6B2A-D49D-5145B6209B96}"/>
              </a:ext>
            </a:extLst>
          </p:cNvPr>
          <p:cNvSpPr/>
          <p:nvPr/>
        </p:nvSpPr>
        <p:spPr>
          <a:xfrm>
            <a:off x="7230256" y="2621014"/>
            <a:ext cx="1304144" cy="100434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Max</a:t>
            </a:r>
            <a:r>
              <a:rPr kumimoji="1" lang="zh-CN" altLang="en-US"/>
              <a:t> </a:t>
            </a:r>
            <a:r>
              <a:rPr kumimoji="1" lang="en-US" altLang="zh-CN"/>
              <a:t>Pooling</a:t>
            </a:r>
            <a:endParaRPr kumimoji="1" lang="zh-CN" altLang="en-US"/>
          </a:p>
        </p:txBody>
      </p:sp>
      <p:sp>
        <p:nvSpPr>
          <p:cNvPr id="9" name="圆角矩形 8">
            <a:extLst>
              <a:ext uri="{FF2B5EF4-FFF2-40B4-BE49-F238E27FC236}">
                <a16:creationId xmlns:a16="http://schemas.microsoft.com/office/drawing/2014/main" id="{FA78B82E-D65F-B604-8E4D-51B34B0C2771}"/>
              </a:ext>
            </a:extLst>
          </p:cNvPr>
          <p:cNvSpPr/>
          <p:nvPr/>
        </p:nvSpPr>
        <p:spPr>
          <a:xfrm>
            <a:off x="9021583" y="2621014"/>
            <a:ext cx="1304144" cy="100434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Multiple</a:t>
            </a:r>
            <a:r>
              <a:rPr kumimoji="1" lang="zh-CN" altLang="en-US"/>
              <a:t> </a:t>
            </a:r>
            <a:r>
              <a:rPr kumimoji="1" lang="en-US" altLang="zh-CN"/>
              <a:t>1×1</a:t>
            </a:r>
            <a:endParaRPr kumimoji="1" lang="zh-CN" altLang="en-US"/>
          </a:p>
        </p:txBody>
      </p:sp>
    </p:spTree>
    <p:extLst>
      <p:ext uri="{BB962C8B-B14F-4D97-AF65-F5344CB8AC3E}">
        <p14:creationId xmlns:p14="http://schemas.microsoft.com/office/powerpoint/2010/main" val="1663405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23C7C-5D7B-62A0-2BFA-872BE535F502}"/>
              </a:ext>
            </a:extLst>
          </p:cNvPr>
          <p:cNvSpPr>
            <a:spLocks noGrp="1"/>
          </p:cNvSpPr>
          <p:nvPr>
            <p:ph type="title"/>
          </p:nvPr>
        </p:nvSpPr>
        <p:spPr/>
        <p:txBody>
          <a:bodyPr/>
          <a:lstStyle/>
          <a:p>
            <a:r>
              <a:rPr kumimoji="1" lang="en-US" altLang="zh-CN"/>
              <a:t>2</a:t>
            </a:r>
            <a:r>
              <a:rPr kumimoji="1" lang="zh-CN" altLang="en-US"/>
              <a:t> 架构细节</a:t>
            </a:r>
          </a:p>
        </p:txBody>
      </p:sp>
      <p:sp>
        <p:nvSpPr>
          <p:cNvPr id="3" name="内容占位符 2">
            <a:extLst>
              <a:ext uri="{FF2B5EF4-FFF2-40B4-BE49-F238E27FC236}">
                <a16:creationId xmlns:a16="http://schemas.microsoft.com/office/drawing/2014/main" id="{18FA4521-B6C7-3A5E-3612-9593D71FAEE8}"/>
              </a:ext>
            </a:extLst>
          </p:cNvPr>
          <p:cNvSpPr>
            <a:spLocks noGrp="1"/>
          </p:cNvSpPr>
          <p:nvPr>
            <p:ph idx="1"/>
          </p:nvPr>
        </p:nvSpPr>
        <p:spPr/>
        <p:txBody>
          <a:bodyPr/>
          <a:lstStyle/>
          <a:p>
            <a:pPr marL="0" indent="0">
              <a:buNone/>
            </a:pPr>
            <a:r>
              <a:rPr kumimoji="1" lang="en-US" altLang="zh-CN"/>
              <a:t>Inception</a:t>
            </a:r>
            <a:r>
              <a:rPr kumimoji="1" lang="zh-CN" altLang="en-US"/>
              <a:t> 模块：我全都要！</a:t>
            </a:r>
            <a:endParaRPr kumimoji="1" lang="en-US" altLang="zh-CN"/>
          </a:p>
          <a:p>
            <a:pPr marL="0" indent="0">
              <a:buNone/>
            </a:pPr>
            <a:r>
              <a:rPr kumimoji="1" lang="en-US" altLang="zh-CN"/>
              <a:t>4</a:t>
            </a:r>
            <a:r>
              <a:rPr kumimoji="1" lang="zh-CN" altLang="en-US"/>
              <a:t> 个路径从不同层面抽取信息，然后在输出通道维合并</a:t>
            </a:r>
          </a:p>
        </p:txBody>
      </p:sp>
      <p:sp>
        <p:nvSpPr>
          <p:cNvPr id="4" name="灯片编号占位符 3">
            <a:extLst>
              <a:ext uri="{FF2B5EF4-FFF2-40B4-BE49-F238E27FC236}">
                <a16:creationId xmlns:a16="http://schemas.microsoft.com/office/drawing/2014/main" id="{8D1E3214-E82F-A477-67C5-44D493E644BF}"/>
              </a:ext>
            </a:extLst>
          </p:cNvPr>
          <p:cNvSpPr>
            <a:spLocks noGrp="1"/>
          </p:cNvSpPr>
          <p:nvPr>
            <p:ph type="sldNum" sz="quarter" idx="12"/>
          </p:nvPr>
        </p:nvSpPr>
        <p:spPr/>
        <p:txBody>
          <a:bodyPr/>
          <a:lstStyle/>
          <a:p>
            <a:fld id="{7126B2B5-376B-9341-A2A1-F368811C5624}" type="slidenum">
              <a:rPr lang="en-CN" smtClean="0"/>
              <a:t>5</a:t>
            </a:fld>
            <a:endParaRPr lang="en-CN"/>
          </a:p>
        </p:txBody>
      </p:sp>
      <p:pic>
        <p:nvPicPr>
          <p:cNvPr id="8" name="图片 7" descr="图形用户界面, 应用程序&#10;&#10;描述已自动生成">
            <a:extLst>
              <a:ext uri="{FF2B5EF4-FFF2-40B4-BE49-F238E27FC236}">
                <a16:creationId xmlns:a16="http://schemas.microsoft.com/office/drawing/2014/main" id="{8FC0905B-F63C-5D14-A4B9-6C56D7C1E02A}"/>
              </a:ext>
            </a:extLst>
          </p:cNvPr>
          <p:cNvPicPr>
            <a:picLocks noChangeAspect="1"/>
          </p:cNvPicPr>
          <p:nvPr/>
        </p:nvPicPr>
        <p:blipFill>
          <a:blip r:embed="rId3"/>
          <a:stretch>
            <a:fillRect/>
          </a:stretch>
        </p:blipFill>
        <p:spPr>
          <a:xfrm>
            <a:off x="2525712" y="3047353"/>
            <a:ext cx="7140575" cy="2820724"/>
          </a:xfrm>
          <a:prstGeom prst="rect">
            <a:avLst/>
          </a:prstGeom>
        </p:spPr>
      </p:pic>
      <p:sp>
        <p:nvSpPr>
          <p:cNvPr id="10" name="圆角矩形标注 9">
            <a:extLst>
              <a:ext uri="{FF2B5EF4-FFF2-40B4-BE49-F238E27FC236}">
                <a16:creationId xmlns:a16="http://schemas.microsoft.com/office/drawing/2014/main" id="{03201F6A-E133-9FBB-33B0-45A8358F8865}"/>
              </a:ext>
            </a:extLst>
          </p:cNvPr>
          <p:cNvSpPr/>
          <p:nvPr/>
        </p:nvSpPr>
        <p:spPr>
          <a:xfrm>
            <a:off x="7038975" y="2867966"/>
            <a:ext cx="2011240" cy="550466"/>
          </a:xfrm>
          <a:prstGeom prst="wedgeRoundRectCallout">
            <a:avLst>
              <a:gd name="adj1" fmla="val -70044"/>
              <a:gd name="adj2" fmla="val 41484"/>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跟输入等同高宽</a:t>
            </a:r>
          </a:p>
        </p:txBody>
      </p:sp>
      <p:sp>
        <p:nvSpPr>
          <p:cNvPr id="11" name="圆角矩形标注 10">
            <a:extLst>
              <a:ext uri="{FF2B5EF4-FFF2-40B4-BE49-F238E27FC236}">
                <a16:creationId xmlns:a16="http://schemas.microsoft.com/office/drawing/2014/main" id="{580AD84A-6ED1-09D7-9D7F-98A33598EF5F}"/>
              </a:ext>
            </a:extLst>
          </p:cNvPr>
          <p:cNvSpPr/>
          <p:nvPr/>
        </p:nvSpPr>
        <p:spPr>
          <a:xfrm>
            <a:off x="9783517" y="4433622"/>
            <a:ext cx="2011240" cy="550466"/>
          </a:xfrm>
          <a:prstGeom prst="wedgeRoundRectCallout">
            <a:avLst>
              <a:gd name="adj1" fmla="val -70044"/>
              <a:gd name="adj2" fmla="val 41484"/>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使用池化</a:t>
            </a:r>
          </a:p>
        </p:txBody>
      </p:sp>
      <p:sp>
        <p:nvSpPr>
          <p:cNvPr id="12" name="圆角矩形标注 11">
            <a:extLst>
              <a:ext uri="{FF2B5EF4-FFF2-40B4-BE49-F238E27FC236}">
                <a16:creationId xmlns:a16="http://schemas.microsoft.com/office/drawing/2014/main" id="{3FEC9778-48B1-001F-813B-8C1334A16371}"/>
              </a:ext>
            </a:extLst>
          </p:cNvPr>
          <p:cNvSpPr/>
          <p:nvPr/>
        </p:nvSpPr>
        <p:spPr>
          <a:xfrm>
            <a:off x="1570891" y="3047352"/>
            <a:ext cx="2579077" cy="415529"/>
          </a:xfrm>
          <a:prstGeom prst="wedgeRoundRectCallout">
            <a:avLst>
              <a:gd name="adj1" fmla="val 53826"/>
              <a:gd name="adj2" fmla="val 109633"/>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使用不同大小的卷积层</a:t>
            </a: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5B8688E-E91B-94EE-5945-2CB4984E0D7E}"/>
                  </a:ext>
                </a:extLst>
              </p14:cNvPr>
              <p14:cNvContentPartPr/>
              <p14:nvPr/>
            </p14:nvContentPartPr>
            <p14:xfrm>
              <a:off x="5641300" y="6273934"/>
              <a:ext cx="360" cy="360"/>
            </p14:xfrm>
          </p:contentPart>
        </mc:Choice>
        <mc:Fallback>
          <p:pic>
            <p:nvPicPr>
              <p:cNvPr id="5" name="Ink 4">
                <a:extLst>
                  <a:ext uri="{FF2B5EF4-FFF2-40B4-BE49-F238E27FC236}">
                    <a16:creationId xmlns:a16="http://schemas.microsoft.com/office/drawing/2014/main" id="{85B8688E-E91B-94EE-5945-2CB4984E0D7E}"/>
                  </a:ext>
                </a:extLst>
              </p:cNvPr>
              <p:cNvPicPr/>
              <p:nvPr/>
            </p:nvPicPr>
            <p:blipFill>
              <a:blip r:embed="rId5"/>
              <a:stretch>
                <a:fillRect/>
              </a:stretch>
            </p:blipFill>
            <p:spPr>
              <a:xfrm>
                <a:off x="5632300" y="626493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12">
                <a:extLst>
                  <a:ext uri="{FF2B5EF4-FFF2-40B4-BE49-F238E27FC236}">
                    <a16:creationId xmlns:a16="http://schemas.microsoft.com/office/drawing/2014/main" id="{434F7452-BDF8-6C1D-7AC1-F736D03ADB55}"/>
                  </a:ext>
                </a:extLst>
              </p14:cNvPr>
              <p14:cNvContentPartPr/>
              <p14:nvPr/>
            </p14:nvContentPartPr>
            <p14:xfrm>
              <a:off x="3119860" y="5576614"/>
              <a:ext cx="317880" cy="330480"/>
            </p14:xfrm>
          </p:contentPart>
        </mc:Choice>
        <mc:Fallback>
          <p:pic>
            <p:nvPicPr>
              <p:cNvPr id="9" name="Ink 12">
                <a:extLst>
                  <a:ext uri="{FF2B5EF4-FFF2-40B4-BE49-F238E27FC236}">
                    <a16:creationId xmlns:a16="http://schemas.microsoft.com/office/drawing/2014/main" id="{434F7452-BDF8-6C1D-7AC1-F736D03ADB55}"/>
                  </a:ext>
                </a:extLst>
              </p:cNvPr>
              <p:cNvPicPr/>
              <p:nvPr/>
            </p:nvPicPr>
            <p:blipFill>
              <a:blip r:embed="rId7"/>
              <a:stretch>
                <a:fillRect/>
              </a:stretch>
            </p:blipFill>
            <p:spPr>
              <a:xfrm>
                <a:off x="3104380" y="5561117"/>
                <a:ext cx="348480" cy="36111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22">
                <a:extLst>
                  <a:ext uri="{FF2B5EF4-FFF2-40B4-BE49-F238E27FC236}">
                    <a16:creationId xmlns:a16="http://schemas.microsoft.com/office/drawing/2014/main" id="{AA5D50C7-58F5-A395-D4A9-B9D18355B6D6}"/>
                  </a:ext>
                </a:extLst>
              </p14:cNvPr>
              <p14:cNvContentPartPr/>
              <p14:nvPr/>
            </p14:nvContentPartPr>
            <p14:xfrm>
              <a:off x="8698060" y="5290414"/>
              <a:ext cx="442440" cy="411120"/>
            </p14:xfrm>
          </p:contentPart>
        </mc:Choice>
        <mc:Fallback>
          <p:pic>
            <p:nvPicPr>
              <p:cNvPr id="20" name="Ink 22">
                <a:extLst>
                  <a:ext uri="{FF2B5EF4-FFF2-40B4-BE49-F238E27FC236}">
                    <a16:creationId xmlns:a16="http://schemas.microsoft.com/office/drawing/2014/main" id="{AA5D50C7-58F5-A395-D4A9-B9D18355B6D6}"/>
                  </a:ext>
                </a:extLst>
              </p:cNvPr>
              <p:cNvPicPr/>
              <p:nvPr/>
            </p:nvPicPr>
            <p:blipFill>
              <a:blip r:embed="rId9"/>
              <a:stretch>
                <a:fillRect/>
              </a:stretch>
            </p:blipFill>
            <p:spPr>
              <a:xfrm>
                <a:off x="8682567" y="5274934"/>
                <a:ext cx="473065" cy="441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Ink 22">
                <a:extLst>
                  <a:ext uri="{FF2B5EF4-FFF2-40B4-BE49-F238E27FC236}">
                    <a16:creationId xmlns:a16="http://schemas.microsoft.com/office/drawing/2014/main" id="{1AD7543D-7F70-55BA-852A-A550E07F5945}"/>
                  </a:ext>
                </a:extLst>
              </p14:cNvPr>
              <p14:cNvContentPartPr/>
              <p14:nvPr/>
            </p14:nvContentPartPr>
            <p14:xfrm>
              <a:off x="7042780" y="5283934"/>
              <a:ext cx="366120" cy="392040"/>
            </p14:xfrm>
          </p:contentPart>
        </mc:Choice>
        <mc:Fallback>
          <p:pic>
            <p:nvPicPr>
              <p:cNvPr id="21" name="Ink 22">
                <a:extLst>
                  <a:ext uri="{FF2B5EF4-FFF2-40B4-BE49-F238E27FC236}">
                    <a16:creationId xmlns:a16="http://schemas.microsoft.com/office/drawing/2014/main" id="{1AD7543D-7F70-55BA-852A-A550E07F5945}"/>
                  </a:ext>
                </a:extLst>
              </p:cNvPr>
              <p:cNvPicPr/>
              <p:nvPr/>
            </p:nvPicPr>
            <p:blipFill>
              <a:blip r:embed="rId11"/>
              <a:stretch>
                <a:fillRect/>
              </a:stretch>
            </p:blipFill>
            <p:spPr>
              <a:xfrm>
                <a:off x="7027300" y="5268440"/>
                <a:ext cx="396720" cy="422668"/>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2" name="Ink 22">
                <a:extLst>
                  <a:ext uri="{FF2B5EF4-FFF2-40B4-BE49-F238E27FC236}">
                    <a16:creationId xmlns:a16="http://schemas.microsoft.com/office/drawing/2014/main" id="{4D900C1F-0260-7445-947F-86266513DA17}"/>
                  </a:ext>
                </a:extLst>
              </p14:cNvPr>
              <p14:cNvContentPartPr/>
              <p14:nvPr/>
            </p14:nvContentPartPr>
            <p14:xfrm>
              <a:off x="4981420" y="5259094"/>
              <a:ext cx="380160" cy="417600"/>
            </p14:xfrm>
          </p:contentPart>
        </mc:Choice>
        <mc:Fallback>
          <p:pic>
            <p:nvPicPr>
              <p:cNvPr id="22" name="Ink 22">
                <a:extLst>
                  <a:ext uri="{FF2B5EF4-FFF2-40B4-BE49-F238E27FC236}">
                    <a16:creationId xmlns:a16="http://schemas.microsoft.com/office/drawing/2014/main" id="{4D900C1F-0260-7445-947F-86266513DA17}"/>
                  </a:ext>
                </a:extLst>
              </p:cNvPr>
              <p:cNvPicPr/>
              <p:nvPr/>
            </p:nvPicPr>
            <p:blipFill>
              <a:blip r:embed="rId13"/>
              <a:stretch>
                <a:fillRect/>
              </a:stretch>
            </p:blipFill>
            <p:spPr>
              <a:xfrm>
                <a:off x="4965925" y="5243601"/>
                <a:ext cx="410789" cy="448226"/>
              </a:xfrm>
              <a:prstGeom prst="rect">
                <a:avLst/>
              </a:prstGeom>
            </p:spPr>
          </p:pic>
        </mc:Fallback>
      </mc:AlternateContent>
    </p:spTree>
    <p:extLst>
      <p:ext uri="{BB962C8B-B14F-4D97-AF65-F5344CB8AC3E}">
        <p14:creationId xmlns:p14="http://schemas.microsoft.com/office/powerpoint/2010/main" val="238128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D514B-B54F-02EC-FC40-96597C5ADBE1}"/>
              </a:ext>
            </a:extLst>
          </p:cNvPr>
          <p:cNvSpPr>
            <a:spLocks noGrp="1"/>
          </p:cNvSpPr>
          <p:nvPr>
            <p:ph type="title"/>
          </p:nvPr>
        </p:nvSpPr>
        <p:spPr/>
        <p:txBody>
          <a:bodyPr/>
          <a:lstStyle/>
          <a:p>
            <a:r>
              <a:rPr kumimoji="1" lang="en-US" altLang="zh-CN"/>
              <a:t>2</a:t>
            </a:r>
            <a:r>
              <a:rPr kumimoji="1" lang="zh-CN" altLang="en-US"/>
              <a:t> 架构细节</a:t>
            </a:r>
          </a:p>
        </p:txBody>
      </p:sp>
      <p:sp>
        <p:nvSpPr>
          <p:cNvPr id="3" name="内容占位符 2">
            <a:extLst>
              <a:ext uri="{FF2B5EF4-FFF2-40B4-BE49-F238E27FC236}">
                <a16:creationId xmlns:a16="http://schemas.microsoft.com/office/drawing/2014/main" id="{57668375-A578-2F7D-C387-1629810AE5E8}"/>
              </a:ext>
            </a:extLst>
          </p:cNvPr>
          <p:cNvSpPr>
            <a:spLocks noGrp="1"/>
          </p:cNvSpPr>
          <p:nvPr>
            <p:ph idx="1"/>
          </p:nvPr>
        </p:nvSpPr>
        <p:spPr/>
        <p:txBody>
          <a:bodyPr/>
          <a:lstStyle/>
          <a:p>
            <a:pPr marL="0" indent="0">
              <a:buNone/>
            </a:pPr>
            <a:r>
              <a:rPr kumimoji="1" lang="zh-CN" altLang="en-US"/>
              <a:t>为什么使用 </a:t>
            </a:r>
            <a:r>
              <a:rPr kumimoji="1" lang="en-US" altLang="zh-CN"/>
              <a:t>1×1</a:t>
            </a:r>
            <a:r>
              <a:rPr kumimoji="1" lang="zh-CN" altLang="en-US"/>
              <a:t> 的卷积（</a:t>
            </a:r>
            <a:r>
              <a:rPr kumimoji="1" lang="en-US" altLang="zh-CN"/>
              <a:t>NiN</a:t>
            </a:r>
            <a:r>
              <a:rPr kumimoji="1" lang="zh-CN" altLang="en-US"/>
              <a:t> 思想）？</a:t>
            </a:r>
          </a:p>
        </p:txBody>
      </p:sp>
      <p:sp>
        <p:nvSpPr>
          <p:cNvPr id="4" name="灯片编号占位符 3">
            <a:extLst>
              <a:ext uri="{FF2B5EF4-FFF2-40B4-BE49-F238E27FC236}">
                <a16:creationId xmlns:a16="http://schemas.microsoft.com/office/drawing/2014/main" id="{5E86A05F-6BF7-56D7-73A4-F2C3F8CBF670}"/>
              </a:ext>
            </a:extLst>
          </p:cNvPr>
          <p:cNvSpPr>
            <a:spLocks noGrp="1"/>
          </p:cNvSpPr>
          <p:nvPr>
            <p:ph type="sldNum" sz="quarter" idx="12"/>
          </p:nvPr>
        </p:nvSpPr>
        <p:spPr/>
        <p:txBody>
          <a:bodyPr/>
          <a:lstStyle/>
          <a:p>
            <a:fld id="{7126B2B5-376B-9341-A2A1-F368811C5624}" type="slidenum">
              <a:rPr lang="en-CN" smtClean="0"/>
              <a:t>6</a:t>
            </a:fld>
            <a:endParaRPr lang="en-CN"/>
          </a:p>
        </p:txBody>
      </p:sp>
      <p:pic>
        <p:nvPicPr>
          <p:cNvPr id="1026" name="Picture 2" descr="动图">
            <a:extLst>
              <a:ext uri="{FF2B5EF4-FFF2-40B4-BE49-F238E27FC236}">
                <a16:creationId xmlns:a16="http://schemas.microsoft.com/office/drawing/2014/main" id="{743A77C6-4E1D-5E85-C05B-528FD2EAD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196" y="2819816"/>
            <a:ext cx="5819608" cy="3107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6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D514B-B54F-02EC-FC40-96597C5ADBE1}"/>
              </a:ext>
            </a:extLst>
          </p:cNvPr>
          <p:cNvSpPr>
            <a:spLocks noGrp="1"/>
          </p:cNvSpPr>
          <p:nvPr>
            <p:ph type="title"/>
          </p:nvPr>
        </p:nvSpPr>
        <p:spPr/>
        <p:txBody>
          <a:bodyPr/>
          <a:lstStyle/>
          <a:p>
            <a:r>
              <a:rPr kumimoji="1" lang="en-US" altLang="zh-CN"/>
              <a:t>2</a:t>
            </a:r>
            <a:r>
              <a:rPr kumimoji="1" lang="zh-CN" altLang="en-US"/>
              <a:t> 架构细节</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7668375-A578-2F7D-C387-1629810AE5E8}"/>
                  </a:ext>
                </a:extLst>
              </p:cNvPr>
              <p:cNvSpPr>
                <a:spLocks noGrp="1"/>
              </p:cNvSpPr>
              <p:nvPr>
                <p:ph idx="1"/>
              </p:nvPr>
            </p:nvSpPr>
            <p:spPr/>
            <p:txBody>
              <a:bodyPr/>
              <a:lstStyle/>
              <a:p>
                <a:pPr marL="0" indent="0">
                  <a:buNone/>
                </a:pPr>
                <a:r>
                  <a:rPr kumimoji="1" lang="zh-CN" altLang="en-US"/>
                  <a:t>（</a:t>
                </a:r>
                <a:r>
                  <a:rPr kumimoji="1" lang="en-US" altLang="zh-CN"/>
                  <a:t>1</a:t>
                </a:r>
                <a:r>
                  <a:rPr kumimoji="1" lang="zh-CN" altLang="en-US"/>
                  <a:t>）特征图大小</a:t>
                </a:r>
                <a:endParaRPr kumimoji="1" lang="en-US" altLang="zh-CN"/>
              </a:p>
              <a:p>
                <a:pPr marL="0" indent="0">
                  <a:buNone/>
                </a:pPr>
                <a:r>
                  <a:rPr kumimoji="1" lang="zh-CN" altLang="en-US"/>
                  <a:t>输入图片大小 </a:t>
                </a:r>
                <a:r>
                  <a:rPr kumimoji="1" lang="en-US" altLang="zh-CN"/>
                  <a:t>n×n</a:t>
                </a:r>
                <a:r>
                  <a:rPr kumimoji="1" lang="zh-CN" altLang="en-US"/>
                  <a:t>，滤波器大小 </a:t>
                </a:r>
                <a:r>
                  <a:rPr kumimoji="1" lang="en-US" altLang="zh-CN"/>
                  <a:t>f ×f</a:t>
                </a:r>
                <a:r>
                  <a:rPr kumimoji="1" lang="zh-CN" altLang="en-US"/>
                  <a:t>，步长 </a:t>
                </a:r>
                <a:r>
                  <a:rPr kumimoji="1" lang="en-US" altLang="zh-CN"/>
                  <a:t>stride</a:t>
                </a:r>
                <a:r>
                  <a:rPr kumimoji="1" lang="zh-CN" altLang="en-US"/>
                  <a:t>，填充 </a:t>
                </a:r>
                <a:r>
                  <a:rPr kumimoji="1" lang="en-US" altLang="zh-CN"/>
                  <a:t>p</a:t>
                </a:r>
                <a:r>
                  <a:rPr kumimoji="1" lang="zh-CN" altLang="en-US"/>
                  <a:t>，则特征图大小 </a:t>
                </a:r>
                <a:r>
                  <a:rPr kumimoji="1" lang="en-US" altLang="zh-CN"/>
                  <a:t>N</a:t>
                </a:r>
                <a:r>
                  <a:rPr kumimoji="1" lang="zh-CN" altLang="en-US"/>
                  <a:t> 为：</a:t>
                </a:r>
                <a:endParaRPr kumimoji="1" lang="en-US" altLang="zh-CN"/>
              </a:p>
              <a:p>
                <a:pPr marL="0" indent="0">
                  <a:buNone/>
                </a:pPr>
                <a14:m>
                  <m:oMathPara xmlns:m="http://schemas.openxmlformats.org/officeDocument/2006/math">
                    <m:oMathParaPr>
                      <m:jc m:val="centerGroup"/>
                    </m:oMathParaPr>
                    <m:oMath xmlns:m="http://schemas.openxmlformats.org/officeDocument/2006/math">
                      <m:r>
                        <m:rPr>
                          <m:sty m:val="p"/>
                        </m:rPr>
                        <a:rPr kumimoji="1" lang="en-US" altLang="zh-CN" i="1">
                          <a:latin typeface="Cambria Math" panose="02040503050406030204" pitchFamily="18" charset="0"/>
                        </a:rPr>
                        <m:t>N</m:t>
                      </m:r>
                      <m:r>
                        <a:rPr kumimoji="1" lang="en-US" altLang="zh-CN" i="1">
                          <a:latin typeface="Cambria Math" panose="02040503050406030204" pitchFamily="18" charset="0"/>
                          <a:ea typeface="Cambria Math" panose="02040503050406030204" pitchFamily="18" charset="0"/>
                        </a:rPr>
                        <m:t>=</m:t>
                      </m:r>
                      <m:r>
                        <a:rPr kumimoji="1" lang="zh-CN" altLang="en-US" b="0" i="1">
                          <a:latin typeface="Cambria Math" panose="02040503050406030204" pitchFamily="18" charset="0"/>
                          <a:ea typeface="Cambria Math" panose="02040503050406030204" pitchFamily="18" charset="0"/>
                        </a:rPr>
                        <m:t>⎣</m:t>
                      </m:r>
                      <m:f>
                        <m:fPr>
                          <m:ctrlPr>
                            <a:rPr kumimoji="1" lang="en-US" altLang="zh-CN" i="1">
                              <a:latin typeface="Cambria Math" panose="02040503050406030204" pitchFamily="18" charset="0"/>
                              <a:ea typeface="Cambria Math" panose="02040503050406030204" pitchFamily="18" charset="0"/>
                            </a:rPr>
                          </m:ctrlPr>
                        </m:fPr>
                        <m:num>
                          <m:r>
                            <m:rPr>
                              <m:sty m:val="p"/>
                            </m:rPr>
                            <a:rPr kumimoji="1" lang="en-US" altLang="zh-CN" i="1">
                              <a:latin typeface="Cambria Math" panose="02040503050406030204" pitchFamily="18" charset="0"/>
                              <a:ea typeface="Cambria Math" panose="02040503050406030204" pitchFamily="18" charset="0"/>
                            </a:rPr>
                            <m:t>n</m:t>
                          </m:r>
                          <m:r>
                            <a:rPr kumimoji="1" lang="en-US" altLang="zh-CN" b="0" i="1">
                              <a:latin typeface="Cambria Math" panose="02040503050406030204" pitchFamily="18" charset="0"/>
                              <a:ea typeface="Cambria Math" panose="02040503050406030204" pitchFamily="18" charset="0"/>
                            </a:rPr>
                            <m:t>−</m:t>
                          </m:r>
                          <m:r>
                            <m:rPr>
                              <m:sty m:val="p"/>
                            </m:rPr>
                            <a:rPr kumimoji="1" lang="en-US" altLang="zh-CN" i="1">
                              <a:latin typeface="Cambria Math" panose="02040503050406030204" pitchFamily="18" charset="0"/>
                              <a:ea typeface="Cambria Math" panose="02040503050406030204" pitchFamily="18" charset="0"/>
                            </a:rPr>
                            <m:t>f</m:t>
                          </m:r>
                          <m:r>
                            <a:rPr kumimoji="1" lang="en-US" altLang="zh-CN" b="0" i="1">
                              <a:latin typeface="Cambria Math" panose="02040503050406030204" pitchFamily="18" charset="0"/>
                              <a:ea typeface="Cambria Math" panose="02040503050406030204" pitchFamily="18" charset="0"/>
                            </a:rPr>
                            <m:t>+</m:t>
                          </m:r>
                          <m:r>
                            <a:rPr kumimoji="1" lang="en-US" altLang="zh-CN" b="0" i="1">
                              <a:latin typeface="Cambria Math" panose="02040503050406030204" pitchFamily="18" charset="0"/>
                              <a:ea typeface="Cambria Math" panose="02040503050406030204" pitchFamily="18" charset="0"/>
                            </a:rPr>
                            <m:t>2</m:t>
                          </m:r>
                          <m:r>
                            <a:rPr kumimoji="1" lang="zh-CN" altLang="en-US" b="0" i="1">
                              <a:latin typeface="Cambria Math" panose="02040503050406030204" pitchFamily="18" charset="0"/>
                              <a:ea typeface="Cambria Math" panose="02040503050406030204" pitchFamily="18" charset="0"/>
                            </a:rPr>
                            <m:t>∗</m:t>
                          </m:r>
                          <m:r>
                            <m:rPr>
                              <m:sty m:val="p"/>
                            </m:rPr>
                            <a:rPr kumimoji="1" lang="en-US" altLang="zh-CN" i="1">
                              <a:latin typeface="Cambria Math" panose="02040503050406030204" pitchFamily="18" charset="0"/>
                              <a:ea typeface="Cambria Math" panose="02040503050406030204" pitchFamily="18" charset="0"/>
                            </a:rPr>
                            <m:t>p</m:t>
                          </m:r>
                        </m:num>
                        <m:den>
                          <m:r>
                            <m:rPr>
                              <m:sty m:val="p"/>
                            </m:rPr>
                            <a:rPr kumimoji="1" lang="en-US" altLang="zh-CN" i="1">
                              <a:latin typeface="Cambria Math" panose="02040503050406030204" pitchFamily="18" charset="0"/>
                              <a:ea typeface="Cambria Math" panose="02040503050406030204" pitchFamily="18" charset="0"/>
                            </a:rPr>
                            <m:t>stride</m:t>
                          </m:r>
                        </m:den>
                      </m:f>
                      <m:r>
                        <m:rPr>
                          <m:nor/>
                        </m:rPr>
                        <a:rPr kumimoji="1" lang="zh-CN" altLang="en-US"/>
                        <m:t>⎦</m:t>
                      </m:r>
                      <m:r>
                        <m:rPr>
                          <m:nor/>
                        </m:rPr>
                        <a:rPr kumimoji="1" lang="zh-CN" altLang="en-US" b="0" i="0"/>
                        <m:t> </m:t>
                      </m:r>
                      <m:r>
                        <m:rPr>
                          <m:nor/>
                        </m:rPr>
                        <a:rPr kumimoji="1" lang="en-US" altLang="zh-CN" b="0" i="0"/>
                        <m:t>+</m:t>
                      </m:r>
                      <m:r>
                        <m:rPr>
                          <m:nor/>
                        </m:rPr>
                        <a:rPr kumimoji="1" lang="en-US" altLang="zh-CN" b="0" i="0"/>
                        <m:t>1</m:t>
                      </m:r>
                    </m:oMath>
                  </m:oMathPara>
                </a14:m>
                <a:endParaRPr kumimoji="1" lang="en-US" altLang="zh-CN"/>
              </a:p>
              <a:p>
                <a:pPr marL="0" indent="0">
                  <a:buNone/>
                </a:pPr>
                <a:r>
                  <a:rPr kumimoji="1" lang="zh-CN" altLang="en-US"/>
                  <a:t>（</a:t>
                </a:r>
                <a:r>
                  <a:rPr kumimoji="1" lang="en-US" altLang="zh-CN"/>
                  <a:t>2</a:t>
                </a:r>
                <a:r>
                  <a:rPr kumimoji="1" lang="zh-CN" altLang="en-US"/>
                  <a:t>）卷积核参数</a:t>
                </a:r>
                <a:endParaRPr kumimoji="1" lang="en-US" altLang="zh-CN"/>
              </a:p>
              <a:p>
                <a:pPr marL="0" indent="0">
                  <a:buNone/>
                </a:pPr>
                <a14:m>
                  <m:oMathPara xmlns:m="http://schemas.openxmlformats.org/officeDocument/2006/math">
                    <m:oMathParaPr>
                      <m:jc m:val="centerGroup"/>
                    </m:oMathParaPr>
                    <m:oMath xmlns:m="http://schemas.openxmlformats.org/officeDocument/2006/math">
                      <m:r>
                        <m:rPr>
                          <m:sty m:val="p"/>
                        </m:rPr>
                        <a:rPr kumimoji="1" lang="en-US" altLang="zh-CN" b="0" i="0">
                          <a:latin typeface="Cambria Math" panose="02040503050406030204" pitchFamily="18" charset="0"/>
                        </a:rPr>
                        <m:t>P</m:t>
                      </m:r>
                      <m:r>
                        <a:rPr kumimoji="1" lang="en-US" altLang="zh-CN" b="0" i="1">
                          <a:latin typeface="Cambria Math" panose="02040503050406030204" pitchFamily="18" charset="0"/>
                        </a:rPr>
                        <m:t>=</m:t>
                      </m:r>
                      <m:r>
                        <a:rPr kumimoji="1" lang="en-US" altLang="zh-CN" b="0" i="1">
                          <a:latin typeface="Cambria Math" panose="02040503050406030204" pitchFamily="18" charset="0"/>
                        </a:rPr>
                        <m:t>𝑐</m:t>
                      </m:r>
                      <m:r>
                        <a:rPr kumimoji="1" lang="en-US" altLang="zh-CN" b="0" i="1">
                          <a:latin typeface="Cambria Math" panose="02040503050406030204" pitchFamily="18" charset="0"/>
                        </a:rPr>
                        <m:t>h</m:t>
                      </m:r>
                      <m:r>
                        <a:rPr kumimoji="1" lang="en-US" altLang="zh-CN" b="0" i="1">
                          <a:latin typeface="Cambria Math" panose="02040503050406030204" pitchFamily="18" charset="0"/>
                        </a:rPr>
                        <m:t>𝑎𝑛𝑛𝑒𝑙</m:t>
                      </m:r>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𝑠</m:t>
                          </m:r>
                        </m:e>
                        <m:sub>
                          <m:r>
                            <a:rPr kumimoji="1" lang="en-US" altLang="zh-CN" b="0" i="1">
                              <a:latin typeface="Cambria Math" panose="02040503050406030204" pitchFamily="18" charset="0"/>
                            </a:rPr>
                            <m:t>𝑜𝑢𝑡</m:t>
                          </m:r>
                        </m:sub>
                      </m:sSub>
                      <m:r>
                        <a:rPr kumimoji="1" lang="en-US" altLang="zh-CN" b="0" i="1">
                          <a:latin typeface="Cambria Math" panose="02040503050406030204" pitchFamily="18" charset="0"/>
                        </a:rPr>
                        <m:t>∗</m:t>
                      </m:r>
                      <m:d>
                        <m:dPr>
                          <m:ctrlPr>
                            <a:rPr kumimoji="1" lang="en-US" altLang="zh-CN" b="0" i="1">
                              <a:latin typeface="Cambria Math" panose="02040503050406030204" pitchFamily="18" charset="0"/>
                            </a:rPr>
                          </m:ctrlPr>
                        </m:dPr>
                        <m:e>
                          <m:r>
                            <m:rPr>
                              <m:sty m:val="p"/>
                            </m:rPr>
                            <a:rPr kumimoji="1" lang="en-US" altLang="zh-CN" b="0" i="0">
                              <a:latin typeface="Cambria Math" panose="02040503050406030204" pitchFamily="18" charset="0"/>
                            </a:rPr>
                            <m:t>f</m:t>
                          </m:r>
                          <m:r>
                            <a:rPr kumimoji="1" lang="en-US" altLang="zh-CN" b="0" i="0">
                              <a:latin typeface="Cambria Math" panose="02040503050406030204" pitchFamily="18" charset="0"/>
                            </a:rPr>
                            <m:t>∗</m:t>
                          </m:r>
                          <m:r>
                            <m:rPr>
                              <m:sty m:val="p"/>
                            </m:rPr>
                            <a:rPr kumimoji="1" lang="en-US" altLang="zh-CN" b="0" i="0">
                              <a:latin typeface="Cambria Math" panose="02040503050406030204" pitchFamily="18" charset="0"/>
                            </a:rPr>
                            <m:t>f</m:t>
                          </m:r>
                          <m:r>
                            <a:rPr kumimoji="1" lang="en-US" altLang="zh-CN" b="0" i="1">
                              <a:latin typeface="Cambria Math" panose="02040503050406030204" pitchFamily="18" charset="0"/>
                            </a:rPr>
                            <m:t>∗</m:t>
                          </m:r>
                          <m:r>
                            <a:rPr kumimoji="1" lang="en-US" altLang="zh-CN" b="0" i="1">
                              <a:latin typeface="Cambria Math" panose="02040503050406030204" pitchFamily="18" charset="0"/>
                            </a:rPr>
                            <m:t>𝑐</m:t>
                          </m:r>
                          <m:r>
                            <a:rPr kumimoji="1" lang="en-US" altLang="zh-CN" b="0" i="1">
                              <a:latin typeface="Cambria Math" panose="02040503050406030204" pitchFamily="18" charset="0"/>
                            </a:rPr>
                            <m:t>h</m:t>
                          </m:r>
                          <m:r>
                            <a:rPr kumimoji="1" lang="en-US" altLang="zh-CN" b="0" i="1">
                              <a:latin typeface="Cambria Math" panose="02040503050406030204" pitchFamily="18" charset="0"/>
                            </a:rPr>
                            <m:t>𝑎𝑛𝑛𝑒𝑙</m:t>
                          </m:r>
                          <m:sSub>
                            <m:sSubPr>
                              <m:ctrlPr>
                                <a:rPr kumimoji="1" lang="en-US" altLang="zh-CN" b="0" i="1">
                                  <a:latin typeface="Cambria Math" panose="02040503050406030204" pitchFamily="18" charset="0"/>
                                </a:rPr>
                              </m:ctrlPr>
                            </m:sSubPr>
                            <m:e>
                              <m:r>
                                <a:rPr kumimoji="1" lang="en-US" altLang="zh-CN" b="0" i="1">
                                  <a:latin typeface="Cambria Math" panose="02040503050406030204" pitchFamily="18" charset="0"/>
                                </a:rPr>
                                <m:t>𝑠</m:t>
                              </m:r>
                            </m:e>
                            <m:sub>
                              <m:r>
                                <a:rPr kumimoji="1" lang="en-US" altLang="zh-CN" b="0" i="1">
                                  <a:latin typeface="Cambria Math" panose="02040503050406030204" pitchFamily="18" charset="0"/>
                                </a:rPr>
                                <m:t>𝑖𝑛</m:t>
                              </m:r>
                            </m:sub>
                          </m:sSub>
                        </m:e>
                      </m:d>
                      <m:r>
                        <a:rPr kumimoji="1" lang="en-US" altLang="zh-CN" b="0" i="1">
                          <a:solidFill>
                            <a:schemeClr val="bg2">
                              <a:lumMod val="50000"/>
                            </a:schemeClr>
                          </a:solidFill>
                          <a:latin typeface="Cambria Math" panose="02040503050406030204" pitchFamily="18" charset="0"/>
                        </a:rPr>
                        <m:t>+</m:t>
                      </m:r>
                      <m:r>
                        <a:rPr kumimoji="1" lang="en-US" altLang="zh-CN" b="0" i="1">
                          <a:solidFill>
                            <a:schemeClr val="bg2">
                              <a:lumMod val="50000"/>
                            </a:schemeClr>
                          </a:solidFill>
                          <a:latin typeface="Cambria Math" panose="02040503050406030204" pitchFamily="18" charset="0"/>
                        </a:rPr>
                        <m:t>𝑏𝑖𝑎𝑠</m:t>
                      </m:r>
                      <m:r>
                        <a:rPr kumimoji="1" lang="en-US" altLang="zh-CN" b="0" i="1">
                          <a:solidFill>
                            <a:schemeClr val="bg2">
                              <a:lumMod val="50000"/>
                            </a:schemeClr>
                          </a:solidFill>
                          <a:latin typeface="Cambria Math" panose="02040503050406030204" pitchFamily="18" charset="0"/>
                        </a:rPr>
                        <m:t>, </m:t>
                      </m:r>
                      <m:r>
                        <a:rPr kumimoji="1" lang="en-US" altLang="zh-CN" b="0" i="1">
                          <a:solidFill>
                            <a:schemeClr val="bg2">
                              <a:lumMod val="50000"/>
                            </a:schemeClr>
                          </a:solidFill>
                          <a:latin typeface="Cambria Math" panose="02040503050406030204" pitchFamily="18" charset="0"/>
                        </a:rPr>
                        <m:t>𝑏𝑖𝑎𝑠</m:t>
                      </m:r>
                      <m:r>
                        <a:rPr kumimoji="1" lang="en-US" altLang="zh-CN" b="0" i="1">
                          <a:solidFill>
                            <a:schemeClr val="bg2">
                              <a:lumMod val="50000"/>
                            </a:schemeClr>
                          </a:solidFill>
                          <a:latin typeface="Cambria Math" panose="02040503050406030204" pitchFamily="18" charset="0"/>
                        </a:rPr>
                        <m:t>=</m:t>
                      </m:r>
                      <m:r>
                        <a:rPr kumimoji="1" lang="en-US" altLang="zh-CN" b="0" i="1">
                          <a:solidFill>
                            <a:schemeClr val="bg2">
                              <a:lumMod val="50000"/>
                            </a:schemeClr>
                          </a:solidFill>
                          <a:latin typeface="Cambria Math" panose="02040503050406030204" pitchFamily="18" charset="0"/>
                        </a:rPr>
                        <m:t>𝑐</m:t>
                      </m:r>
                      <m:r>
                        <a:rPr kumimoji="1" lang="en-US" altLang="zh-CN" b="0" i="1">
                          <a:solidFill>
                            <a:schemeClr val="bg2">
                              <a:lumMod val="50000"/>
                            </a:schemeClr>
                          </a:solidFill>
                          <a:latin typeface="Cambria Math" panose="02040503050406030204" pitchFamily="18" charset="0"/>
                        </a:rPr>
                        <m:t>h</m:t>
                      </m:r>
                      <m:r>
                        <a:rPr kumimoji="1" lang="en-US" altLang="zh-CN" b="0" i="1">
                          <a:solidFill>
                            <a:schemeClr val="bg2">
                              <a:lumMod val="50000"/>
                            </a:schemeClr>
                          </a:solidFill>
                          <a:latin typeface="Cambria Math" panose="02040503050406030204" pitchFamily="18" charset="0"/>
                        </a:rPr>
                        <m:t>𝑎𝑛𝑛𝑒𝑙</m:t>
                      </m:r>
                      <m:sSub>
                        <m:sSubPr>
                          <m:ctrlPr>
                            <a:rPr kumimoji="1" lang="en-US" altLang="zh-CN" b="0" i="1">
                              <a:solidFill>
                                <a:schemeClr val="bg2">
                                  <a:lumMod val="50000"/>
                                </a:schemeClr>
                              </a:solidFill>
                              <a:latin typeface="Cambria Math" panose="02040503050406030204" pitchFamily="18" charset="0"/>
                            </a:rPr>
                          </m:ctrlPr>
                        </m:sSubPr>
                        <m:e>
                          <m:r>
                            <a:rPr kumimoji="1" lang="en-US" altLang="zh-CN" b="0" i="1">
                              <a:solidFill>
                                <a:schemeClr val="bg2">
                                  <a:lumMod val="50000"/>
                                </a:schemeClr>
                              </a:solidFill>
                              <a:latin typeface="Cambria Math" panose="02040503050406030204" pitchFamily="18" charset="0"/>
                            </a:rPr>
                            <m:t>𝑠</m:t>
                          </m:r>
                        </m:e>
                        <m:sub>
                          <m:r>
                            <a:rPr kumimoji="1" lang="en-US" altLang="zh-CN" b="0" i="1">
                              <a:solidFill>
                                <a:schemeClr val="bg2">
                                  <a:lumMod val="50000"/>
                                </a:schemeClr>
                              </a:solidFill>
                              <a:latin typeface="Cambria Math" panose="02040503050406030204" pitchFamily="18" charset="0"/>
                            </a:rPr>
                            <m:t>𝑜𝑢𝑡</m:t>
                          </m:r>
                        </m:sub>
                      </m:sSub>
                    </m:oMath>
                  </m:oMathPara>
                </a14:m>
                <a:endParaRPr kumimoji="1" lang="en-US" altLang="zh-CN" b="0"/>
              </a:p>
              <a:p>
                <a:pPr marL="0" indent="0">
                  <a:buNone/>
                </a:pPr>
                <a:r>
                  <a:rPr kumimoji="1" lang="zh-CN" altLang="en-US" b="0"/>
                  <a:t>有一张通道为 </a:t>
                </a:r>
                <a:r>
                  <a:rPr kumimoji="1" lang="en-US" altLang="zh-CN" b="0"/>
                  <a:t>3</a:t>
                </a:r>
                <a:r>
                  <a:rPr kumimoji="1" lang="zh-CN" altLang="en-US" b="0"/>
                  <a:t>，大小为 </a:t>
                </a:r>
                <a:r>
                  <a:rPr kumimoji="1" lang="en-US" altLang="zh-CN" b="0"/>
                  <a:t>224</a:t>
                </a:r>
                <a:r>
                  <a:rPr kumimoji="1" lang="zh-CN" altLang="en-US" b="0"/>
                  <a:t>*</a:t>
                </a:r>
                <a:r>
                  <a:rPr kumimoji="1" lang="en-US" altLang="zh-CN" b="0"/>
                  <a:t>224</a:t>
                </a:r>
                <a:r>
                  <a:rPr kumimoji="1" lang="zh-CN" altLang="en-US" b="0"/>
                  <a:t> 的图片，卷积核大小为 </a:t>
                </a:r>
                <a:r>
                  <a:rPr kumimoji="1" lang="en-US" altLang="zh-CN" b="0"/>
                  <a:t>2</a:t>
                </a:r>
                <a:r>
                  <a:rPr kumimoji="1" lang="zh-CN" altLang="en-US" b="0"/>
                  <a:t>*</a:t>
                </a:r>
                <a:r>
                  <a:rPr kumimoji="1" lang="en-US" altLang="zh-CN" b="0"/>
                  <a:t>2</a:t>
                </a:r>
                <a:r>
                  <a:rPr kumimoji="1" lang="zh-CN" altLang="en-US" b="0"/>
                  <a:t>，输出通道数为 </a:t>
                </a:r>
                <a:r>
                  <a:rPr kumimoji="1" lang="en-US" altLang="zh-CN" b="0"/>
                  <a:t>32</a:t>
                </a:r>
                <a:r>
                  <a:rPr kumimoji="1" lang="zh-CN" altLang="en-US" b="0"/>
                  <a:t>，则参数量为 </a:t>
                </a:r>
                <a:r>
                  <a:rPr kumimoji="1" lang="en-US" altLang="zh-CN" b="0"/>
                  <a:t>32</a:t>
                </a:r>
                <a:r>
                  <a:rPr kumimoji="1" lang="zh-CN" altLang="en-US" b="0"/>
                  <a:t>*（</a:t>
                </a:r>
                <a:r>
                  <a:rPr kumimoji="1" lang="en-US" altLang="zh-CN" b="0"/>
                  <a:t>2</a:t>
                </a:r>
                <a:r>
                  <a:rPr kumimoji="1" lang="zh-CN" altLang="en-US" b="0"/>
                  <a:t>*</a:t>
                </a:r>
                <a:r>
                  <a:rPr kumimoji="1" lang="en-US" altLang="zh-CN" b="0"/>
                  <a:t>2</a:t>
                </a:r>
                <a:r>
                  <a:rPr kumimoji="1" lang="zh-CN" altLang="en-US" b="0"/>
                  <a:t>*</a:t>
                </a:r>
                <a:r>
                  <a:rPr kumimoji="1" lang="en-US" altLang="zh-CN" b="0"/>
                  <a:t>3</a:t>
                </a:r>
                <a:r>
                  <a:rPr kumimoji="1" lang="zh-CN" altLang="en-US" b="0"/>
                  <a:t>）</a:t>
                </a:r>
                <a:r>
                  <a:rPr kumimoji="1" lang="en-US" altLang="zh-CN" b="0"/>
                  <a:t>=384</a:t>
                </a:r>
              </a:p>
            </p:txBody>
          </p:sp>
        </mc:Choice>
        <mc:Fallback>
          <p:sp>
            <p:nvSpPr>
              <p:cNvPr id="3" name="内容占位符 2">
                <a:extLst>
                  <a:ext uri="{FF2B5EF4-FFF2-40B4-BE49-F238E27FC236}">
                    <a16:creationId xmlns:a16="http://schemas.microsoft.com/office/drawing/2014/main" id="{57668375-A578-2F7D-C387-1629810AE5E8}"/>
                  </a:ext>
                </a:extLst>
              </p:cNvPr>
              <p:cNvSpPr>
                <a:spLocks noGrp="1" noRot="1" noChangeAspect="1" noMove="1" noResize="1" noEditPoints="1" noAdjustHandles="1" noChangeArrowheads="1" noChangeShapeType="1" noTextEdit="1"/>
              </p:cNvSpPr>
              <p:nvPr>
                <p:ph idx="1"/>
              </p:nvPr>
            </p:nvSpPr>
            <p:spPr>
              <a:blipFill>
                <a:blip r:embed="rId3"/>
                <a:stretch>
                  <a:fillRect l="-1217" t="-2941"/>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5E86A05F-6BF7-56D7-73A4-F2C3F8CBF670}"/>
              </a:ext>
            </a:extLst>
          </p:cNvPr>
          <p:cNvSpPr>
            <a:spLocks noGrp="1"/>
          </p:cNvSpPr>
          <p:nvPr>
            <p:ph type="sldNum" sz="quarter" idx="12"/>
          </p:nvPr>
        </p:nvSpPr>
        <p:spPr/>
        <p:txBody>
          <a:bodyPr/>
          <a:lstStyle/>
          <a:p>
            <a:fld id="{7126B2B5-376B-9341-A2A1-F368811C5624}" type="slidenum">
              <a:rPr lang="en-CN" smtClean="0"/>
              <a:t>7</a:t>
            </a:fld>
            <a:endParaRPr lang="en-CN"/>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B4D0E69-9C41-0388-373B-1C876C93630F}"/>
                  </a:ext>
                </a:extLst>
              </p14:cNvPr>
              <p14:cNvContentPartPr/>
              <p14:nvPr/>
            </p14:nvContentPartPr>
            <p14:xfrm>
              <a:off x="1680649" y="4184510"/>
              <a:ext cx="5361120" cy="756000"/>
            </p14:xfrm>
          </p:contentPart>
        </mc:Choice>
        <mc:Fallback>
          <p:pic>
            <p:nvPicPr>
              <p:cNvPr id="5" name="Ink 4">
                <a:extLst>
                  <a:ext uri="{FF2B5EF4-FFF2-40B4-BE49-F238E27FC236}">
                    <a16:creationId xmlns:a16="http://schemas.microsoft.com/office/drawing/2014/main" id="{BB4D0E69-9C41-0388-373B-1C876C93630F}"/>
                  </a:ext>
                </a:extLst>
              </p:cNvPr>
              <p:cNvPicPr/>
              <p:nvPr/>
            </p:nvPicPr>
            <p:blipFill>
              <a:blip r:embed="rId5"/>
              <a:stretch>
                <a:fillRect/>
              </a:stretch>
            </p:blipFill>
            <p:spPr>
              <a:xfrm>
                <a:off x="1665169" y="4169030"/>
                <a:ext cx="5391720" cy="786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8">
                <a:extLst>
                  <a:ext uri="{FF2B5EF4-FFF2-40B4-BE49-F238E27FC236}">
                    <a16:creationId xmlns:a16="http://schemas.microsoft.com/office/drawing/2014/main" id="{A3902877-E1A2-63D2-4597-C30A78ED7691}"/>
                  </a:ext>
                </a:extLst>
              </p14:cNvPr>
              <p14:cNvContentPartPr/>
              <p14:nvPr/>
            </p14:nvContentPartPr>
            <p14:xfrm>
              <a:off x="5930089" y="5701190"/>
              <a:ext cx="221400" cy="430200"/>
            </p14:xfrm>
          </p:contentPart>
        </mc:Choice>
        <mc:Fallback>
          <p:pic>
            <p:nvPicPr>
              <p:cNvPr id="8" name="Ink 8">
                <a:extLst>
                  <a:ext uri="{FF2B5EF4-FFF2-40B4-BE49-F238E27FC236}">
                    <a16:creationId xmlns:a16="http://schemas.microsoft.com/office/drawing/2014/main" id="{A3902877-E1A2-63D2-4597-C30A78ED7691}"/>
                  </a:ext>
                </a:extLst>
              </p:cNvPr>
              <p:cNvPicPr/>
              <p:nvPr/>
            </p:nvPicPr>
            <p:blipFill>
              <a:blip r:embed="rId7"/>
              <a:stretch>
                <a:fillRect/>
              </a:stretch>
            </p:blipFill>
            <p:spPr>
              <a:xfrm>
                <a:off x="5914609" y="5685710"/>
                <a:ext cx="252000" cy="460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7">
                <a:extLst>
                  <a:ext uri="{FF2B5EF4-FFF2-40B4-BE49-F238E27FC236}">
                    <a16:creationId xmlns:a16="http://schemas.microsoft.com/office/drawing/2014/main" id="{AA5BEBED-63D4-786F-42F1-F2F934B23C6B}"/>
                  </a:ext>
                </a:extLst>
              </p14:cNvPr>
              <p14:cNvContentPartPr/>
              <p14:nvPr/>
            </p14:nvContentPartPr>
            <p14:xfrm>
              <a:off x="6771409" y="5707310"/>
              <a:ext cx="430200" cy="479520"/>
            </p14:xfrm>
          </p:contentPart>
        </mc:Choice>
        <mc:Fallback>
          <p:pic>
            <p:nvPicPr>
              <p:cNvPr id="16" name="Ink 17">
                <a:extLst>
                  <a:ext uri="{FF2B5EF4-FFF2-40B4-BE49-F238E27FC236}">
                    <a16:creationId xmlns:a16="http://schemas.microsoft.com/office/drawing/2014/main" id="{AA5BEBED-63D4-786F-42F1-F2F934B23C6B}"/>
                  </a:ext>
                </a:extLst>
              </p:cNvPr>
              <p:cNvPicPr/>
              <p:nvPr/>
            </p:nvPicPr>
            <p:blipFill>
              <a:blip r:embed="rId9"/>
              <a:stretch>
                <a:fillRect/>
              </a:stretch>
            </p:blipFill>
            <p:spPr>
              <a:xfrm>
                <a:off x="6755929" y="5691818"/>
                <a:ext cx="460800" cy="51014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k 17">
                <a:extLst>
                  <a:ext uri="{FF2B5EF4-FFF2-40B4-BE49-F238E27FC236}">
                    <a16:creationId xmlns:a16="http://schemas.microsoft.com/office/drawing/2014/main" id="{16E751F6-8C4D-8D8A-9B4A-9A632A7AE746}"/>
                  </a:ext>
                </a:extLst>
              </p14:cNvPr>
              <p14:cNvContentPartPr/>
              <p14:nvPr/>
            </p14:nvContentPartPr>
            <p14:xfrm>
              <a:off x="5905609" y="6309230"/>
              <a:ext cx="497880" cy="258480"/>
            </p14:xfrm>
          </p:contentPart>
        </mc:Choice>
        <mc:Fallback>
          <p:pic>
            <p:nvPicPr>
              <p:cNvPr id="17" name="Ink 17">
                <a:extLst>
                  <a:ext uri="{FF2B5EF4-FFF2-40B4-BE49-F238E27FC236}">
                    <a16:creationId xmlns:a16="http://schemas.microsoft.com/office/drawing/2014/main" id="{16E751F6-8C4D-8D8A-9B4A-9A632A7AE746}"/>
                  </a:ext>
                </a:extLst>
              </p:cNvPr>
              <p:cNvPicPr/>
              <p:nvPr/>
            </p:nvPicPr>
            <p:blipFill>
              <a:blip r:embed="rId11"/>
              <a:stretch>
                <a:fillRect/>
              </a:stretch>
            </p:blipFill>
            <p:spPr>
              <a:xfrm>
                <a:off x="5890129" y="6293750"/>
                <a:ext cx="52848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7" name="Ink 28">
                <a:extLst>
                  <a:ext uri="{FF2B5EF4-FFF2-40B4-BE49-F238E27FC236}">
                    <a16:creationId xmlns:a16="http://schemas.microsoft.com/office/drawing/2014/main" id="{715A01F9-1A64-DE27-A987-E2AD6B54714F}"/>
                  </a:ext>
                </a:extLst>
              </p14:cNvPr>
              <p14:cNvContentPartPr/>
              <p14:nvPr/>
            </p14:nvContentPartPr>
            <p14:xfrm>
              <a:off x="7606249" y="5738270"/>
              <a:ext cx="258480" cy="436320"/>
            </p14:xfrm>
          </p:contentPart>
        </mc:Choice>
        <mc:Fallback>
          <p:pic>
            <p:nvPicPr>
              <p:cNvPr id="27" name="Ink 28">
                <a:extLst>
                  <a:ext uri="{FF2B5EF4-FFF2-40B4-BE49-F238E27FC236}">
                    <a16:creationId xmlns:a16="http://schemas.microsoft.com/office/drawing/2014/main" id="{715A01F9-1A64-DE27-A987-E2AD6B54714F}"/>
                  </a:ext>
                </a:extLst>
              </p:cNvPr>
              <p:cNvPicPr/>
              <p:nvPr/>
            </p:nvPicPr>
            <p:blipFill>
              <a:blip r:embed="rId13"/>
              <a:stretch>
                <a:fillRect/>
              </a:stretch>
            </p:blipFill>
            <p:spPr>
              <a:xfrm>
                <a:off x="7590747" y="5722790"/>
                <a:ext cx="289123" cy="466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8">
                <a:extLst>
                  <a:ext uri="{FF2B5EF4-FFF2-40B4-BE49-F238E27FC236}">
                    <a16:creationId xmlns:a16="http://schemas.microsoft.com/office/drawing/2014/main" id="{B05314E3-4FDB-2D5F-C1E3-323CC0263268}"/>
                  </a:ext>
                </a:extLst>
              </p14:cNvPr>
              <p14:cNvContentPartPr/>
              <p14:nvPr/>
            </p14:nvContentPartPr>
            <p14:xfrm>
              <a:off x="6728209" y="6253790"/>
              <a:ext cx="632880" cy="448560"/>
            </p14:xfrm>
          </p:contentPart>
        </mc:Choice>
        <mc:Fallback>
          <p:pic>
            <p:nvPicPr>
              <p:cNvPr id="28" name="Ink 28">
                <a:extLst>
                  <a:ext uri="{FF2B5EF4-FFF2-40B4-BE49-F238E27FC236}">
                    <a16:creationId xmlns:a16="http://schemas.microsoft.com/office/drawing/2014/main" id="{B05314E3-4FDB-2D5F-C1E3-323CC0263268}"/>
                  </a:ext>
                </a:extLst>
              </p:cNvPr>
              <p:cNvPicPr/>
              <p:nvPr/>
            </p:nvPicPr>
            <p:blipFill>
              <a:blip r:embed="rId15"/>
              <a:stretch>
                <a:fillRect/>
              </a:stretch>
            </p:blipFill>
            <p:spPr>
              <a:xfrm>
                <a:off x="6712729" y="6238310"/>
                <a:ext cx="663480" cy="47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2" name="Ink 32">
                <a:extLst>
                  <a:ext uri="{FF2B5EF4-FFF2-40B4-BE49-F238E27FC236}">
                    <a16:creationId xmlns:a16="http://schemas.microsoft.com/office/drawing/2014/main" id="{774A383C-131A-9F3A-094C-03584BFFA89E}"/>
                  </a:ext>
                </a:extLst>
              </p14:cNvPr>
              <p14:cNvContentPartPr/>
              <p14:nvPr/>
            </p14:nvContentPartPr>
            <p14:xfrm>
              <a:off x="7753849" y="6284750"/>
              <a:ext cx="215280" cy="245160"/>
            </p14:xfrm>
          </p:contentPart>
        </mc:Choice>
        <mc:Fallback>
          <p:pic>
            <p:nvPicPr>
              <p:cNvPr id="32" name="Ink 32">
                <a:extLst>
                  <a:ext uri="{FF2B5EF4-FFF2-40B4-BE49-F238E27FC236}">
                    <a16:creationId xmlns:a16="http://schemas.microsoft.com/office/drawing/2014/main" id="{774A383C-131A-9F3A-094C-03584BFFA89E}"/>
                  </a:ext>
                </a:extLst>
              </p:cNvPr>
              <p:cNvPicPr/>
              <p:nvPr/>
            </p:nvPicPr>
            <p:blipFill>
              <a:blip r:embed="rId17"/>
              <a:stretch>
                <a:fillRect/>
              </a:stretch>
            </p:blipFill>
            <p:spPr>
              <a:xfrm>
                <a:off x="7738369" y="6269270"/>
                <a:ext cx="245880" cy="275760"/>
              </a:xfrm>
              <a:prstGeom prst="rect">
                <a:avLst/>
              </a:prstGeom>
            </p:spPr>
          </p:pic>
        </mc:Fallback>
      </mc:AlternateContent>
    </p:spTree>
    <p:extLst>
      <p:ext uri="{BB962C8B-B14F-4D97-AF65-F5344CB8AC3E}">
        <p14:creationId xmlns:p14="http://schemas.microsoft.com/office/powerpoint/2010/main" val="1482788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D514B-B54F-02EC-FC40-96597C5ADBE1}"/>
              </a:ext>
            </a:extLst>
          </p:cNvPr>
          <p:cNvSpPr>
            <a:spLocks noGrp="1"/>
          </p:cNvSpPr>
          <p:nvPr>
            <p:ph type="title"/>
          </p:nvPr>
        </p:nvSpPr>
        <p:spPr/>
        <p:txBody>
          <a:bodyPr/>
          <a:lstStyle/>
          <a:p>
            <a:r>
              <a:rPr kumimoji="1" lang="en-US" altLang="zh-CN"/>
              <a:t>2</a:t>
            </a:r>
            <a:r>
              <a:rPr kumimoji="1" lang="zh-CN" altLang="en-US"/>
              <a:t> 架构细节</a:t>
            </a:r>
          </a:p>
        </p:txBody>
      </p:sp>
      <p:sp>
        <p:nvSpPr>
          <p:cNvPr id="3" name="内容占位符 2">
            <a:extLst>
              <a:ext uri="{FF2B5EF4-FFF2-40B4-BE49-F238E27FC236}">
                <a16:creationId xmlns:a16="http://schemas.microsoft.com/office/drawing/2014/main" id="{57668375-A578-2F7D-C387-1629810AE5E8}"/>
              </a:ext>
            </a:extLst>
          </p:cNvPr>
          <p:cNvSpPr>
            <a:spLocks noGrp="1"/>
          </p:cNvSpPr>
          <p:nvPr>
            <p:ph idx="1"/>
          </p:nvPr>
        </p:nvSpPr>
        <p:spPr/>
        <p:txBody>
          <a:bodyPr/>
          <a:lstStyle/>
          <a:p>
            <a:pPr marL="0" indent="0">
              <a:buNone/>
            </a:pPr>
            <a:r>
              <a:rPr kumimoji="1" lang="zh-CN" altLang="en-US"/>
              <a:t>回到上面的问题，</a:t>
            </a:r>
            <a:r>
              <a:rPr kumimoji="1" lang="en-US" altLang="zh-CN"/>
              <a:t>1×1</a:t>
            </a:r>
            <a:r>
              <a:rPr kumimoji="1" lang="zh-CN" altLang="en-US"/>
              <a:t> 的卷积主要有两个作用：</a:t>
            </a:r>
            <a:r>
              <a:rPr kumimoji="1" lang="zh-CN" altLang="en-US" b="1"/>
              <a:t>降维</a:t>
            </a:r>
            <a:r>
              <a:rPr kumimoji="1" lang="zh-CN" altLang="en-US"/>
              <a:t>和</a:t>
            </a:r>
            <a:r>
              <a:rPr kumimoji="1" lang="zh-CN" altLang="en-US" b="1"/>
              <a:t>减参</a:t>
            </a:r>
            <a:endParaRPr kumimoji="1" lang="en-US" altLang="zh-CN" b="1"/>
          </a:p>
          <a:p>
            <a:pPr marL="0" indent="0">
              <a:buNone/>
            </a:pPr>
            <a:r>
              <a:rPr kumimoji="1" lang="zh-CN" altLang="en-US" b="0"/>
              <a:t>降维即改变通道数，借用吴老师的课件讲解一下：</a:t>
            </a:r>
            <a:endParaRPr kumimoji="1" lang="en-US" altLang="zh-CN" b="0"/>
          </a:p>
        </p:txBody>
      </p:sp>
      <p:sp>
        <p:nvSpPr>
          <p:cNvPr id="4" name="灯片编号占位符 3">
            <a:extLst>
              <a:ext uri="{FF2B5EF4-FFF2-40B4-BE49-F238E27FC236}">
                <a16:creationId xmlns:a16="http://schemas.microsoft.com/office/drawing/2014/main" id="{5E86A05F-6BF7-56D7-73A4-F2C3F8CBF670}"/>
              </a:ext>
            </a:extLst>
          </p:cNvPr>
          <p:cNvSpPr>
            <a:spLocks noGrp="1"/>
          </p:cNvSpPr>
          <p:nvPr>
            <p:ph type="sldNum" sz="quarter" idx="12"/>
          </p:nvPr>
        </p:nvSpPr>
        <p:spPr/>
        <p:txBody>
          <a:bodyPr/>
          <a:lstStyle/>
          <a:p>
            <a:fld id="{7126B2B5-376B-9341-A2A1-F368811C5624}" type="slidenum">
              <a:rPr lang="en-CN" smtClean="0"/>
              <a:t>8</a:t>
            </a:fld>
            <a:endParaRPr lang="en-CN"/>
          </a:p>
        </p:txBody>
      </p:sp>
      <p:pic>
        <p:nvPicPr>
          <p:cNvPr id="3074" name="Picture 2">
            <a:extLst>
              <a:ext uri="{FF2B5EF4-FFF2-40B4-BE49-F238E27FC236}">
                <a16:creationId xmlns:a16="http://schemas.microsoft.com/office/drawing/2014/main" id="{EA1E31E5-C3D6-E33A-75A0-9F428D71D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6264" y="2858098"/>
            <a:ext cx="5479471" cy="36808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15" name="Ink 16">
                <a:extLst>
                  <a:ext uri="{FF2B5EF4-FFF2-40B4-BE49-F238E27FC236}">
                    <a16:creationId xmlns:a16="http://schemas.microsoft.com/office/drawing/2014/main" id="{9FC9500A-CD74-E1B2-C886-74FD3EBD9E93}"/>
                  </a:ext>
                </a:extLst>
              </p14:cNvPr>
              <p14:cNvContentPartPr/>
              <p14:nvPr/>
            </p14:nvContentPartPr>
            <p14:xfrm>
              <a:off x="5891636" y="3709057"/>
              <a:ext cx="264960" cy="253440"/>
            </p14:xfrm>
          </p:contentPart>
        </mc:Choice>
        <mc:Fallback>
          <p:pic>
            <p:nvPicPr>
              <p:cNvPr id="15" name="Ink 16">
                <a:extLst>
                  <a:ext uri="{FF2B5EF4-FFF2-40B4-BE49-F238E27FC236}">
                    <a16:creationId xmlns:a16="http://schemas.microsoft.com/office/drawing/2014/main" id="{9FC9500A-CD74-E1B2-C886-74FD3EBD9E93}"/>
                  </a:ext>
                </a:extLst>
              </p:cNvPr>
              <p:cNvPicPr/>
              <p:nvPr/>
            </p:nvPicPr>
            <p:blipFill>
              <a:blip r:embed="rId5"/>
              <a:stretch>
                <a:fillRect/>
              </a:stretch>
            </p:blipFill>
            <p:spPr>
              <a:xfrm>
                <a:off x="5876135" y="3693577"/>
                <a:ext cx="295602"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6">
                <a:extLst>
                  <a:ext uri="{FF2B5EF4-FFF2-40B4-BE49-F238E27FC236}">
                    <a16:creationId xmlns:a16="http://schemas.microsoft.com/office/drawing/2014/main" id="{3C8850B6-E2B6-6DBD-B3A8-4361971158FE}"/>
                  </a:ext>
                </a:extLst>
              </p14:cNvPr>
              <p14:cNvContentPartPr/>
              <p14:nvPr/>
            </p14:nvContentPartPr>
            <p14:xfrm>
              <a:off x="4515716" y="3390097"/>
              <a:ext cx="378000" cy="300600"/>
            </p14:xfrm>
          </p:contentPart>
        </mc:Choice>
        <mc:Fallback>
          <p:pic>
            <p:nvPicPr>
              <p:cNvPr id="16" name="Ink 16">
                <a:extLst>
                  <a:ext uri="{FF2B5EF4-FFF2-40B4-BE49-F238E27FC236}">
                    <a16:creationId xmlns:a16="http://schemas.microsoft.com/office/drawing/2014/main" id="{3C8850B6-E2B6-6DBD-B3A8-4361971158FE}"/>
                  </a:ext>
                </a:extLst>
              </p:cNvPr>
              <p:cNvPicPr/>
              <p:nvPr/>
            </p:nvPicPr>
            <p:blipFill>
              <a:blip r:embed="rId7"/>
              <a:stretch>
                <a:fillRect/>
              </a:stretch>
            </p:blipFill>
            <p:spPr>
              <a:xfrm>
                <a:off x="4500236" y="3374617"/>
                <a:ext cx="40860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6" name="Ink 26">
                <a:extLst>
                  <a:ext uri="{FF2B5EF4-FFF2-40B4-BE49-F238E27FC236}">
                    <a16:creationId xmlns:a16="http://schemas.microsoft.com/office/drawing/2014/main" id="{73A0A1C3-2F93-E377-130C-62D9FEA7E016}"/>
                  </a:ext>
                </a:extLst>
              </p14:cNvPr>
              <p14:cNvContentPartPr/>
              <p14:nvPr/>
            </p14:nvContentPartPr>
            <p14:xfrm>
              <a:off x="7909236" y="4705052"/>
              <a:ext cx="674280" cy="350280"/>
            </p14:xfrm>
          </p:contentPart>
        </mc:Choice>
        <mc:Fallback>
          <p:pic>
            <p:nvPicPr>
              <p:cNvPr id="26" name="Ink 26">
                <a:extLst>
                  <a:ext uri="{FF2B5EF4-FFF2-40B4-BE49-F238E27FC236}">
                    <a16:creationId xmlns:a16="http://schemas.microsoft.com/office/drawing/2014/main" id="{73A0A1C3-2F93-E377-130C-62D9FEA7E016}"/>
                  </a:ext>
                </a:extLst>
              </p:cNvPr>
              <p:cNvPicPr/>
              <p:nvPr/>
            </p:nvPicPr>
            <p:blipFill>
              <a:blip r:embed="rId9"/>
              <a:stretch>
                <a:fillRect/>
              </a:stretch>
            </p:blipFill>
            <p:spPr>
              <a:xfrm>
                <a:off x="7893764" y="4689556"/>
                <a:ext cx="704864" cy="380911"/>
              </a:xfrm>
              <a:prstGeom prst="rect">
                <a:avLst/>
              </a:prstGeom>
            </p:spPr>
          </p:pic>
        </mc:Fallback>
      </mc:AlternateContent>
    </p:spTree>
    <p:extLst>
      <p:ext uri="{BB962C8B-B14F-4D97-AF65-F5344CB8AC3E}">
        <p14:creationId xmlns:p14="http://schemas.microsoft.com/office/powerpoint/2010/main" val="204914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D514B-B54F-02EC-FC40-96597C5ADBE1}"/>
              </a:ext>
            </a:extLst>
          </p:cNvPr>
          <p:cNvSpPr>
            <a:spLocks noGrp="1"/>
          </p:cNvSpPr>
          <p:nvPr>
            <p:ph type="title"/>
          </p:nvPr>
        </p:nvSpPr>
        <p:spPr/>
        <p:txBody>
          <a:bodyPr/>
          <a:lstStyle/>
          <a:p>
            <a:r>
              <a:rPr kumimoji="1" lang="en-US" altLang="zh-CN"/>
              <a:t>2</a:t>
            </a:r>
            <a:r>
              <a:rPr kumimoji="1" lang="zh-CN" altLang="en-US"/>
              <a:t> 架构细节</a:t>
            </a:r>
          </a:p>
        </p:txBody>
      </p:sp>
      <p:sp>
        <p:nvSpPr>
          <p:cNvPr id="3" name="内容占位符 2">
            <a:extLst>
              <a:ext uri="{FF2B5EF4-FFF2-40B4-BE49-F238E27FC236}">
                <a16:creationId xmlns:a16="http://schemas.microsoft.com/office/drawing/2014/main" id="{57668375-A578-2F7D-C387-1629810AE5E8}"/>
              </a:ext>
            </a:extLst>
          </p:cNvPr>
          <p:cNvSpPr>
            <a:spLocks noGrp="1"/>
          </p:cNvSpPr>
          <p:nvPr>
            <p:ph idx="1"/>
          </p:nvPr>
        </p:nvSpPr>
        <p:spPr/>
        <p:txBody>
          <a:bodyPr/>
          <a:lstStyle/>
          <a:p>
            <a:pPr marL="0" indent="0">
              <a:buNone/>
            </a:pPr>
            <a:r>
              <a:rPr kumimoji="1" lang="zh-CN" altLang="en-US"/>
              <a:t>回到上面的问题，</a:t>
            </a:r>
            <a:r>
              <a:rPr kumimoji="1" lang="en-US" altLang="zh-CN"/>
              <a:t>1×1</a:t>
            </a:r>
            <a:r>
              <a:rPr kumimoji="1" lang="zh-CN" altLang="en-US"/>
              <a:t> 的卷积主要有两个作用：</a:t>
            </a:r>
            <a:r>
              <a:rPr kumimoji="1" lang="zh-CN" altLang="en-US" b="1"/>
              <a:t>降维</a:t>
            </a:r>
            <a:r>
              <a:rPr kumimoji="1" lang="zh-CN" altLang="en-US"/>
              <a:t>和</a:t>
            </a:r>
            <a:r>
              <a:rPr kumimoji="1" lang="zh-CN" altLang="en-US" b="1"/>
              <a:t>减参</a:t>
            </a:r>
            <a:endParaRPr kumimoji="1" lang="en-US" altLang="zh-CN" b="1"/>
          </a:p>
          <a:p>
            <a:pPr marL="0" indent="0">
              <a:buNone/>
            </a:pPr>
            <a:endParaRPr kumimoji="1" lang="en-US" altLang="zh-CN" b="0"/>
          </a:p>
        </p:txBody>
      </p:sp>
      <p:sp>
        <p:nvSpPr>
          <p:cNvPr id="4" name="灯片编号占位符 3">
            <a:extLst>
              <a:ext uri="{FF2B5EF4-FFF2-40B4-BE49-F238E27FC236}">
                <a16:creationId xmlns:a16="http://schemas.microsoft.com/office/drawing/2014/main" id="{5E86A05F-6BF7-56D7-73A4-F2C3F8CBF670}"/>
              </a:ext>
            </a:extLst>
          </p:cNvPr>
          <p:cNvSpPr>
            <a:spLocks noGrp="1"/>
          </p:cNvSpPr>
          <p:nvPr>
            <p:ph type="sldNum" sz="quarter" idx="12"/>
          </p:nvPr>
        </p:nvSpPr>
        <p:spPr/>
        <p:txBody>
          <a:bodyPr/>
          <a:lstStyle/>
          <a:p>
            <a:fld id="{7126B2B5-376B-9341-A2A1-F368811C5624}" type="slidenum">
              <a:rPr lang="en-CN" smtClean="0"/>
              <a:t>9</a:t>
            </a:fld>
            <a:endParaRPr lang="en-CN"/>
          </a:p>
        </p:txBody>
      </p:sp>
      <p:pic>
        <p:nvPicPr>
          <p:cNvPr id="5" name="图片 4" descr="图形用户界面, 应用程序&#10;&#10;描述已自动生成">
            <a:extLst>
              <a:ext uri="{FF2B5EF4-FFF2-40B4-BE49-F238E27FC236}">
                <a16:creationId xmlns:a16="http://schemas.microsoft.com/office/drawing/2014/main" id="{A53D533C-335F-B47B-E398-1497B15D43AA}"/>
              </a:ext>
            </a:extLst>
          </p:cNvPr>
          <p:cNvPicPr>
            <a:picLocks noChangeAspect="1"/>
          </p:cNvPicPr>
          <p:nvPr/>
        </p:nvPicPr>
        <p:blipFill>
          <a:blip r:embed="rId3"/>
          <a:stretch>
            <a:fillRect/>
          </a:stretch>
        </p:blipFill>
        <p:spPr>
          <a:xfrm>
            <a:off x="2525712" y="3032113"/>
            <a:ext cx="7140575" cy="2820724"/>
          </a:xfrm>
          <a:prstGeom prst="rect">
            <a:avLst/>
          </a:prstGeom>
        </p:spPr>
      </p:pic>
    </p:spTree>
    <p:extLst>
      <p:ext uri="{BB962C8B-B14F-4D97-AF65-F5344CB8AC3E}">
        <p14:creationId xmlns:p14="http://schemas.microsoft.com/office/powerpoint/2010/main" val="1425601514"/>
      </p:ext>
    </p:extLst>
  </p:cSld>
  <p:clrMapOvr>
    <a:masterClrMapping/>
  </p:clrMapOvr>
</p:sld>
</file>

<file path=ppt/theme/theme1.xml><?xml version="1.0" encoding="utf-8"?>
<a:theme xmlns:a="http://schemas.openxmlformats.org/drawingml/2006/main" name="汇报模板">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汇报模板" id="{46721D02-6233-084E-BA43-CBCBA6570F54}" vid="{5348B184-CF86-1944-8EAB-092494F0F65C}"/>
    </a:ext>
  </a:extLst>
</a:theme>
</file>

<file path=ppt/theme/theme2.xml><?xml version="1.0" encoding="utf-8"?>
<a:theme xmlns:a="http://schemas.openxmlformats.org/drawingml/2006/main" name="1_汇报模板">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汇报模板" id="{46721D02-6233-084E-BA43-CBCBA6570F54}" vid="{5348B184-CF86-1944-8EAB-092494F0F65C}"/>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汇报模板</Template>
  <Application>Microsoft Office PowerPoint</Application>
  <PresentationFormat>Widescreen</PresentationFormat>
  <Slides>23</Slides>
  <Notes>14</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汇报模板</vt:lpstr>
      <vt:lpstr>1_汇报模板</vt:lpstr>
      <vt:lpstr>Going deeper with convolutions </vt:lpstr>
      <vt:lpstr>目录</vt:lpstr>
      <vt:lpstr>1 动机和深层次的考虑</vt:lpstr>
      <vt:lpstr>2 架构细节</vt:lpstr>
      <vt:lpstr>2 架构细节</vt:lpstr>
      <vt:lpstr>2 架构细节</vt:lpstr>
      <vt:lpstr>2 架构细节</vt:lpstr>
      <vt:lpstr>2 架构细节</vt:lpstr>
      <vt:lpstr>2 架构细节</vt:lpstr>
      <vt:lpstr>2 架构细节</vt:lpstr>
      <vt:lpstr>2 架构细节</vt:lpstr>
      <vt:lpstr>2 架构细节</vt:lpstr>
      <vt:lpstr>2 架构细节</vt:lpstr>
      <vt:lpstr>2 架构细节</vt:lpstr>
      <vt:lpstr>2 架构细节</vt:lpstr>
      <vt:lpstr>3 GoogLeNet</vt:lpstr>
      <vt:lpstr>3 GoogLeNet</vt:lpstr>
      <vt:lpstr>3 GoogLeNet</vt:lpstr>
      <vt:lpstr>3 GoogLeNet</vt:lpstr>
      <vt:lpstr>4 ILSVRC 2014 分类结果</vt:lpstr>
      <vt:lpstr>4 ILSVRC 2014 检测结果</vt:lpstr>
      <vt:lpstr>4 ILSVRC 2014 检测结果</vt:lpstr>
      <vt:lpstr>5 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用于生物医学图像分割的正交集成网络</dc:title>
  <dc:creator>钱 霖奕</dc:creator>
  <cp:revision>1</cp:revision>
  <dcterms:created xsi:type="dcterms:W3CDTF">2022-08-04T09:37:12Z</dcterms:created>
  <dcterms:modified xsi:type="dcterms:W3CDTF">2023-01-05T10:30:50Z</dcterms:modified>
</cp:coreProperties>
</file>