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8"/>
    <p:restoredTop sz="85039"/>
  </p:normalViewPr>
  <p:slideViewPr>
    <p:cSldViewPr snapToGrid="0">
      <p:cViewPr varScale="1">
        <p:scale>
          <a:sx n="135" d="100"/>
          <a:sy n="135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霖奕 钱" userId="d928a817aa094823" providerId="LiveId" clId="{7EDA0AE4-EE44-A647-8D0D-AD4B56A6F34A}"/>
    <pc:docChg chg="custSel addSld modSld">
      <pc:chgData name="霖奕 钱" userId="d928a817aa094823" providerId="LiveId" clId="{7EDA0AE4-EE44-A647-8D0D-AD4B56A6F34A}" dt="2023-02-16T03:02:13.229" v="2789" actId="20577"/>
      <pc:docMkLst>
        <pc:docMk/>
      </pc:docMkLst>
      <pc:sldChg chg="modNotesTx">
        <pc:chgData name="霖奕 钱" userId="d928a817aa094823" providerId="LiveId" clId="{7EDA0AE4-EE44-A647-8D0D-AD4B56A6F34A}" dt="2023-02-16T01:29:48.793" v="66" actId="20577"/>
        <pc:sldMkLst>
          <pc:docMk/>
          <pc:sldMk cId="97069519" sldId="256"/>
        </pc:sldMkLst>
      </pc:sldChg>
      <pc:sldChg chg="modSp mod">
        <pc:chgData name="霖奕 钱" userId="d928a817aa094823" providerId="LiveId" clId="{7EDA0AE4-EE44-A647-8D0D-AD4B56A6F34A}" dt="2023-02-16T02:56:27.103" v="2304" actId="20577"/>
        <pc:sldMkLst>
          <pc:docMk/>
          <pc:sldMk cId="1204130145" sldId="257"/>
        </pc:sldMkLst>
        <pc:spChg chg="mod">
          <ac:chgData name="霖奕 钱" userId="d928a817aa094823" providerId="LiveId" clId="{7EDA0AE4-EE44-A647-8D0D-AD4B56A6F34A}" dt="2023-02-16T02:56:27.103" v="2304" actId="20577"/>
          <ac:spMkLst>
            <pc:docMk/>
            <pc:sldMk cId="1204130145" sldId="257"/>
            <ac:spMk id="3" creationId="{84A9DDFB-DDE9-401A-A161-47557BF33CE9}"/>
          </ac:spMkLst>
        </pc:spChg>
      </pc:sldChg>
      <pc:sldChg chg="modSp mod">
        <pc:chgData name="霖奕 钱" userId="d928a817aa094823" providerId="LiveId" clId="{7EDA0AE4-EE44-A647-8D0D-AD4B56A6F34A}" dt="2023-02-16T01:27:45.516" v="7" actId="20577"/>
        <pc:sldMkLst>
          <pc:docMk/>
          <pc:sldMk cId="2440387279" sldId="258"/>
        </pc:sldMkLst>
        <pc:spChg chg="mod">
          <ac:chgData name="霖奕 钱" userId="d928a817aa094823" providerId="LiveId" clId="{7EDA0AE4-EE44-A647-8D0D-AD4B56A6F34A}" dt="2023-02-16T01:27:45.516" v="7" actId="20577"/>
          <ac:spMkLst>
            <pc:docMk/>
            <pc:sldMk cId="2440387279" sldId="258"/>
            <ac:spMk id="3" creationId="{E9B30A7F-63CB-181B-6D5F-A64073D69C5C}"/>
          </ac:spMkLst>
        </pc:spChg>
      </pc:sldChg>
      <pc:sldChg chg="modNotesTx">
        <pc:chgData name="霖奕 钱" userId="d928a817aa094823" providerId="LiveId" clId="{7EDA0AE4-EE44-A647-8D0D-AD4B56A6F34A}" dt="2023-02-16T01:34:20.553" v="388" actId="20577"/>
        <pc:sldMkLst>
          <pc:docMk/>
          <pc:sldMk cId="2722598932" sldId="259"/>
        </pc:sldMkLst>
      </pc:sldChg>
      <pc:sldChg chg="modSp mod modNotesTx">
        <pc:chgData name="霖奕 钱" userId="d928a817aa094823" providerId="LiveId" clId="{7EDA0AE4-EE44-A647-8D0D-AD4B56A6F34A}" dt="2023-02-16T02:07:06.895" v="1221" actId="20577"/>
        <pc:sldMkLst>
          <pc:docMk/>
          <pc:sldMk cId="1883721749" sldId="260"/>
        </pc:sldMkLst>
        <pc:spChg chg="mod">
          <ac:chgData name="霖奕 钱" userId="d928a817aa094823" providerId="LiveId" clId="{7EDA0AE4-EE44-A647-8D0D-AD4B56A6F34A}" dt="2023-02-16T01:34:46.482" v="390" actId="20577"/>
          <ac:spMkLst>
            <pc:docMk/>
            <pc:sldMk cId="1883721749" sldId="260"/>
            <ac:spMk id="2" creationId="{24F4F945-DA03-DE90-88C7-DD8E07729214}"/>
          </ac:spMkLst>
        </pc:spChg>
        <pc:spChg chg="mod">
          <ac:chgData name="霖奕 钱" userId="d928a817aa094823" providerId="LiveId" clId="{7EDA0AE4-EE44-A647-8D0D-AD4B56A6F34A}" dt="2023-02-16T02:06:05.298" v="1116" actId="404"/>
          <ac:spMkLst>
            <pc:docMk/>
            <pc:sldMk cId="1883721749" sldId="260"/>
            <ac:spMk id="3" creationId="{F6033625-6BA4-D7E3-51DA-42342AC6A3A2}"/>
          </ac:spMkLst>
        </pc:spChg>
      </pc:sldChg>
      <pc:sldChg chg="addSp delSp modSp add mod modNotesTx">
        <pc:chgData name="霖奕 钱" userId="d928a817aa094823" providerId="LiveId" clId="{7EDA0AE4-EE44-A647-8D0D-AD4B56A6F34A}" dt="2023-02-16T02:23:26.401" v="1417" actId="20577"/>
        <pc:sldMkLst>
          <pc:docMk/>
          <pc:sldMk cId="3874871237" sldId="262"/>
        </pc:sldMkLst>
        <pc:spChg chg="mod">
          <ac:chgData name="霖奕 钱" userId="d928a817aa094823" providerId="LiveId" clId="{7EDA0AE4-EE44-A647-8D0D-AD4B56A6F34A}" dt="2023-02-16T01:57:47.567" v="1096" actId="20577"/>
          <ac:spMkLst>
            <pc:docMk/>
            <pc:sldMk cId="3874871237" sldId="262"/>
            <ac:spMk id="3" creationId="{F6033625-6BA4-D7E3-51DA-42342AC6A3A2}"/>
          </ac:spMkLst>
        </pc:spChg>
        <pc:picChg chg="add del mod">
          <ac:chgData name="霖奕 钱" userId="d928a817aa094823" providerId="LiveId" clId="{7EDA0AE4-EE44-A647-8D0D-AD4B56A6F34A}" dt="2023-02-16T02:23:10.708" v="1416" actId="478"/>
          <ac:picMkLst>
            <pc:docMk/>
            <pc:sldMk cId="3874871237" sldId="262"/>
            <ac:picMk id="5" creationId="{6F73E202-E1BA-8B3F-ECDE-E7585608DAF0}"/>
          </ac:picMkLst>
        </pc:picChg>
        <pc:picChg chg="add mod">
          <ac:chgData name="霖奕 钱" userId="d928a817aa094823" providerId="LiveId" clId="{7EDA0AE4-EE44-A647-8D0D-AD4B56A6F34A}" dt="2023-02-16T02:14:43.557" v="1412" actId="1076"/>
          <ac:picMkLst>
            <pc:docMk/>
            <pc:sldMk cId="3874871237" sldId="262"/>
            <ac:picMk id="7" creationId="{331CC76D-D3F6-3D7B-BCDE-05DA75971ACE}"/>
          </ac:picMkLst>
        </pc:picChg>
      </pc:sldChg>
      <pc:sldChg chg="delSp modSp add mod modNotesTx">
        <pc:chgData name="霖奕 钱" userId="d928a817aa094823" providerId="LiveId" clId="{7EDA0AE4-EE44-A647-8D0D-AD4B56A6F34A}" dt="2023-02-16T02:29:28.506" v="1804" actId="20577"/>
        <pc:sldMkLst>
          <pc:docMk/>
          <pc:sldMk cId="796162273" sldId="263"/>
        </pc:sldMkLst>
        <pc:picChg chg="mod">
          <ac:chgData name="霖奕 钱" userId="d928a817aa094823" providerId="LiveId" clId="{7EDA0AE4-EE44-A647-8D0D-AD4B56A6F34A}" dt="2023-02-16T02:22:45.742" v="1415" actId="1076"/>
          <ac:picMkLst>
            <pc:docMk/>
            <pc:sldMk cId="796162273" sldId="263"/>
            <ac:picMk id="5" creationId="{6F73E202-E1BA-8B3F-ECDE-E7585608DAF0}"/>
          </ac:picMkLst>
        </pc:picChg>
        <pc:picChg chg="del">
          <ac:chgData name="霖奕 钱" userId="d928a817aa094823" providerId="LiveId" clId="{7EDA0AE4-EE44-A647-8D0D-AD4B56A6F34A}" dt="2023-02-16T02:22:42.679" v="1414" actId="478"/>
          <ac:picMkLst>
            <pc:docMk/>
            <pc:sldMk cId="796162273" sldId="263"/>
            <ac:picMk id="7" creationId="{331CC76D-D3F6-3D7B-BCDE-05DA75971ACE}"/>
          </ac:picMkLst>
        </pc:picChg>
      </pc:sldChg>
      <pc:sldChg chg="addSp delSp modSp add mod">
        <pc:chgData name="霖奕 钱" userId="d928a817aa094823" providerId="LiveId" clId="{7EDA0AE4-EE44-A647-8D0D-AD4B56A6F34A}" dt="2023-02-16T02:41:59.964" v="1809" actId="1076"/>
        <pc:sldMkLst>
          <pc:docMk/>
          <pc:sldMk cId="3562651151" sldId="264"/>
        </pc:sldMkLst>
        <pc:picChg chg="del">
          <ac:chgData name="霖奕 钱" userId="d928a817aa094823" providerId="LiveId" clId="{7EDA0AE4-EE44-A647-8D0D-AD4B56A6F34A}" dt="2023-02-16T02:41:37.804" v="1806" actId="478"/>
          <ac:picMkLst>
            <pc:docMk/>
            <pc:sldMk cId="3562651151" sldId="264"/>
            <ac:picMk id="5" creationId="{6F73E202-E1BA-8B3F-ECDE-E7585608DAF0}"/>
          </ac:picMkLst>
        </pc:picChg>
        <pc:picChg chg="add mod">
          <ac:chgData name="霖奕 钱" userId="d928a817aa094823" providerId="LiveId" clId="{7EDA0AE4-EE44-A647-8D0D-AD4B56A6F34A}" dt="2023-02-16T02:41:59.964" v="1809" actId="1076"/>
          <ac:picMkLst>
            <pc:docMk/>
            <pc:sldMk cId="3562651151" sldId="264"/>
            <ac:picMk id="6" creationId="{E2F25F74-3C78-80F7-2B7A-0551A05212FC}"/>
          </ac:picMkLst>
        </pc:picChg>
      </pc:sldChg>
      <pc:sldChg chg="addSp delSp modSp add mod modNotesTx">
        <pc:chgData name="霖奕 钱" userId="d928a817aa094823" providerId="LiveId" clId="{7EDA0AE4-EE44-A647-8D0D-AD4B56A6F34A}" dt="2023-02-16T02:48:34.558" v="1866" actId="20577"/>
        <pc:sldMkLst>
          <pc:docMk/>
          <pc:sldMk cId="3117990696" sldId="265"/>
        </pc:sldMkLst>
        <pc:spChg chg="mod">
          <ac:chgData name="霖奕 钱" userId="d928a817aa094823" providerId="LiveId" clId="{7EDA0AE4-EE44-A647-8D0D-AD4B56A6F34A}" dt="2023-02-16T02:45:10.047" v="1841" actId="20577"/>
          <ac:spMkLst>
            <pc:docMk/>
            <pc:sldMk cId="3117990696" sldId="265"/>
            <ac:spMk id="2" creationId="{24F4F945-DA03-DE90-88C7-DD8E07729214}"/>
          </ac:spMkLst>
        </pc:spChg>
        <pc:spChg chg="mod">
          <ac:chgData name="霖奕 钱" userId="d928a817aa094823" providerId="LiveId" clId="{7EDA0AE4-EE44-A647-8D0D-AD4B56A6F34A}" dt="2023-02-16T02:45:14.381" v="1844" actId="20577"/>
          <ac:spMkLst>
            <pc:docMk/>
            <pc:sldMk cId="3117990696" sldId="265"/>
            <ac:spMk id="3" creationId="{F6033625-6BA4-D7E3-51DA-42342AC6A3A2}"/>
          </ac:spMkLst>
        </pc:spChg>
        <pc:picChg chg="add mod">
          <ac:chgData name="霖奕 钱" userId="d928a817aa094823" providerId="LiveId" clId="{7EDA0AE4-EE44-A647-8D0D-AD4B56A6F34A}" dt="2023-02-16T02:45:20.391" v="1846" actId="1076"/>
          <ac:picMkLst>
            <pc:docMk/>
            <pc:sldMk cId="3117990696" sldId="265"/>
            <ac:picMk id="5" creationId="{45415B16-C8A9-9DB6-45AF-8345F9D8769F}"/>
          </ac:picMkLst>
        </pc:picChg>
        <pc:picChg chg="del">
          <ac:chgData name="霖奕 钱" userId="d928a817aa094823" providerId="LiveId" clId="{7EDA0AE4-EE44-A647-8D0D-AD4B56A6F34A}" dt="2023-02-16T02:45:11.651" v="1842" actId="478"/>
          <ac:picMkLst>
            <pc:docMk/>
            <pc:sldMk cId="3117990696" sldId="265"/>
            <ac:picMk id="6" creationId="{E2F25F74-3C78-80F7-2B7A-0551A05212FC}"/>
          </ac:picMkLst>
        </pc:picChg>
      </pc:sldChg>
      <pc:sldChg chg="addSp delSp modSp add mod modNotesTx">
        <pc:chgData name="霖奕 钱" userId="d928a817aa094823" providerId="LiveId" clId="{7EDA0AE4-EE44-A647-8D0D-AD4B56A6F34A}" dt="2023-02-16T02:50:58.237" v="2032" actId="20577"/>
        <pc:sldMkLst>
          <pc:docMk/>
          <pc:sldMk cId="3151808623" sldId="266"/>
        </pc:sldMkLst>
        <pc:picChg chg="del">
          <ac:chgData name="霖奕 钱" userId="d928a817aa094823" providerId="LiveId" clId="{7EDA0AE4-EE44-A647-8D0D-AD4B56A6F34A}" dt="2023-02-16T02:48:13.493" v="1849" actId="478"/>
          <ac:picMkLst>
            <pc:docMk/>
            <pc:sldMk cId="3151808623" sldId="266"/>
            <ac:picMk id="5" creationId="{45415B16-C8A9-9DB6-45AF-8345F9D8769F}"/>
          </ac:picMkLst>
        </pc:picChg>
        <pc:picChg chg="add mod">
          <ac:chgData name="霖奕 钱" userId="d928a817aa094823" providerId="LiveId" clId="{7EDA0AE4-EE44-A647-8D0D-AD4B56A6F34A}" dt="2023-02-16T02:48:15.411" v="1851" actId="1076"/>
          <ac:picMkLst>
            <pc:docMk/>
            <pc:sldMk cId="3151808623" sldId="266"/>
            <ac:picMk id="6" creationId="{4AF764B2-00FD-6115-F740-2162B6A4F2A1}"/>
          </ac:picMkLst>
        </pc:picChg>
      </pc:sldChg>
      <pc:sldChg chg="addSp delSp modSp add mod modNotesTx">
        <pc:chgData name="霖奕 钱" userId="d928a817aa094823" providerId="LiveId" clId="{7EDA0AE4-EE44-A647-8D0D-AD4B56A6F34A}" dt="2023-02-16T02:56:02.396" v="2291" actId="20577"/>
        <pc:sldMkLst>
          <pc:docMk/>
          <pc:sldMk cId="988548780" sldId="267"/>
        </pc:sldMkLst>
        <pc:picChg chg="add mod">
          <ac:chgData name="霖奕 钱" userId="d928a817aa094823" providerId="LiveId" clId="{7EDA0AE4-EE44-A647-8D0D-AD4B56A6F34A}" dt="2023-02-16T02:51:44.696" v="2036" actId="1076"/>
          <ac:picMkLst>
            <pc:docMk/>
            <pc:sldMk cId="988548780" sldId="267"/>
            <ac:picMk id="5" creationId="{3065D5BA-4721-BBC6-9012-014C6A11D937}"/>
          </ac:picMkLst>
        </pc:picChg>
        <pc:picChg chg="del">
          <ac:chgData name="霖奕 钱" userId="d928a817aa094823" providerId="LiveId" clId="{7EDA0AE4-EE44-A647-8D0D-AD4B56A6F34A}" dt="2023-02-16T02:51:41.738" v="2034" actId="478"/>
          <ac:picMkLst>
            <pc:docMk/>
            <pc:sldMk cId="988548780" sldId="267"/>
            <ac:picMk id="6" creationId="{4AF764B2-00FD-6115-F740-2162B6A4F2A1}"/>
          </ac:picMkLst>
        </pc:picChg>
      </pc:sldChg>
      <pc:sldChg chg="addSp delSp modSp add mod modNotesTx">
        <pc:chgData name="霖奕 钱" userId="d928a817aa094823" providerId="LiveId" clId="{7EDA0AE4-EE44-A647-8D0D-AD4B56A6F34A}" dt="2023-02-16T03:02:13.229" v="2789" actId="20577"/>
        <pc:sldMkLst>
          <pc:docMk/>
          <pc:sldMk cId="2064078405" sldId="268"/>
        </pc:sldMkLst>
        <pc:spChg chg="mod">
          <ac:chgData name="霖奕 钱" userId="d928a817aa094823" providerId="LiveId" clId="{7EDA0AE4-EE44-A647-8D0D-AD4B56A6F34A}" dt="2023-02-16T02:56:41.517" v="2325" actId="20577"/>
          <ac:spMkLst>
            <pc:docMk/>
            <pc:sldMk cId="2064078405" sldId="268"/>
            <ac:spMk id="2" creationId="{24F4F945-DA03-DE90-88C7-DD8E07729214}"/>
          </ac:spMkLst>
        </pc:spChg>
        <pc:spChg chg="mod">
          <ac:chgData name="霖奕 钱" userId="d928a817aa094823" providerId="LiveId" clId="{7EDA0AE4-EE44-A647-8D0D-AD4B56A6F34A}" dt="2023-02-16T03:02:13.229" v="2789" actId="20577"/>
          <ac:spMkLst>
            <pc:docMk/>
            <pc:sldMk cId="2064078405" sldId="268"/>
            <ac:spMk id="3" creationId="{F6033625-6BA4-D7E3-51DA-42342AC6A3A2}"/>
          </ac:spMkLst>
        </pc:spChg>
        <pc:spChg chg="add del mod">
          <ac:chgData name="霖奕 钱" userId="d928a817aa094823" providerId="LiveId" clId="{7EDA0AE4-EE44-A647-8D0D-AD4B56A6F34A}" dt="2023-02-16T02:59:08.940" v="2492"/>
          <ac:spMkLst>
            <pc:docMk/>
            <pc:sldMk cId="2064078405" sldId="268"/>
            <ac:spMk id="6" creationId="{A908BFE5-68D0-020E-7301-E458CDFA83F0}"/>
          </ac:spMkLst>
        </pc:spChg>
        <pc:picChg chg="del">
          <ac:chgData name="霖奕 钱" userId="d928a817aa094823" providerId="LiveId" clId="{7EDA0AE4-EE44-A647-8D0D-AD4B56A6F34A}" dt="2023-02-16T02:56:42.944" v="2326" actId="478"/>
          <ac:picMkLst>
            <pc:docMk/>
            <pc:sldMk cId="2064078405" sldId="268"/>
            <ac:picMk id="5" creationId="{3065D5BA-4721-BBC6-9012-014C6A11D937}"/>
          </ac:picMkLst>
        </pc:picChg>
      </pc:sldChg>
    </pc:docChg>
  </pc:docChgLst>
  <pc:docChgLst>
    <pc:chgData name="钱 霖奕" userId="d928a817aa094823" providerId="LiveId" clId="{7EDA0AE4-EE44-A647-8D0D-AD4B56A6F34A}"/>
    <pc:docChg chg="custSel addSld modSld">
      <pc:chgData name="钱 霖奕" userId="d928a817aa094823" providerId="LiveId" clId="{7EDA0AE4-EE44-A647-8D0D-AD4B56A6F34A}" dt="2023-02-26T08:27:20.431" v="1349"/>
      <pc:docMkLst>
        <pc:docMk/>
      </pc:docMkLst>
      <pc:sldChg chg="modSp mod">
        <pc:chgData name="钱 霖奕" userId="d928a817aa094823" providerId="LiveId" clId="{7EDA0AE4-EE44-A647-8D0D-AD4B56A6F34A}" dt="2023-02-15T13:41:42.373" v="718" actId="20577"/>
        <pc:sldMkLst>
          <pc:docMk/>
          <pc:sldMk cId="1204130145" sldId="257"/>
        </pc:sldMkLst>
        <pc:spChg chg="mod">
          <ac:chgData name="钱 霖奕" userId="d928a817aa094823" providerId="LiveId" clId="{7EDA0AE4-EE44-A647-8D0D-AD4B56A6F34A}" dt="2023-02-15T13:41:42.373" v="718" actId="20577"/>
          <ac:spMkLst>
            <pc:docMk/>
            <pc:sldMk cId="1204130145" sldId="257"/>
            <ac:spMk id="3" creationId="{84A9DDFB-DDE9-401A-A161-47557BF33CE9}"/>
          </ac:spMkLst>
        </pc:spChg>
      </pc:sldChg>
      <pc:sldChg chg="modSp mod">
        <pc:chgData name="钱 霖奕" userId="d928a817aa094823" providerId="LiveId" clId="{7EDA0AE4-EE44-A647-8D0D-AD4B56A6F34A}" dt="2023-02-26T07:33:47.937" v="1089" actId="20577"/>
        <pc:sldMkLst>
          <pc:docMk/>
          <pc:sldMk cId="2440387279" sldId="258"/>
        </pc:sldMkLst>
        <pc:spChg chg="mod">
          <ac:chgData name="钱 霖奕" userId="d928a817aa094823" providerId="LiveId" clId="{7EDA0AE4-EE44-A647-8D0D-AD4B56A6F34A}" dt="2023-02-26T07:33:47.937" v="1089" actId="20577"/>
          <ac:spMkLst>
            <pc:docMk/>
            <pc:sldMk cId="2440387279" sldId="258"/>
            <ac:spMk id="3" creationId="{E9B30A7F-63CB-181B-6D5F-A64073D69C5C}"/>
          </ac:spMkLst>
        </pc:spChg>
      </pc:sldChg>
      <pc:sldChg chg="addSp delSp modSp mod modNotesTx">
        <pc:chgData name="钱 霖奕" userId="d928a817aa094823" providerId="LiveId" clId="{7EDA0AE4-EE44-A647-8D0D-AD4B56A6F34A}" dt="2023-02-15T14:00:58.267" v="1065" actId="20577"/>
        <pc:sldMkLst>
          <pc:docMk/>
          <pc:sldMk cId="2722598932" sldId="259"/>
        </pc:sldMkLst>
        <pc:spChg chg="mod">
          <ac:chgData name="钱 霖奕" userId="d928a817aa094823" providerId="LiveId" clId="{7EDA0AE4-EE44-A647-8D0D-AD4B56A6F34A}" dt="2023-02-15T13:41:57.560" v="729" actId="20577"/>
          <ac:spMkLst>
            <pc:docMk/>
            <pc:sldMk cId="2722598932" sldId="259"/>
            <ac:spMk id="2" creationId="{74328CAC-0C3B-0818-EB2C-FB5EBEE03A64}"/>
          </ac:spMkLst>
        </pc:spChg>
        <pc:spChg chg="mod">
          <ac:chgData name="钱 霖奕" userId="d928a817aa094823" providerId="LiveId" clId="{7EDA0AE4-EE44-A647-8D0D-AD4B56A6F34A}" dt="2023-02-15T13:55:14.832" v="778" actId="20577"/>
          <ac:spMkLst>
            <pc:docMk/>
            <pc:sldMk cId="2722598932" sldId="259"/>
            <ac:spMk id="3" creationId="{E7876C84-C4DD-3F3C-DC40-851B1175441A}"/>
          </ac:spMkLst>
        </pc:spChg>
        <pc:spChg chg="add del mod">
          <ac:chgData name="钱 霖奕" userId="d928a817aa094823" providerId="LiveId" clId="{7EDA0AE4-EE44-A647-8D0D-AD4B56A6F34A}" dt="2023-02-15T13:58:40.775" v="827"/>
          <ac:spMkLst>
            <pc:docMk/>
            <pc:sldMk cId="2722598932" sldId="259"/>
            <ac:spMk id="6" creationId="{E613E98B-E497-7C56-FBE9-C39C3AD77404}"/>
          </ac:spMkLst>
        </pc:spChg>
        <pc:picChg chg="add mod">
          <ac:chgData name="钱 霖奕" userId="d928a817aa094823" providerId="LiveId" clId="{7EDA0AE4-EE44-A647-8D0D-AD4B56A6F34A}" dt="2023-02-15T13:55:01.633" v="775" actId="1076"/>
          <ac:picMkLst>
            <pc:docMk/>
            <pc:sldMk cId="2722598932" sldId="259"/>
            <ac:picMk id="5" creationId="{5A2E3410-443B-9DDB-8DD0-4E3499CB046D}"/>
          </ac:picMkLst>
        </pc:picChg>
      </pc:sldChg>
      <pc:sldChg chg="modSp mod modNotesTx">
        <pc:chgData name="钱 霖奕" userId="d928a817aa094823" providerId="LiveId" clId="{7EDA0AE4-EE44-A647-8D0D-AD4B56A6F34A}" dt="2023-02-26T07:37:05.347" v="1153" actId="20577"/>
        <pc:sldMkLst>
          <pc:docMk/>
          <pc:sldMk cId="1883721749" sldId="260"/>
        </pc:sldMkLst>
        <pc:spChg chg="mod">
          <ac:chgData name="钱 霖奕" userId="d928a817aa094823" providerId="LiveId" clId="{7EDA0AE4-EE44-A647-8D0D-AD4B56A6F34A}" dt="2023-02-26T07:37:05.347" v="1153" actId="20577"/>
          <ac:spMkLst>
            <pc:docMk/>
            <pc:sldMk cId="1883721749" sldId="260"/>
            <ac:spMk id="3" creationId="{F6033625-6BA4-D7E3-51DA-42342AC6A3A2}"/>
          </ac:spMkLst>
        </pc:spChg>
      </pc:sldChg>
      <pc:sldChg chg="addSp delSp modSp add mod modNotesTx">
        <pc:chgData name="钱 霖奕" userId="d928a817aa094823" providerId="LiveId" clId="{7EDA0AE4-EE44-A647-8D0D-AD4B56A6F34A}" dt="2023-02-15T13:37:31.507" v="712" actId="20577"/>
        <pc:sldMkLst>
          <pc:docMk/>
          <pc:sldMk cId="2346133931" sldId="261"/>
        </pc:sldMkLst>
        <pc:spChg chg="del mod">
          <ac:chgData name="钱 霖奕" userId="d928a817aa094823" providerId="LiveId" clId="{7EDA0AE4-EE44-A647-8D0D-AD4B56A6F34A}" dt="2023-02-15T13:32:43.725" v="414"/>
          <ac:spMkLst>
            <pc:docMk/>
            <pc:sldMk cId="2346133931" sldId="261"/>
            <ac:spMk id="3" creationId="{E9B30A7F-63CB-181B-6D5F-A64073D69C5C}"/>
          </ac:spMkLst>
        </pc:spChg>
        <pc:picChg chg="add mod">
          <ac:chgData name="钱 霖奕" userId="d928a817aa094823" providerId="LiveId" clId="{7EDA0AE4-EE44-A647-8D0D-AD4B56A6F34A}" dt="2023-02-15T13:32:43.725" v="414"/>
          <ac:picMkLst>
            <pc:docMk/>
            <pc:sldMk cId="2346133931" sldId="261"/>
            <ac:picMk id="5" creationId="{3B012B7C-4623-2BDD-6FFA-9EF51157A764}"/>
          </ac:picMkLst>
        </pc:picChg>
      </pc:sldChg>
      <pc:sldChg chg="modNotesTx">
        <pc:chgData name="钱 霖奕" userId="d928a817aa094823" providerId="LiveId" clId="{7EDA0AE4-EE44-A647-8D0D-AD4B56A6F34A}" dt="2023-02-26T07:38:19.916" v="1235" actId="20577"/>
        <pc:sldMkLst>
          <pc:docMk/>
          <pc:sldMk cId="3874871237" sldId="262"/>
        </pc:sldMkLst>
      </pc:sldChg>
      <pc:sldChg chg="modNotesTx">
        <pc:chgData name="钱 霖奕" userId="d928a817aa094823" providerId="LiveId" clId="{7EDA0AE4-EE44-A647-8D0D-AD4B56A6F34A}" dt="2023-02-26T07:44:03.218" v="1342" actId="20577"/>
        <pc:sldMkLst>
          <pc:docMk/>
          <pc:sldMk cId="796162273" sldId="263"/>
        </pc:sldMkLst>
      </pc:sldChg>
      <pc:sldChg chg="modNotesTx">
        <pc:chgData name="钱 霖奕" userId="d928a817aa094823" providerId="LiveId" clId="{7EDA0AE4-EE44-A647-8D0D-AD4B56A6F34A}" dt="2023-02-26T07:42:43.117" v="1307" actId="20577"/>
        <pc:sldMkLst>
          <pc:docMk/>
          <pc:sldMk cId="3151808623" sldId="266"/>
        </pc:sldMkLst>
      </pc:sldChg>
      <pc:sldChg chg="addSp delSp modSp new mod">
        <pc:chgData name="钱 霖奕" userId="d928a817aa094823" providerId="LiveId" clId="{7EDA0AE4-EE44-A647-8D0D-AD4B56A6F34A}" dt="2023-02-26T08:27:20.431" v="1349"/>
        <pc:sldMkLst>
          <pc:docMk/>
          <pc:sldMk cId="1788971716" sldId="269"/>
        </pc:sldMkLst>
        <pc:spChg chg="mod">
          <ac:chgData name="钱 霖奕" userId="d928a817aa094823" providerId="LiveId" clId="{7EDA0AE4-EE44-A647-8D0D-AD4B56A6F34A}" dt="2023-02-26T08:27:18.056" v="1348" actId="20577"/>
          <ac:spMkLst>
            <pc:docMk/>
            <pc:sldMk cId="1788971716" sldId="269"/>
            <ac:spMk id="2" creationId="{FE0223A5-35A4-36D9-E551-5DCD8D31A3B3}"/>
          </ac:spMkLst>
        </pc:spChg>
        <pc:spChg chg="del">
          <ac:chgData name="钱 霖奕" userId="d928a817aa094823" providerId="LiveId" clId="{7EDA0AE4-EE44-A647-8D0D-AD4B56A6F34A}" dt="2023-02-26T08:27:20.431" v="1349"/>
          <ac:spMkLst>
            <pc:docMk/>
            <pc:sldMk cId="1788971716" sldId="269"/>
            <ac:spMk id="3" creationId="{D87DC039-1A54-E3A4-4180-C57F22F04A91}"/>
          </ac:spMkLst>
        </pc:spChg>
        <pc:picChg chg="add mod">
          <ac:chgData name="钱 霖奕" userId="d928a817aa094823" providerId="LiveId" clId="{7EDA0AE4-EE44-A647-8D0D-AD4B56A6F34A}" dt="2023-02-26T08:27:20.431" v="1349"/>
          <ac:picMkLst>
            <pc:docMk/>
            <pc:sldMk cId="1788971716" sldId="269"/>
            <ac:picMk id="5" creationId="{440382C6-26CB-D320-A8DE-6D40F9A66359}"/>
          </ac:picMkLst>
        </pc:picChg>
      </pc:sldChg>
    </pc:docChg>
  </pc:docChgLst>
  <pc:docChgLst>
    <pc:chgData name="霖奕 钱" userId="d928a817aa094823" providerId="LiveId" clId="{AD33B045-4FBF-0D4B-9B7C-EAFFF5E40741}"/>
    <pc:docChg chg="custSel modSld">
      <pc:chgData name="霖奕 钱" userId="d928a817aa094823" providerId="LiveId" clId="{AD33B045-4FBF-0D4B-9B7C-EAFFF5E40741}" dt="2023-03-16T09:31:16.327" v="43" actId="20577"/>
      <pc:docMkLst>
        <pc:docMk/>
      </pc:docMkLst>
      <pc:sldChg chg="modSp mod">
        <pc:chgData name="霖奕 钱" userId="d928a817aa094823" providerId="LiveId" clId="{AD33B045-4FBF-0D4B-9B7C-EAFFF5E40741}" dt="2023-03-16T09:26:33.255" v="42" actId="27636"/>
        <pc:sldMkLst>
          <pc:docMk/>
          <pc:sldMk cId="97069519" sldId="256"/>
        </pc:sldMkLst>
        <pc:spChg chg="mod">
          <ac:chgData name="霖奕 钱" userId="d928a817aa094823" providerId="LiveId" clId="{AD33B045-4FBF-0D4B-9B7C-EAFFF5E40741}" dt="2023-03-16T09:26:33.255" v="42" actId="27636"/>
          <ac:spMkLst>
            <pc:docMk/>
            <pc:sldMk cId="97069519" sldId="256"/>
            <ac:spMk id="2" creationId="{ABCB1E00-9C50-AD88-53CC-C5578C761731}"/>
          </ac:spMkLst>
        </pc:spChg>
      </pc:sldChg>
      <pc:sldChg chg="modNotesTx">
        <pc:chgData name="霖奕 钱" userId="d928a817aa094823" providerId="LiveId" clId="{AD33B045-4FBF-0D4B-9B7C-EAFFF5E40741}" dt="2023-03-16T09:31:16.327" v="43" actId="20577"/>
        <pc:sldMkLst>
          <pc:docMk/>
          <pc:sldMk cId="796162273" sldId="263"/>
        </pc:sldMkLst>
      </pc:sldChg>
    </pc:docChg>
  </pc:docChgLst>
  <pc:docChgLst>
    <pc:chgData name="霖奕 钱" userId="d928a817aa094823" providerId="LiveId" clId="{CD7625D8-AB2B-B449-B733-B2029D94C1D0}"/>
    <pc:docChg chg="undo custSel addSld delSld modSld">
      <pc:chgData name="霖奕 钱" userId="d928a817aa094823" providerId="LiveId" clId="{CD7625D8-AB2B-B449-B733-B2029D94C1D0}" dt="2023-01-09T03:02:59.528" v="98" actId="20577"/>
      <pc:docMkLst>
        <pc:docMk/>
      </pc:docMkLst>
      <pc:sldChg chg="modSp new mod">
        <pc:chgData name="霖奕 钱" userId="d928a817aa094823" providerId="LiveId" clId="{CD7625D8-AB2B-B449-B733-B2029D94C1D0}" dt="2023-01-04T15:14:29.970" v="46" actId="20577"/>
        <pc:sldMkLst>
          <pc:docMk/>
          <pc:sldMk cId="97069519" sldId="256"/>
        </pc:sldMkLst>
        <pc:spChg chg="mod">
          <ac:chgData name="霖奕 钱" userId="d928a817aa094823" providerId="LiveId" clId="{CD7625D8-AB2B-B449-B733-B2029D94C1D0}" dt="2023-01-04T15:13:04.005" v="16" actId="27636"/>
          <ac:spMkLst>
            <pc:docMk/>
            <pc:sldMk cId="97069519" sldId="256"/>
            <ac:spMk id="2" creationId="{ABCB1E00-9C50-AD88-53CC-C5578C761731}"/>
          </ac:spMkLst>
        </pc:spChg>
        <pc:spChg chg="mod">
          <ac:chgData name="霖奕 钱" userId="d928a817aa094823" providerId="LiveId" clId="{CD7625D8-AB2B-B449-B733-B2029D94C1D0}" dt="2023-01-04T15:14:29.970" v="46" actId="20577"/>
          <ac:spMkLst>
            <pc:docMk/>
            <pc:sldMk cId="97069519" sldId="256"/>
            <ac:spMk id="3" creationId="{596A8EE4-2E77-C425-25BA-45E77F951AD4}"/>
          </ac:spMkLst>
        </pc:spChg>
      </pc:sldChg>
      <pc:sldChg chg="modSp new del mod">
        <pc:chgData name="霖奕 钱" userId="d928a817aa094823" providerId="LiveId" clId="{CD7625D8-AB2B-B449-B733-B2029D94C1D0}" dt="2023-01-04T15:12:57.454" v="13" actId="2696"/>
        <pc:sldMkLst>
          <pc:docMk/>
          <pc:sldMk cId="632654913" sldId="256"/>
        </pc:sldMkLst>
        <pc:spChg chg="mod">
          <ac:chgData name="霖奕 钱" userId="d928a817aa094823" providerId="LiveId" clId="{CD7625D8-AB2B-B449-B733-B2029D94C1D0}" dt="2023-01-04T15:12:52.978" v="12" actId="20577"/>
          <ac:spMkLst>
            <pc:docMk/>
            <pc:sldMk cId="632654913" sldId="256"/>
            <ac:spMk id="2" creationId="{CD8E2005-129C-FE59-1276-4B130C4BB935}"/>
          </ac:spMkLst>
        </pc:spChg>
        <pc:spChg chg="mod">
          <ac:chgData name="霖奕 钱" userId="d928a817aa094823" providerId="LiveId" clId="{CD7625D8-AB2B-B449-B733-B2029D94C1D0}" dt="2023-01-04T15:12:10.504" v="1"/>
          <ac:spMkLst>
            <pc:docMk/>
            <pc:sldMk cId="632654913" sldId="256"/>
            <ac:spMk id="3" creationId="{B8F62FE1-B70F-6B5E-8949-38177F26DCC8}"/>
          </ac:spMkLst>
        </pc:spChg>
      </pc:sldChg>
      <pc:sldChg chg="addSp modSp new mod">
        <pc:chgData name="霖奕 钱" userId="d928a817aa094823" providerId="LiveId" clId="{CD7625D8-AB2B-B449-B733-B2029D94C1D0}" dt="2023-01-09T03:02:40.469" v="80" actId="20577"/>
        <pc:sldMkLst>
          <pc:docMk/>
          <pc:sldMk cId="1204130145" sldId="257"/>
        </pc:sldMkLst>
        <pc:spChg chg="mod">
          <ac:chgData name="霖奕 钱" userId="d928a817aa094823" providerId="LiveId" clId="{CD7625D8-AB2B-B449-B733-B2029D94C1D0}" dt="2023-01-07T07:20:08.961" v="51" actId="20577"/>
          <ac:spMkLst>
            <pc:docMk/>
            <pc:sldMk cId="1204130145" sldId="257"/>
            <ac:spMk id="2" creationId="{F0884454-26FA-9CB5-C7DF-B0823F3C5CAF}"/>
          </ac:spMkLst>
        </pc:spChg>
        <pc:spChg chg="mod">
          <ac:chgData name="霖奕 钱" userId="d928a817aa094823" providerId="LiveId" clId="{CD7625D8-AB2B-B449-B733-B2029D94C1D0}" dt="2023-01-09T03:02:40.469" v="80" actId="20577"/>
          <ac:spMkLst>
            <pc:docMk/>
            <pc:sldMk cId="1204130145" sldId="257"/>
            <ac:spMk id="3" creationId="{84A9DDFB-DDE9-401A-A161-47557BF33CE9}"/>
          </ac:spMkLst>
        </pc:spChg>
        <pc:spChg chg="add mod">
          <ac:chgData name="霖奕 钱" userId="d928a817aa094823" providerId="LiveId" clId="{CD7625D8-AB2B-B449-B733-B2029D94C1D0}" dt="2023-01-08T15:58:43.031" v="73"/>
          <ac:spMkLst>
            <pc:docMk/>
            <pc:sldMk cId="1204130145" sldId="257"/>
            <ac:spMk id="4" creationId="{C3A6D217-3E95-511B-529F-E87BED807417}"/>
          </ac:spMkLst>
        </pc:spChg>
      </pc:sldChg>
      <pc:sldChg chg="addSp modSp new mod">
        <pc:chgData name="霖奕 钱" userId="d928a817aa094823" providerId="LiveId" clId="{CD7625D8-AB2B-B449-B733-B2029D94C1D0}" dt="2023-01-09T03:02:50.962" v="90" actId="20577"/>
        <pc:sldMkLst>
          <pc:docMk/>
          <pc:sldMk cId="2440387279" sldId="258"/>
        </pc:sldMkLst>
        <pc:spChg chg="mod">
          <ac:chgData name="霖奕 钱" userId="d928a817aa094823" providerId="LiveId" clId="{CD7625D8-AB2B-B449-B733-B2029D94C1D0}" dt="2023-01-09T03:02:50.962" v="90" actId="20577"/>
          <ac:spMkLst>
            <pc:docMk/>
            <pc:sldMk cId="2440387279" sldId="258"/>
            <ac:spMk id="2" creationId="{990F068A-12A2-BA8B-7609-6F7EDFD4626A}"/>
          </ac:spMkLst>
        </pc:spChg>
        <pc:spChg chg="add mod">
          <ac:chgData name="霖奕 钱" userId="d928a817aa094823" providerId="LiveId" clId="{CD7625D8-AB2B-B449-B733-B2029D94C1D0}" dt="2023-01-08T15:58:43.031" v="73"/>
          <ac:spMkLst>
            <pc:docMk/>
            <pc:sldMk cId="2440387279" sldId="258"/>
            <ac:spMk id="4" creationId="{ED613681-9021-9F5A-66CB-59337575B817}"/>
          </ac:spMkLst>
        </pc:spChg>
      </pc:sldChg>
      <pc:sldChg chg="modSp new mod">
        <pc:chgData name="霖奕 钱" userId="d928a817aa094823" providerId="LiveId" clId="{CD7625D8-AB2B-B449-B733-B2029D94C1D0}" dt="2023-01-09T03:02:53.568" v="92" actId="20577"/>
        <pc:sldMkLst>
          <pc:docMk/>
          <pc:sldMk cId="2722598932" sldId="259"/>
        </pc:sldMkLst>
        <pc:spChg chg="mod">
          <ac:chgData name="霖奕 钱" userId="d928a817aa094823" providerId="LiveId" clId="{CD7625D8-AB2B-B449-B733-B2029D94C1D0}" dt="2023-01-09T03:02:53.568" v="92" actId="20577"/>
          <ac:spMkLst>
            <pc:docMk/>
            <pc:sldMk cId="2722598932" sldId="259"/>
            <ac:spMk id="2" creationId="{74328CAC-0C3B-0818-EB2C-FB5EBEE03A64}"/>
          </ac:spMkLst>
        </pc:spChg>
      </pc:sldChg>
      <pc:sldChg chg="modSp new mod">
        <pc:chgData name="霖奕 钱" userId="d928a817aa094823" providerId="LiveId" clId="{CD7625D8-AB2B-B449-B733-B2029D94C1D0}" dt="2023-01-09T03:02:59.528" v="98" actId="20577"/>
        <pc:sldMkLst>
          <pc:docMk/>
          <pc:sldMk cId="1883721749" sldId="260"/>
        </pc:sldMkLst>
        <pc:spChg chg="mod">
          <ac:chgData name="霖奕 钱" userId="d928a817aa094823" providerId="LiveId" clId="{CD7625D8-AB2B-B449-B733-B2029D94C1D0}" dt="2023-01-09T03:02:59.528" v="98" actId="20577"/>
          <ac:spMkLst>
            <pc:docMk/>
            <pc:sldMk cId="1883721749" sldId="260"/>
            <ac:spMk id="2" creationId="{24F4F945-DA03-DE90-88C7-DD8E077292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E4B5D-65AC-1D4A-BB5D-1EB9DAD8EACA}" type="datetimeFigureOut">
              <a:t>2023/3/16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D6837-072C-E84A-BA89-135BCDB3C7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54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2016</a:t>
            </a:r>
            <a:r>
              <a:rPr kumimoji="1" lang="zh-CN" altLang="en-US"/>
              <a:t> </a:t>
            </a:r>
            <a:r>
              <a:rPr kumimoji="1" lang="en-US" altLang="zh-CN"/>
              <a:t>ILSVRC</a:t>
            </a:r>
            <a:r>
              <a:rPr kumimoji="1" lang="zh-CN" altLang="en-US"/>
              <a:t> 分类任务的冠军</a:t>
            </a:r>
            <a:endParaRPr kumimoji="1" lang="en-US" altLang="zh-CN"/>
          </a:p>
          <a:p>
            <a:r>
              <a:rPr kumimoji="1" lang="en-US" altLang="zh-CN"/>
              <a:t>2017</a:t>
            </a:r>
            <a:r>
              <a:rPr kumimoji="1" lang="zh-CN" altLang="en-US"/>
              <a:t> </a:t>
            </a:r>
            <a:r>
              <a:rPr kumimoji="1" lang="en-US" altLang="zh-CN"/>
              <a:t>CVPR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077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与</a:t>
            </a:r>
            <a:r>
              <a:rPr kumimoji="1" lang="en-US" altLang="zh-CN"/>
              <a:t>SOTA</a:t>
            </a:r>
            <a:r>
              <a:rPr kumimoji="1" lang="zh-CN" altLang="en-US"/>
              <a:t>模型比较，调整输入图片大小，</a:t>
            </a:r>
            <a:r>
              <a:rPr kumimoji="1" lang="en-US" altLang="zh-CN"/>
              <a:t>resnext</a:t>
            </a:r>
            <a:r>
              <a:rPr kumimoji="1" lang="zh-CN" altLang="en-US"/>
              <a:t>要优于几个</a:t>
            </a:r>
            <a:r>
              <a:rPr kumimoji="1" lang="en-US" altLang="zh-CN"/>
              <a:t>inception</a:t>
            </a:r>
            <a:r>
              <a:rPr kumimoji="1" lang="zh-CN" altLang="en-US"/>
              <a:t>的最新变种，且模型架构要远比其简单，超参数也减少了很多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00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84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基数就是</a:t>
            </a:r>
            <a:r>
              <a:rPr kumimoji="1" lang="en-US" altLang="zh-CN"/>
              <a:t>transform</a:t>
            </a:r>
            <a:r>
              <a:rPr kumimoji="1" lang="zh-CN" altLang="en-US"/>
              <a:t>的分支数，或者说路径数，我们寒假讲过如何计算参数量，现在重温一下：</a:t>
            </a:r>
            <a:endParaRPr kumimoji="1" lang="en-US" altLang="zh-CN"/>
          </a:p>
          <a:p>
            <a:r>
              <a:rPr kumimoji="1" lang="en-US" altLang="zh-CN"/>
              <a:t>p1=64*(1*1*256)+64*(3*3*64)+256*(1*1*64)=69632</a:t>
            </a:r>
          </a:p>
          <a:p>
            <a:r>
              <a:rPr kumimoji="1" lang="en-US" altLang="zh-CN"/>
              <a:t>p2=32*[4*(1*1*256)+4*(3*3*4)+256*(1*1*4)]=70144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32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上图是一个神经元执行内积的过程，</a:t>
            </a:r>
            <a:r>
              <a:rPr kumimoji="1" lang="en-US" altLang="zh-CN"/>
              <a:t>x</a:t>
            </a:r>
            <a:r>
              <a:rPr kumimoji="1" lang="zh-CN" altLang="en-US"/>
              <a:t>是一个</a:t>
            </a:r>
            <a:r>
              <a:rPr kumimoji="1" lang="en-US" altLang="zh-CN"/>
              <a:t>D</a:t>
            </a:r>
            <a:r>
              <a:rPr kumimoji="1" lang="zh-CN" altLang="en-US"/>
              <a:t>通道的向量，</a:t>
            </a:r>
            <a:r>
              <a:rPr kumimoji="1" lang="en-US" altLang="zh-CN"/>
              <a:t>w_i</a:t>
            </a:r>
            <a:r>
              <a:rPr kumimoji="1" lang="zh-CN" altLang="en-US"/>
              <a:t>为对应通道</a:t>
            </a:r>
            <a:r>
              <a:rPr kumimoji="1" lang="en-US" altLang="zh-CN"/>
              <a:t>i</a:t>
            </a:r>
            <a:r>
              <a:rPr kumimoji="1" lang="zh-CN" altLang="en-US"/>
              <a:t>的权重，我们用上述策略来重新描述一下单个神经元内积的过程：</a:t>
            </a:r>
            <a:endParaRPr kumimoji="1" lang="en-US" altLang="zh-CN"/>
          </a:p>
          <a:p>
            <a:r>
              <a:rPr kumimoji="1" lang="en-US" altLang="zh-CN"/>
              <a:t>split</a:t>
            </a:r>
            <a:r>
              <a:rPr kumimoji="1" lang="zh-CN" altLang="en-US"/>
              <a:t>：向量</a:t>
            </a:r>
            <a:r>
              <a:rPr kumimoji="1" lang="en-US" altLang="zh-CN"/>
              <a:t>x</a:t>
            </a:r>
            <a:r>
              <a:rPr kumimoji="1" lang="zh-CN" altLang="en-US"/>
              <a:t>被分成了</a:t>
            </a:r>
            <a:r>
              <a:rPr kumimoji="1" lang="en-US" altLang="zh-CN"/>
              <a:t>D</a:t>
            </a:r>
            <a:r>
              <a:rPr kumimoji="1" lang="zh-CN" altLang="en-US"/>
              <a:t>个低维嵌入，上图中被分成了一维子空间</a:t>
            </a:r>
            <a:r>
              <a:rPr kumimoji="1" lang="en-US" altLang="zh-CN"/>
              <a:t>x_i</a:t>
            </a:r>
          </a:p>
          <a:p>
            <a:r>
              <a:rPr kumimoji="1" lang="en-US" altLang="zh-CN"/>
              <a:t>transform</a:t>
            </a:r>
            <a:r>
              <a:rPr kumimoji="1" lang="zh-CN" altLang="en-US"/>
              <a:t>：对低维表示进行变换，这里就是简单的缩放：</a:t>
            </a:r>
            <a:r>
              <a:rPr kumimoji="1" lang="en-US" altLang="zh-CN"/>
              <a:t>w_i*x_i</a:t>
            </a:r>
          </a:p>
          <a:p>
            <a:r>
              <a:rPr kumimoji="1" lang="en-US" altLang="zh-CN"/>
              <a:t>merge</a:t>
            </a:r>
            <a:r>
              <a:rPr kumimoji="1" lang="zh-CN" altLang="en-US"/>
              <a:t>：将全部低维嵌入聚合到一起，这里就是</a:t>
            </a:r>
            <a:r>
              <a:rPr kumimoji="1" lang="en-US" altLang="zh-CN"/>
              <a:t>\sum{1-D}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4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注意到</a:t>
            </a:r>
            <a:r>
              <a:rPr kumimoji="1" lang="en-US" altLang="zh-CN"/>
              <a:t>c</a:t>
            </a:r>
            <a:r>
              <a:rPr kumimoji="1" lang="zh-CN" altLang="en-US"/>
              <a:t>和上文的通道数</a:t>
            </a:r>
            <a:r>
              <a:rPr kumimoji="1" lang="en-US" altLang="zh-CN"/>
              <a:t>d</a:t>
            </a:r>
            <a:r>
              <a:rPr kumimoji="1" lang="zh-CN" altLang="en-US"/>
              <a:t>类似，但</a:t>
            </a:r>
            <a:r>
              <a:rPr kumimoji="1" lang="en-US" altLang="zh-CN"/>
              <a:t>d</a:t>
            </a:r>
            <a:r>
              <a:rPr kumimoji="1" lang="zh-CN" altLang="en-US"/>
              <a:t>必须和</a:t>
            </a:r>
            <a:r>
              <a:rPr kumimoji="1" lang="en-US" altLang="zh-CN"/>
              <a:t>x</a:t>
            </a:r>
            <a:r>
              <a:rPr kumimoji="1" lang="zh-CN" altLang="en-US"/>
              <a:t>的通道数一致，但它可以是一个任意值。</a:t>
            </a:r>
            <a:endParaRPr kumimoji="1" lang="en-US" altLang="zh-CN"/>
          </a:p>
          <a:p>
            <a:r>
              <a:rPr kumimoji="1" lang="zh-CN" altLang="en-US"/>
              <a:t>本文通过实验证明了基数是神经网络里一个非常重要的超参数，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特别是当增加深度与宽度对模型的边际收益递减时，通过改变基数大小可以有效地解决这一问题。</a:t>
            </a:r>
            <a:endParaRPr lang="en-US" altLang="zh-CN" b="0" i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kumimoji="1" lang="zh-CN" altLang="en-US" b="0" i="0">
                <a:solidFill>
                  <a:srgbClr val="121212"/>
                </a:solidFill>
                <a:effectLst/>
                <a:latin typeface="-apple-system"/>
              </a:rPr>
              <a:t>此外，上式加上恒等映射，就构成了</a:t>
            </a:r>
            <a:r>
              <a:rPr kumimoji="1" lang="en-US" altLang="zh-CN" b="0" i="0">
                <a:solidFill>
                  <a:srgbClr val="121212"/>
                </a:solidFill>
                <a:effectLst/>
                <a:latin typeface="-apple-system"/>
              </a:rPr>
              <a:t>ResNeXt</a:t>
            </a:r>
            <a:r>
              <a:rPr kumimoji="1" lang="zh-CN" altLang="en-US" b="0" i="0">
                <a:solidFill>
                  <a:srgbClr val="121212"/>
                </a:solidFill>
                <a:effectLst/>
                <a:latin typeface="-apple-system"/>
              </a:rPr>
              <a:t>的基本结构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91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讲完了聚合变换，不禁会疑惑，这个不就是</a:t>
            </a:r>
            <a:r>
              <a:rPr kumimoji="1" lang="en-US" altLang="zh-CN"/>
              <a:t>Inception</a:t>
            </a:r>
            <a:r>
              <a:rPr kumimoji="1" lang="zh-CN" altLang="en-US"/>
              <a:t>的创新点嘛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29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我们在最开始也提到了，</a:t>
            </a:r>
            <a:r>
              <a:rPr kumimoji="1" lang="en-US" altLang="zh-CN"/>
              <a:t>resnext</a:t>
            </a:r>
            <a:r>
              <a:rPr kumimoji="1" lang="zh-CN" altLang="en-US"/>
              <a:t>也借鉴了</a:t>
            </a:r>
            <a:r>
              <a:rPr kumimoji="1" lang="en-US" altLang="zh-CN"/>
              <a:t>vgg</a:t>
            </a:r>
            <a:r>
              <a:rPr kumimoji="1" lang="zh-CN" altLang="en-US"/>
              <a:t>的思想（垂直堆叠相同拓扑结构，堆叠</a:t>
            </a:r>
            <a:r>
              <a:rPr kumimoji="1" lang="en-US" altLang="zh-CN"/>
              <a:t>3</a:t>
            </a:r>
            <a:r>
              <a:rPr kumimoji="1" lang="zh-CN" altLang="en-US"/>
              <a:t>*</a:t>
            </a:r>
            <a:r>
              <a:rPr kumimoji="1" lang="en-US" altLang="zh-CN"/>
              <a:t>3</a:t>
            </a:r>
            <a:r>
              <a:rPr kumimoji="1" lang="zh-CN" altLang="en-US"/>
              <a:t>的卷积块），即分支同构，这也是和</a:t>
            </a:r>
            <a:r>
              <a:rPr kumimoji="1" lang="en-US" altLang="zh-CN"/>
              <a:t>Inception</a:t>
            </a:r>
            <a:r>
              <a:rPr kumimoji="1" lang="zh-CN" altLang="en-US"/>
              <a:t>最本质的区别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13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我们在最开始也提到了，</a:t>
            </a:r>
            <a:r>
              <a:rPr kumimoji="1" lang="en-US" altLang="zh-CN"/>
              <a:t>resnext</a:t>
            </a:r>
            <a:r>
              <a:rPr kumimoji="1" lang="zh-CN" altLang="en-US"/>
              <a:t>其实也借鉴了</a:t>
            </a:r>
            <a:r>
              <a:rPr kumimoji="1" lang="en-US" altLang="zh-CN"/>
              <a:t>vgg</a:t>
            </a:r>
            <a:r>
              <a:rPr kumimoji="1" lang="zh-CN" altLang="en-US"/>
              <a:t>的思想，就是分支同构，这也是和</a:t>
            </a:r>
            <a:r>
              <a:rPr kumimoji="1" lang="en-US" altLang="zh-CN"/>
              <a:t>Inception</a:t>
            </a:r>
            <a:r>
              <a:rPr kumimoji="1" lang="zh-CN" altLang="en-US"/>
              <a:t>最本质的区别，维持网络的拓扑结构不变主要体现在两点：</a:t>
            </a:r>
            <a:endParaRPr kumimoji="1" lang="en-US" altLang="zh-CN"/>
          </a:p>
          <a:p>
            <a:pPr marL="228600" indent="-228600">
              <a:buAutoNum type="arabicPeriod"/>
            </a:pPr>
            <a:r>
              <a:rPr kumimoji="1" lang="zh-CN" altLang="en-US"/>
              <a:t>如果输出特征图大小相同，则对应结构超参数相同</a:t>
            </a:r>
            <a:endParaRPr kumimoji="1" lang="en-US" altLang="zh-CN"/>
          </a:p>
          <a:p>
            <a:pPr marL="228600" indent="-228600">
              <a:buAutoNum type="arabicPeriod"/>
            </a:pPr>
            <a:r>
              <a:rPr kumimoji="1" lang="zh-CN" altLang="en-US"/>
              <a:t>每当空间分辨率降采样</a:t>
            </a:r>
            <a:r>
              <a:rPr kumimoji="1" lang="en-US" altLang="zh-CN"/>
              <a:t>2</a:t>
            </a:r>
            <a:r>
              <a:rPr kumimoji="1" lang="zh-CN" altLang="en-US"/>
              <a:t>倍，卷积核的宽度就会乘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70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训练曲线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971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ImageNet1k</a:t>
            </a:r>
            <a:r>
              <a:rPr kumimoji="1" lang="zh-CN" altLang="en-US"/>
              <a:t>上的消融实验，保持参数量基本一致的前提下，</a:t>
            </a:r>
            <a:r>
              <a:rPr kumimoji="1" lang="en-US" altLang="zh-CN"/>
              <a:t>resnext</a:t>
            </a:r>
            <a:r>
              <a:rPr kumimoji="1" lang="zh-CN" altLang="en-US"/>
              <a:t>的几种配置都优于</a:t>
            </a:r>
            <a:r>
              <a:rPr kumimoji="1" lang="en-US" altLang="zh-CN"/>
              <a:t>resnet</a:t>
            </a:r>
            <a:r>
              <a:rPr kumimoji="1" lang="zh-CN" altLang="en-US"/>
              <a:t>，其中</a:t>
            </a:r>
            <a:r>
              <a:rPr kumimoji="1" lang="en-US" altLang="zh-CN"/>
              <a:t>32</a:t>
            </a:r>
            <a:r>
              <a:rPr kumimoji="1" lang="zh-CN" altLang="en-US"/>
              <a:t>*</a:t>
            </a:r>
            <a:r>
              <a:rPr kumimoji="1" lang="en-US" altLang="zh-CN"/>
              <a:t>4d</a:t>
            </a:r>
            <a:r>
              <a:rPr kumimoji="1" lang="zh-CN" altLang="en-US"/>
              <a:t>的误差率最小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D6837-072C-E84A-BA89-135BCDB3C748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57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ACC2-3C17-1E6A-2275-A782F1D8B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2632-BB44-BB9F-EE48-4DE710CA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332B0-E7AE-82DC-F57B-AEB60E5F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52E9-7ADB-AD42-B0C3-1EE36AD34EE2}" type="datetime1"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EDBCD-D3FF-9FBD-ADC6-D333502E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93CD9-7C11-45DB-FA5A-7D63D302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43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C8A0-F469-FD13-93E5-BC3D5665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56B86-5E8B-3485-C1AD-147482439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1046-EDF7-D400-BE60-05ABF746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992E-3BA3-6C41-A0B3-83E48BA5B8FB}" type="datetime1">
              <a:t>2023/3/16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34CE-A299-6A14-8D65-8527B7FB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B087-BE11-84A4-CAFE-B201F163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68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5A61D-FFCA-69CF-EC44-C103500FD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125E-9A0B-E0A6-56FE-0B14E8AA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7B2B-9CF9-98C4-DC14-DE0CD31D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61BC-DA87-9D46-98BC-A824B80E6961}" type="datetime1">
              <a:t>2023/3/16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DC0A-7413-2A47-C477-1C123ED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9FD6-91AA-04FF-AD5E-C1E4BE7E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08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7AFE-BF3E-68B8-2833-255BD3D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7EB-9A34-BEEE-6FD0-9866B82B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D902-5D85-1658-57B1-97E5589D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27AE-B8AE-B447-A2F1-568E28DE8185}" type="datetime1">
              <a:t>2023/3/16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A4CE-A884-31FE-7E35-B7591FA3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0EF3-1F4D-1CF3-B7E5-E6D20AB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1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C15-9BC8-B966-A6E5-387357F2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7171-1167-349F-56FD-73028CCC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F0E1-0DCC-E1A6-0FF2-686A6907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7372-1776-F845-841C-34F52D4A5A3B}" type="datetime1">
              <a:t>2023/3/16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E4A9-BB8A-8D8D-F44C-86DAC20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6183-A2F2-B98E-D85C-DACC33A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1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FCD0-5C84-1DF3-1063-6A3BA9A5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2637-5888-CDBE-42E0-5D8BAB7F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A7526-25A7-A7FB-2B3D-1FD417F4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06A78-C1B4-73CD-DF58-E030FF36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564B-31F9-254F-B467-B6466EA1BAAE}" type="datetime1">
              <a:t>2023/3/16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FDDF-EB8F-6AB1-DD5F-237F8AD8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87C6-2B5E-24B7-E060-9BFE2C74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30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BD11-D92B-D169-F698-EFB3012F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2A040-A977-B601-49C5-909081CC7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CFD3-D6A3-A5A6-2612-39321BEB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D6749-907E-0FC2-855E-255008C94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AB1-7EC1-8973-9D12-0C16DBA1C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CA92-3B32-0BFE-2E2A-7F51F373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B9E-804B-2E41-8A49-34BB8C1BCEEE}" type="datetime1">
              <a:t>2023/3/16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2F443-C8E1-D482-37D4-80AD2B9A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3B25E-E2A9-EF05-6D66-0101633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3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B091-9EF0-4AB6-7CF6-3C23384D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0A7B9-55B1-EE53-1398-FD4ADFFA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0FC1-ABB5-ED4B-B51A-4EAE8EF76958}" type="datetime1">
              <a:t>2023/3/16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EB1B4-DAB4-1B74-C7B4-6A57E62E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29C5E-2E97-404E-E73E-C92CDE3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5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BCEC9-0556-944B-247A-30E69FA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90A8-B600-7443-A431-1C543D28072E}" type="datetime1">
              <a:t>2023/3/16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927C7-8C76-2975-D71A-66451474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E0CFB-A5A8-7597-ABAB-5A62BDB2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65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AA90-363B-B3FC-08C7-1811F602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D018-EFEF-D440-3FDE-D90A95F8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2BE6D-8815-DAF8-28C0-8EBC70DC7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E8B0-F5A3-91B3-303F-EE66C01C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5DFD-070E-4249-90E3-D160DAE77887}" type="datetime1">
              <a:t>2023/3/16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BCF5-1994-0CAB-ABF6-D892DF36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30463-E382-0B37-0ADB-5F4C4D43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8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FF39-5BB8-EB91-BE12-B53247F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E425F-ABF9-D8D9-4262-3FFB79C3C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638D-19CA-446C-855A-A7D71729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7307A-B99D-E080-4D55-4358D383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2849-83ED-4C48-9C5B-28B1084C0AA8}" type="datetime1">
              <a:t>2023/3/16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97F9E-E7B2-92B0-2FD3-85986982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CAC4-AD24-43CE-8A44-916B066E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3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B1C60-D23A-7012-1004-A7F6AB47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7114-C027-8A3D-9512-235F020E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9AE3-593A-6321-C5F5-7891EBDDB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8096-DF63-9D47-941B-16CE54160931}" type="datetime1">
              <a:t>2023/3/16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8B42-5760-91D1-8391-DEFDEDF03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DDF9-1041-1141-0E02-A0088E446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35DC-086F-E84B-A1E2-36ED354584A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1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B1E00-9C50-AD88-53CC-C5578C761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深度神经网络的聚合残差变换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6A8EE4-2E77-C425-25BA-45E77F951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/>
          </a:p>
          <a:p>
            <a:r>
              <a:rPr kumimoji="1" lang="zh-CN" altLang="en-US"/>
              <a:t>汇报人：钱霖奕</a:t>
            </a:r>
          </a:p>
        </p:txBody>
      </p:sp>
    </p:spTree>
    <p:extLst>
      <p:ext uri="{BB962C8B-B14F-4D97-AF65-F5344CB8AC3E}">
        <p14:creationId xmlns:p14="http://schemas.microsoft.com/office/powerpoint/2010/main" val="970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945-DA03-DE90-88C7-DD8E077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r>
              <a:rPr kumimoji="1" lang="zh-CN" altLang="en-US"/>
              <a:t> 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33625-6BA4-D7E3-51DA-42342AC6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 b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C33F3-6D8F-794D-0E8E-C0FBF2B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10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15B16-C8A9-9DB6-45AF-8345F9D8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98473"/>
            <a:ext cx="7772400" cy="30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9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945-DA03-DE90-88C7-DD8E077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r>
              <a:rPr kumimoji="1" lang="zh-CN" altLang="en-US"/>
              <a:t> 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33625-6BA4-D7E3-51DA-42342AC6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 b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C33F3-6D8F-794D-0E8E-C0FBF2B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11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F764B2-00FD-6115-F740-2162B6A4F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2185194"/>
            <a:ext cx="5143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0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945-DA03-DE90-88C7-DD8E077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r>
              <a:rPr kumimoji="1" lang="zh-CN" altLang="en-US"/>
              <a:t> 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33625-6BA4-D7E3-51DA-42342AC6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 b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C33F3-6D8F-794D-0E8E-C0FBF2B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12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65D5BA-4721-BBC6-9012-014C6A11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2604294"/>
            <a:ext cx="5892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945-DA03-DE90-88C7-DD8E077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4</a:t>
            </a:r>
            <a:r>
              <a:rPr kumimoji="1" lang="zh-CN" altLang="en-US"/>
              <a:t> 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33625-6BA4-D7E3-51DA-42342AC6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/>
              <a:t>ResNeXt</a:t>
            </a:r>
            <a:r>
              <a:rPr kumimoji="1" lang="zh-CN" altLang="en-US"/>
              <a:t> 在 </a:t>
            </a:r>
            <a:r>
              <a:rPr kumimoji="1" lang="en-US" altLang="zh-CN"/>
              <a:t>ResNet</a:t>
            </a:r>
            <a:r>
              <a:rPr kumimoji="1" lang="zh-CN" altLang="en-US"/>
              <a:t> 的基础上增加了分组卷积，保持相当参数量的同时进一步提升了精度。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总结来说，本文的核心创新点就是提出了聚合变换，用一种平行堆叠的相同拓扑结构替换了 </a:t>
            </a:r>
            <a:r>
              <a:rPr kumimoji="1" lang="en-US" altLang="zh-CN"/>
              <a:t>ResNet</a:t>
            </a:r>
            <a:r>
              <a:rPr kumimoji="1" lang="zh-CN" altLang="en-US"/>
              <a:t> 的残差块，保持参数量的同时大大减少了超参数，模型表现优于 </a:t>
            </a:r>
            <a:r>
              <a:rPr kumimoji="1" lang="en-US" altLang="zh-CN"/>
              <a:t>ResNet</a:t>
            </a:r>
            <a:r>
              <a:rPr kumimoji="1" lang="zh-CN" altLang="en-US"/>
              <a:t> 和当时的 </a:t>
            </a:r>
            <a:r>
              <a:rPr kumimoji="1" lang="en-US" altLang="zh-CN"/>
              <a:t>SOTA</a:t>
            </a:r>
            <a:r>
              <a:rPr kumimoji="1" lang="zh-CN" altLang="en-US"/>
              <a:t> 模型。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 b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C33F3-6D8F-794D-0E8E-C0FBF2B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07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223A5-35A4-36D9-E551-5DCD8D31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75061-C9DE-E2A7-9EFE-4FC5F2FA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14</a:t>
            </a:fld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0382C6-26CB-D320-A8DE-6D40F9A6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274094"/>
            <a:ext cx="10134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84454-26FA-9CB5-C7DF-B0823F3C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9DDFB-DDE9-401A-A161-47557BF3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/>
              <a:t>引言</a:t>
            </a:r>
            <a:endParaRPr kumimoji="1" lang="en-US" altLang="zh-CN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/>
              <a:t>方法</a:t>
            </a:r>
            <a:endParaRPr kumimoji="1" lang="en-US" altLang="zh-CN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/>
              <a:t>实验</a:t>
            </a:r>
            <a:endParaRPr kumimoji="1" lang="en-US" altLang="zh-CN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/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6D217-3E95-511B-529F-E87BED80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13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F068A-12A2-BA8B-7609-6F7EDFD4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 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30A7F-63CB-181B-6D5F-A64073D6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本文提出了一个新型架构，吸收了三种经典 </a:t>
            </a:r>
            <a:r>
              <a:rPr kumimoji="1" lang="en-US" altLang="zh-CN"/>
              <a:t>CNN</a:t>
            </a:r>
            <a:r>
              <a:rPr kumimoji="1" lang="zh-CN" altLang="en-US"/>
              <a:t> 的设计原则：</a:t>
            </a:r>
            <a:endParaRPr kumimoji="1" lang="en-US" altLang="zh-CN"/>
          </a:p>
          <a:p>
            <a:r>
              <a:rPr kumimoji="1" lang="en-US" altLang="zh-CN"/>
              <a:t>Inception</a:t>
            </a:r>
            <a:r>
              <a:rPr kumimoji="1" lang="zh-CN" altLang="en-US"/>
              <a:t> </a:t>
            </a:r>
            <a:r>
              <a:rPr kumimoji="1" lang="en-US" altLang="zh-CN"/>
              <a:t>——</a:t>
            </a:r>
            <a:r>
              <a:rPr kumimoji="1" lang="zh-CN" altLang="en-US"/>
              <a:t> </a:t>
            </a:r>
            <a:r>
              <a:rPr kumimoji="1" lang="en-US" altLang="zh-CN"/>
              <a:t>split-transform-merge</a:t>
            </a:r>
            <a:r>
              <a:rPr kumimoji="1" lang="zh-CN" altLang="en-US"/>
              <a:t> 策略</a:t>
            </a:r>
            <a:endParaRPr kumimoji="1" lang="en-US" altLang="zh-CN"/>
          </a:p>
          <a:p>
            <a:r>
              <a:rPr kumimoji="1" lang="en-US" altLang="zh-CN"/>
              <a:t>VGG</a:t>
            </a:r>
            <a:r>
              <a:rPr kumimoji="1" lang="zh-CN" altLang="en-US"/>
              <a:t> </a:t>
            </a:r>
            <a:r>
              <a:rPr kumimoji="1" lang="en-US" altLang="zh-CN"/>
              <a:t>——</a:t>
            </a:r>
            <a:r>
              <a:rPr kumimoji="1" lang="zh-CN" altLang="en-US"/>
              <a:t> 简化参数，同构多分支</a:t>
            </a:r>
            <a:endParaRPr kumimoji="1" lang="en-US" altLang="zh-CN"/>
          </a:p>
          <a:p>
            <a:r>
              <a:rPr kumimoji="1" lang="en-US" altLang="zh-CN"/>
              <a:t>ResNet</a:t>
            </a:r>
            <a:r>
              <a:rPr kumimoji="1" lang="zh-CN" altLang="en-US"/>
              <a:t> </a:t>
            </a:r>
            <a:r>
              <a:rPr kumimoji="1" lang="en-US" altLang="zh-CN"/>
              <a:t>——</a:t>
            </a:r>
            <a:r>
              <a:rPr kumimoji="1" lang="zh-CN" altLang="en-US"/>
              <a:t> 使用残差连接加深网络深度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引入了除深度和宽度外一个重要的参数：基数 </a:t>
            </a:r>
            <a:r>
              <a:rPr kumimoji="1" lang="en-US" altLang="zh-CN"/>
              <a:t>cardinality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13681-9021-9F5A-66CB-5933757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038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F068A-12A2-BA8B-7609-6F7EDFD4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 引言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012B7C-4623-2BDD-6FFA-9EF51157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0150" y="2382044"/>
            <a:ext cx="7251700" cy="32385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13681-9021-9F5A-66CB-5933757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1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28CAC-0C3B-0818-EB2C-FB5EBEE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CN" altLang="en-US"/>
              <a:t> 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76C84-C4DD-3F3C-DC40-851B1175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/>
              <a:t>split-transform-merge</a:t>
            </a: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DD21F-8CDF-A3F3-7E43-8482B86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5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E3410-443B-9DDB-8DD0-4E3499CB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2761213"/>
            <a:ext cx="5041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9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945-DA03-DE90-88C7-DD8E077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CN" altLang="en-US"/>
              <a:t> 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033625-6BA4-D7E3-51DA-42342AC6A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zh-CN" altLang="en-US"/>
                  <a:t>聚合变换 </a:t>
                </a:r>
                <a:r>
                  <a:rPr kumimoji="1" lang="en-US" altLang="zh-CN"/>
                  <a:t>aggregated</a:t>
                </a:r>
                <a:r>
                  <a:rPr kumimoji="1" lang="zh-CN" altLang="en-US"/>
                  <a:t> </a:t>
                </a:r>
                <a:r>
                  <a:rPr kumimoji="1" lang="en-US" altLang="zh-CN"/>
                  <a:t>transformation</a:t>
                </a:r>
              </a:p>
              <a:p>
                <a:pPr marL="0" indent="0">
                  <a:buNone/>
                </a:pPr>
                <a:r>
                  <a:rPr kumimoji="1" lang="zh-CN" altLang="en-US"/>
                  <a:t>我们把上面的缩放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/>
                  <a:t> </a:t>
                </a:r>
                <a:r>
                  <a:rPr kumimoji="1" lang="zh-CN" altLang="en-US"/>
                  <a:t>用通用的函数替换，这个函数可以是一个子网络，那么聚合变换就可以表示为：</a:t>
                </a:r>
                <a:endParaRPr kumimoji="1" lang="en-US" altLang="zh-CN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/>
              </a:p>
              <a:p>
                <a:pPr marL="0" indent="0">
                  <a:buNone/>
                </a:pPr>
                <a:r>
                  <a:rPr kumimoji="1" lang="zh-CN" altLang="en-US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/>
                  <a:t> 是能够将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/>
                  <a:t> 投影到低维子空间并进行变换的任意函数。</a:t>
                </a:r>
                <a:endParaRPr kumimoji="1" lang="en-US" altLang="zh-CN"/>
              </a:p>
              <a:p>
                <a:pPr marL="0" indent="0">
                  <a:buNone/>
                </a:pPr>
                <a:r>
                  <a:rPr kumimoji="1" lang="zh-CN" altLang="en-US"/>
                  <a:t>上式中 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zh-CN" altLang="en-US"/>
                  <a:t> 就是变换集的大小，本文将其称为</a:t>
                </a:r>
                <a:r>
                  <a:rPr kumimoji="1" lang="zh-CN" altLang="en-US" b="1"/>
                  <a:t>基数（</a:t>
                </a:r>
                <a:r>
                  <a:rPr kumimoji="1" lang="en-US" altLang="zh-CN" b="1"/>
                  <a:t>cardinality</a:t>
                </a:r>
                <a:r>
                  <a:rPr kumimoji="1" lang="zh-CN" altLang="en-US" b="1"/>
                  <a:t>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033625-6BA4-D7E3-51DA-42342AC6A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C33F3-6D8F-794D-0E8E-C0FBF2B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945-DA03-DE90-88C7-DD8E077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CN" altLang="en-US"/>
              <a:t> 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33625-6BA4-D7E3-51DA-42342AC6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同构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 b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C33F3-6D8F-794D-0E8E-C0FBF2B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7</a:t>
            </a:fld>
            <a:endParaRPr kumimoji="1" lang="zh-CN" altLang="en-US"/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31CC76D-D3F6-3D7B-BCDE-05DA7597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66138"/>
            <a:ext cx="7772400" cy="30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945-DA03-DE90-88C7-DD8E077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CN" altLang="en-US"/>
              <a:t> 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33625-6BA4-D7E3-51DA-42342AC6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同构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 b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C33F3-6D8F-794D-0E8E-C0FBF2B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8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73E202-E1BA-8B3F-ECDE-E7585608D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648744"/>
            <a:ext cx="4381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6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F945-DA03-DE90-88C7-DD8E077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r>
              <a:rPr kumimoji="1" lang="zh-CN" altLang="en-US"/>
              <a:t> 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33625-6BA4-D7E3-51DA-42342AC6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同构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 b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C33F3-6D8F-794D-0E8E-C0FBF2B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35DC-086F-E84B-A1E2-36ED354584A2}" type="slidenum">
              <a:rPr lang="en-US" altLang="zh-CN"/>
              <a:t>9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F25F74-3C78-80F7-2B7A-0551A0521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30" y="1460500"/>
            <a:ext cx="496413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51151"/>
      </p:ext>
    </p:extLst>
  </p:cSld>
  <p:clrMapOvr>
    <a:masterClrMapping/>
  </p:clrMapOvr>
</p:sld>
</file>

<file path=ppt/theme/theme1.xml><?xml version="1.0" encoding="utf-8"?>
<a:theme xmlns:a="http://schemas.openxmlformats.org/drawingml/2006/main" name="汇报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汇报模板" id="{46721D02-6233-084E-BA43-CBCBA6570F54}" vid="{5348B184-CF86-1944-8EAB-092494F0F65C}"/>
    </a:ext>
  </a:extLst>
</a:theme>
</file>

<file path=ppt/theme/theme2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汇报模板</Template>
  <TotalTime>2270</TotalTime>
  <Words>746</Words>
  <Application>Microsoft Macintosh PowerPoint</Application>
  <PresentationFormat>宽屏</PresentationFormat>
  <Paragraphs>80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Arial</vt:lpstr>
      <vt:lpstr>Cambria Math</vt:lpstr>
      <vt:lpstr>Century Schoolbook</vt:lpstr>
      <vt:lpstr>汇报模板</vt:lpstr>
      <vt:lpstr>深度神经网络的聚合残差变换</vt:lpstr>
      <vt:lpstr>目录</vt:lpstr>
      <vt:lpstr>1 引言</vt:lpstr>
      <vt:lpstr>1 引言</vt:lpstr>
      <vt:lpstr>2 方法</vt:lpstr>
      <vt:lpstr>2 方法</vt:lpstr>
      <vt:lpstr>2 方法</vt:lpstr>
      <vt:lpstr>2 方法</vt:lpstr>
      <vt:lpstr>2 方法</vt:lpstr>
      <vt:lpstr>3 实验</vt:lpstr>
      <vt:lpstr>3 实验</vt:lpstr>
      <vt:lpstr>3 实验</vt:lpstr>
      <vt:lpstr>4 总结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Aggregated Residual Transformations for Deep Neural Networks</dc:title>
  <dc:creator>霖奕 钱</dc:creator>
  <cp:lastModifiedBy>霖奕 钱</cp:lastModifiedBy>
  <cp:revision>1</cp:revision>
  <dcterms:created xsi:type="dcterms:W3CDTF">2023-01-04T15:11:57Z</dcterms:created>
  <dcterms:modified xsi:type="dcterms:W3CDTF">2023-03-16T09:31:26Z</dcterms:modified>
</cp:coreProperties>
</file>