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092ABAD-6E77-7A45-8B8E-199C460D95D6}" v="15" dt="2022-09-03T00:08:14.83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849"/>
    <p:restoredTop sz="94703"/>
  </p:normalViewPr>
  <p:slideViewPr>
    <p:cSldViewPr snapToGrid="0">
      <p:cViewPr varScale="1">
        <p:scale>
          <a:sx n="128" d="100"/>
          <a:sy n="128" d="100"/>
        </p:scale>
        <p:origin x="344" y="16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钱 霖奕" userId="d928a817aa094823" providerId="LiveId" clId="{A092ABAD-6E77-7A45-8B8E-199C460D95D6}"/>
    <pc:docChg chg="undo custSel addSld modSld modMainMaster">
      <pc:chgData name="钱 霖奕" userId="d928a817aa094823" providerId="LiveId" clId="{A092ABAD-6E77-7A45-8B8E-199C460D95D6}" dt="2022-09-03T00:13:20.058" v="5921"/>
      <pc:docMkLst>
        <pc:docMk/>
      </pc:docMkLst>
      <pc:sldChg chg="modSp new mod">
        <pc:chgData name="钱 霖奕" userId="d928a817aa094823" providerId="LiveId" clId="{A092ABAD-6E77-7A45-8B8E-199C460D95D6}" dt="2022-08-14T05:18:45.510" v="36" actId="20577"/>
        <pc:sldMkLst>
          <pc:docMk/>
          <pc:sldMk cId="892790454" sldId="256"/>
        </pc:sldMkLst>
        <pc:spChg chg="mod">
          <ac:chgData name="钱 霖奕" userId="d928a817aa094823" providerId="LiveId" clId="{A092ABAD-6E77-7A45-8B8E-199C460D95D6}" dt="2022-08-14T05:18:27.506" v="4" actId="27636"/>
          <ac:spMkLst>
            <pc:docMk/>
            <pc:sldMk cId="892790454" sldId="256"/>
            <ac:spMk id="2" creationId="{26FF1F8E-EE58-40B8-A640-B5B63CF62E3F}"/>
          </ac:spMkLst>
        </pc:spChg>
        <pc:spChg chg="mod">
          <ac:chgData name="钱 霖奕" userId="d928a817aa094823" providerId="LiveId" clId="{A092ABAD-6E77-7A45-8B8E-199C460D95D6}" dt="2022-08-14T05:18:45.510" v="36" actId="20577"/>
          <ac:spMkLst>
            <pc:docMk/>
            <pc:sldMk cId="892790454" sldId="256"/>
            <ac:spMk id="3" creationId="{5311AAFD-252E-FF8B-11AD-E05E6842FBB9}"/>
          </ac:spMkLst>
        </pc:spChg>
      </pc:sldChg>
      <pc:sldChg chg="modSp new mod">
        <pc:chgData name="钱 霖奕" userId="d928a817aa094823" providerId="LiveId" clId="{A092ABAD-6E77-7A45-8B8E-199C460D95D6}" dt="2022-08-14T11:07:10.176" v="516" actId="20577"/>
        <pc:sldMkLst>
          <pc:docMk/>
          <pc:sldMk cId="2160427319" sldId="257"/>
        </pc:sldMkLst>
        <pc:spChg chg="mod">
          <ac:chgData name="钱 霖奕" userId="d928a817aa094823" providerId="LiveId" clId="{A092ABAD-6E77-7A45-8B8E-199C460D95D6}" dt="2022-08-14T08:42:55.991" v="42" actId="20577"/>
          <ac:spMkLst>
            <pc:docMk/>
            <pc:sldMk cId="2160427319" sldId="257"/>
            <ac:spMk id="2" creationId="{ABCACF20-3EC6-B81A-B32D-6AF049C46186}"/>
          </ac:spMkLst>
        </pc:spChg>
        <pc:spChg chg="mod">
          <ac:chgData name="钱 霖奕" userId="d928a817aa094823" providerId="LiveId" clId="{A092ABAD-6E77-7A45-8B8E-199C460D95D6}" dt="2022-08-14T11:07:10.176" v="516" actId="20577"/>
          <ac:spMkLst>
            <pc:docMk/>
            <pc:sldMk cId="2160427319" sldId="257"/>
            <ac:spMk id="3" creationId="{54D2BDE7-05A2-58DC-1EDF-D167A6F8327D}"/>
          </ac:spMkLst>
        </pc:spChg>
      </pc:sldChg>
      <pc:sldChg chg="modSp new mod">
        <pc:chgData name="钱 霖奕" userId="d928a817aa094823" providerId="LiveId" clId="{A092ABAD-6E77-7A45-8B8E-199C460D95D6}" dt="2022-09-02T15:20:14.902" v="5464" actId="20577"/>
        <pc:sldMkLst>
          <pc:docMk/>
          <pc:sldMk cId="2796556982" sldId="258"/>
        </pc:sldMkLst>
        <pc:spChg chg="mod">
          <ac:chgData name="钱 霖奕" userId="d928a817aa094823" providerId="LiveId" clId="{A092ABAD-6E77-7A45-8B8E-199C460D95D6}" dt="2022-08-14T09:52:30.546" v="55" actId="20577"/>
          <ac:spMkLst>
            <pc:docMk/>
            <pc:sldMk cId="2796556982" sldId="258"/>
            <ac:spMk id="2" creationId="{E6412B44-A7C6-8771-2EA3-357C1A274784}"/>
          </ac:spMkLst>
        </pc:spChg>
        <pc:spChg chg="mod">
          <ac:chgData name="钱 霖奕" userId="d928a817aa094823" providerId="LiveId" clId="{A092ABAD-6E77-7A45-8B8E-199C460D95D6}" dt="2022-09-02T15:20:14.902" v="5464" actId="20577"/>
          <ac:spMkLst>
            <pc:docMk/>
            <pc:sldMk cId="2796556982" sldId="258"/>
            <ac:spMk id="3" creationId="{9ED6C85A-77EC-6FC6-D51D-98471EFB1A8A}"/>
          </ac:spMkLst>
        </pc:spChg>
      </pc:sldChg>
      <pc:sldChg chg="modSp new mod">
        <pc:chgData name="钱 霖奕" userId="d928a817aa094823" providerId="LiveId" clId="{A092ABAD-6E77-7A45-8B8E-199C460D95D6}" dt="2022-09-02T15:22:08.483" v="5476" actId="20577"/>
        <pc:sldMkLst>
          <pc:docMk/>
          <pc:sldMk cId="2602886799" sldId="259"/>
        </pc:sldMkLst>
        <pc:spChg chg="mod">
          <ac:chgData name="钱 霖奕" userId="d928a817aa094823" providerId="LiveId" clId="{A092ABAD-6E77-7A45-8B8E-199C460D95D6}" dt="2022-08-14T10:18:02.801" v="329" actId="20577"/>
          <ac:spMkLst>
            <pc:docMk/>
            <pc:sldMk cId="2602886799" sldId="259"/>
            <ac:spMk id="2" creationId="{58A5DD05-FEE7-46B2-2976-759746B2F9DA}"/>
          </ac:spMkLst>
        </pc:spChg>
        <pc:spChg chg="mod">
          <ac:chgData name="钱 霖奕" userId="d928a817aa094823" providerId="LiveId" clId="{A092ABAD-6E77-7A45-8B8E-199C460D95D6}" dt="2022-09-02T15:22:08.483" v="5476" actId="20577"/>
          <ac:spMkLst>
            <pc:docMk/>
            <pc:sldMk cId="2602886799" sldId="259"/>
            <ac:spMk id="3" creationId="{4FC6BD05-27B3-0579-48DF-B4F03B316D6B}"/>
          </ac:spMkLst>
        </pc:spChg>
      </pc:sldChg>
      <pc:sldChg chg="modSp new mod">
        <pc:chgData name="钱 霖奕" userId="d928a817aa094823" providerId="LiveId" clId="{A092ABAD-6E77-7A45-8B8E-199C460D95D6}" dt="2022-08-14T14:11:05.142" v="1264" actId="20577"/>
        <pc:sldMkLst>
          <pc:docMk/>
          <pc:sldMk cId="370234606" sldId="260"/>
        </pc:sldMkLst>
        <pc:spChg chg="mod">
          <ac:chgData name="钱 霖奕" userId="d928a817aa094823" providerId="LiveId" clId="{A092ABAD-6E77-7A45-8B8E-199C460D95D6}" dt="2022-08-14T11:45:49.758" v="548" actId="20577"/>
          <ac:spMkLst>
            <pc:docMk/>
            <pc:sldMk cId="370234606" sldId="260"/>
            <ac:spMk id="2" creationId="{EBB03FB9-A8DE-D79D-E491-6C06A06E340B}"/>
          </ac:spMkLst>
        </pc:spChg>
        <pc:spChg chg="mod">
          <ac:chgData name="钱 霖奕" userId="d928a817aa094823" providerId="LiveId" clId="{A092ABAD-6E77-7A45-8B8E-199C460D95D6}" dt="2022-08-14T14:11:05.142" v="1264" actId="20577"/>
          <ac:spMkLst>
            <pc:docMk/>
            <pc:sldMk cId="370234606" sldId="260"/>
            <ac:spMk id="3" creationId="{F99B14D0-8EB6-796F-ABC5-FE5ABDC39DBB}"/>
          </ac:spMkLst>
        </pc:spChg>
      </pc:sldChg>
      <pc:sldChg chg="modSp add mod">
        <pc:chgData name="钱 霖奕" userId="d928a817aa094823" providerId="LiveId" clId="{A092ABAD-6E77-7A45-8B8E-199C460D95D6}" dt="2022-09-02T15:29:55.863" v="5478" actId="20577"/>
        <pc:sldMkLst>
          <pc:docMk/>
          <pc:sldMk cId="2344543785" sldId="261"/>
        </pc:sldMkLst>
        <pc:spChg chg="mod">
          <ac:chgData name="钱 霖奕" userId="d928a817aa094823" providerId="LiveId" clId="{A092ABAD-6E77-7A45-8B8E-199C460D95D6}" dt="2022-09-02T15:29:55.863" v="5478" actId="20577"/>
          <ac:spMkLst>
            <pc:docMk/>
            <pc:sldMk cId="2344543785" sldId="261"/>
            <ac:spMk id="3" creationId="{F99B14D0-8EB6-796F-ABC5-FE5ABDC39DBB}"/>
          </ac:spMkLst>
        </pc:spChg>
      </pc:sldChg>
      <pc:sldChg chg="addSp delSp modSp new mod">
        <pc:chgData name="钱 霖奕" userId="d928a817aa094823" providerId="LiveId" clId="{A092ABAD-6E77-7A45-8B8E-199C460D95D6}" dt="2022-09-02T15:31:25.100" v="5480" actId="20577"/>
        <pc:sldMkLst>
          <pc:docMk/>
          <pc:sldMk cId="3117754180" sldId="262"/>
        </pc:sldMkLst>
        <pc:spChg chg="mod">
          <ac:chgData name="钱 霖奕" userId="d928a817aa094823" providerId="LiveId" clId="{A092ABAD-6E77-7A45-8B8E-199C460D95D6}" dt="2022-08-15T08:45:46.801" v="1935" actId="20577"/>
          <ac:spMkLst>
            <pc:docMk/>
            <pc:sldMk cId="3117754180" sldId="262"/>
            <ac:spMk id="2" creationId="{5FD22052-05D7-6764-B6B7-A22CBE9327B0}"/>
          </ac:spMkLst>
        </pc:spChg>
        <pc:spChg chg="mod">
          <ac:chgData name="钱 霖奕" userId="d928a817aa094823" providerId="LiveId" clId="{A092ABAD-6E77-7A45-8B8E-199C460D95D6}" dt="2022-09-02T15:31:25.100" v="5480" actId="20577"/>
          <ac:spMkLst>
            <pc:docMk/>
            <pc:sldMk cId="3117754180" sldId="262"/>
            <ac:spMk id="3" creationId="{3265D8B1-65BB-6744-3290-9BAE28FF005D}"/>
          </ac:spMkLst>
        </pc:spChg>
        <pc:spChg chg="add del mod">
          <ac:chgData name="钱 霖奕" userId="d928a817aa094823" providerId="LiveId" clId="{A092ABAD-6E77-7A45-8B8E-199C460D95D6}" dt="2022-08-16T04:14:08.403" v="2425"/>
          <ac:spMkLst>
            <pc:docMk/>
            <pc:sldMk cId="3117754180" sldId="262"/>
            <ac:spMk id="4" creationId="{AA544FAD-8268-6A9E-E09C-5C21E77E9109}"/>
          </ac:spMkLst>
        </pc:spChg>
      </pc:sldChg>
      <pc:sldChg chg="modSp new mod">
        <pc:chgData name="钱 霖奕" userId="d928a817aa094823" providerId="LiveId" clId="{A092ABAD-6E77-7A45-8B8E-199C460D95D6}" dt="2022-09-02T15:39:07.038" v="5481"/>
        <pc:sldMkLst>
          <pc:docMk/>
          <pc:sldMk cId="2974694375" sldId="263"/>
        </pc:sldMkLst>
        <pc:spChg chg="mod">
          <ac:chgData name="钱 霖奕" userId="d928a817aa094823" providerId="LiveId" clId="{A092ABAD-6E77-7A45-8B8E-199C460D95D6}" dt="2022-08-16T04:14:23.240" v="2450" actId="20577"/>
          <ac:spMkLst>
            <pc:docMk/>
            <pc:sldMk cId="2974694375" sldId="263"/>
            <ac:spMk id="2" creationId="{385D5BB1-89DF-BD24-50E4-46D2438D303F}"/>
          </ac:spMkLst>
        </pc:spChg>
        <pc:spChg chg="mod">
          <ac:chgData name="钱 霖奕" userId="d928a817aa094823" providerId="LiveId" clId="{A092ABAD-6E77-7A45-8B8E-199C460D95D6}" dt="2022-09-02T15:39:07.038" v="5481"/>
          <ac:spMkLst>
            <pc:docMk/>
            <pc:sldMk cId="2974694375" sldId="263"/>
            <ac:spMk id="3" creationId="{46BF3609-2CE7-1E09-709E-99F68153CC3B}"/>
          </ac:spMkLst>
        </pc:spChg>
      </pc:sldChg>
      <pc:sldChg chg="addSp delSp modSp new mod">
        <pc:chgData name="钱 霖奕" userId="d928a817aa094823" providerId="LiveId" clId="{A092ABAD-6E77-7A45-8B8E-199C460D95D6}" dt="2022-09-02T15:41:04.050" v="5484"/>
        <pc:sldMkLst>
          <pc:docMk/>
          <pc:sldMk cId="4290336157" sldId="264"/>
        </pc:sldMkLst>
        <pc:spChg chg="mod">
          <ac:chgData name="钱 霖奕" userId="d928a817aa094823" providerId="LiveId" clId="{A092ABAD-6E77-7A45-8B8E-199C460D95D6}" dt="2022-08-26T09:15:36.350" v="2657" actId="20577"/>
          <ac:spMkLst>
            <pc:docMk/>
            <pc:sldMk cId="4290336157" sldId="264"/>
            <ac:spMk id="2" creationId="{81FAA1D9-7D95-0A79-0155-2C990606F0D9}"/>
          </ac:spMkLst>
        </pc:spChg>
        <pc:spChg chg="mod">
          <ac:chgData name="钱 霖奕" userId="d928a817aa094823" providerId="LiveId" clId="{A092ABAD-6E77-7A45-8B8E-199C460D95D6}" dt="2022-08-26T09:38:14.909" v="2823" actId="20577"/>
          <ac:spMkLst>
            <pc:docMk/>
            <pc:sldMk cId="4290336157" sldId="264"/>
            <ac:spMk id="3" creationId="{380C8699-27EC-3538-184F-9E51EF230C69}"/>
          </ac:spMkLst>
        </pc:spChg>
        <pc:spChg chg="add del mod">
          <ac:chgData name="钱 霖奕" userId="d928a817aa094823" providerId="LiveId" clId="{A092ABAD-6E77-7A45-8B8E-199C460D95D6}" dt="2022-09-02T15:41:04.050" v="5484"/>
          <ac:spMkLst>
            <pc:docMk/>
            <pc:sldMk cId="4290336157" sldId="264"/>
            <ac:spMk id="4" creationId="{D59C17F9-67F9-9931-6538-BA1EE6010254}"/>
          </ac:spMkLst>
        </pc:spChg>
      </pc:sldChg>
      <pc:sldChg chg="modSp new mod">
        <pc:chgData name="钱 霖奕" userId="d928a817aa094823" providerId="LiveId" clId="{A092ABAD-6E77-7A45-8B8E-199C460D95D6}" dt="2022-09-02T15:41:23.075" v="5486"/>
        <pc:sldMkLst>
          <pc:docMk/>
          <pc:sldMk cId="2971860491" sldId="265"/>
        </pc:sldMkLst>
        <pc:spChg chg="mod">
          <ac:chgData name="钱 霖奕" userId="d928a817aa094823" providerId="LiveId" clId="{A092ABAD-6E77-7A45-8B8E-199C460D95D6}" dt="2022-08-26T09:41:08.600" v="2882" actId="20577"/>
          <ac:spMkLst>
            <pc:docMk/>
            <pc:sldMk cId="2971860491" sldId="265"/>
            <ac:spMk id="2" creationId="{3EE7E9CC-41C4-807C-B77B-80E3430FB6DF}"/>
          </ac:spMkLst>
        </pc:spChg>
        <pc:spChg chg="mod">
          <ac:chgData name="钱 霖奕" userId="d928a817aa094823" providerId="LiveId" clId="{A092ABAD-6E77-7A45-8B8E-199C460D95D6}" dt="2022-09-02T15:41:23.075" v="5486"/>
          <ac:spMkLst>
            <pc:docMk/>
            <pc:sldMk cId="2971860491" sldId="265"/>
            <ac:spMk id="3" creationId="{F4C7B926-1B5E-CA3E-EC76-11F2186122BC}"/>
          </ac:spMkLst>
        </pc:spChg>
      </pc:sldChg>
      <pc:sldChg chg="modSp new mod">
        <pc:chgData name="钱 霖奕" userId="d928a817aa094823" providerId="LiveId" clId="{A092ABAD-6E77-7A45-8B8E-199C460D95D6}" dt="2022-08-27T08:08:39.004" v="3307" actId="20577"/>
        <pc:sldMkLst>
          <pc:docMk/>
          <pc:sldMk cId="3780752639" sldId="266"/>
        </pc:sldMkLst>
        <pc:spChg chg="mod">
          <ac:chgData name="钱 霖奕" userId="d928a817aa094823" providerId="LiveId" clId="{A092ABAD-6E77-7A45-8B8E-199C460D95D6}" dt="2022-08-27T07:55:24.275" v="3055" actId="20577"/>
          <ac:spMkLst>
            <pc:docMk/>
            <pc:sldMk cId="3780752639" sldId="266"/>
            <ac:spMk id="2" creationId="{8DC49190-5950-A73E-62EF-B95EC6E505D4}"/>
          </ac:spMkLst>
        </pc:spChg>
        <pc:spChg chg="mod">
          <ac:chgData name="钱 霖奕" userId="d928a817aa094823" providerId="LiveId" clId="{A092ABAD-6E77-7A45-8B8E-199C460D95D6}" dt="2022-08-27T08:08:39.004" v="3307" actId="20577"/>
          <ac:spMkLst>
            <pc:docMk/>
            <pc:sldMk cId="3780752639" sldId="266"/>
            <ac:spMk id="3" creationId="{D9CCBBCD-259B-4082-CD16-1ECB171444CB}"/>
          </ac:spMkLst>
        </pc:spChg>
      </pc:sldChg>
      <pc:sldChg chg="modSp new mod">
        <pc:chgData name="钱 霖奕" userId="d928a817aa094823" providerId="LiveId" clId="{A092ABAD-6E77-7A45-8B8E-199C460D95D6}" dt="2022-08-27T09:21:49.687" v="3755" actId="20577"/>
        <pc:sldMkLst>
          <pc:docMk/>
          <pc:sldMk cId="460212713" sldId="267"/>
        </pc:sldMkLst>
        <pc:spChg chg="mod">
          <ac:chgData name="钱 霖奕" userId="d928a817aa094823" providerId="LiveId" clId="{A092ABAD-6E77-7A45-8B8E-199C460D95D6}" dt="2022-08-27T08:09:04.296" v="3352" actId="20577"/>
          <ac:spMkLst>
            <pc:docMk/>
            <pc:sldMk cId="460212713" sldId="267"/>
            <ac:spMk id="2" creationId="{7AA9D221-9C67-DC00-71E1-4600E2B504A6}"/>
          </ac:spMkLst>
        </pc:spChg>
        <pc:spChg chg="mod">
          <ac:chgData name="钱 霖奕" userId="d928a817aa094823" providerId="LiveId" clId="{A092ABAD-6E77-7A45-8B8E-199C460D95D6}" dt="2022-08-27T09:21:49.687" v="3755" actId="20577"/>
          <ac:spMkLst>
            <pc:docMk/>
            <pc:sldMk cId="460212713" sldId="267"/>
            <ac:spMk id="3" creationId="{6885D145-99BB-9036-26C6-3ED0659ECF10}"/>
          </ac:spMkLst>
        </pc:spChg>
      </pc:sldChg>
      <pc:sldChg chg="modSp new mod">
        <pc:chgData name="钱 霖奕" userId="d928a817aa094823" providerId="LiveId" clId="{A092ABAD-6E77-7A45-8B8E-199C460D95D6}" dt="2022-09-03T00:00:20.859" v="5487"/>
        <pc:sldMkLst>
          <pc:docMk/>
          <pc:sldMk cId="3572554937" sldId="268"/>
        </pc:sldMkLst>
        <pc:spChg chg="mod">
          <ac:chgData name="钱 霖奕" userId="d928a817aa094823" providerId="LiveId" clId="{A092ABAD-6E77-7A45-8B8E-199C460D95D6}" dt="2022-08-27T11:10:18.123" v="3809" actId="20577"/>
          <ac:spMkLst>
            <pc:docMk/>
            <pc:sldMk cId="3572554937" sldId="268"/>
            <ac:spMk id="2" creationId="{EB8417C7-BC08-2740-8981-A4B1011C2910}"/>
          </ac:spMkLst>
        </pc:spChg>
        <pc:spChg chg="mod">
          <ac:chgData name="钱 霖奕" userId="d928a817aa094823" providerId="LiveId" clId="{A092ABAD-6E77-7A45-8B8E-199C460D95D6}" dt="2022-09-03T00:00:20.859" v="5487"/>
          <ac:spMkLst>
            <pc:docMk/>
            <pc:sldMk cId="3572554937" sldId="268"/>
            <ac:spMk id="3" creationId="{FA284846-AFE0-E70D-3396-A15CBF806D34}"/>
          </ac:spMkLst>
        </pc:spChg>
      </pc:sldChg>
      <pc:sldChg chg="modSp new mod">
        <pc:chgData name="钱 霖奕" userId="d928a817aa094823" providerId="LiveId" clId="{A092ABAD-6E77-7A45-8B8E-199C460D95D6}" dt="2022-09-03T00:02:11.179" v="5586" actId="20577"/>
        <pc:sldMkLst>
          <pc:docMk/>
          <pc:sldMk cId="3757494596" sldId="269"/>
        </pc:sldMkLst>
        <pc:spChg chg="mod">
          <ac:chgData name="钱 霖奕" userId="d928a817aa094823" providerId="LiveId" clId="{A092ABAD-6E77-7A45-8B8E-199C460D95D6}" dt="2022-08-30T07:54:41.909" v="4186" actId="20577"/>
          <ac:spMkLst>
            <pc:docMk/>
            <pc:sldMk cId="3757494596" sldId="269"/>
            <ac:spMk id="2" creationId="{8E1FFFCB-ED41-245C-02E8-3D4880224248}"/>
          </ac:spMkLst>
        </pc:spChg>
        <pc:spChg chg="mod">
          <ac:chgData name="钱 霖奕" userId="d928a817aa094823" providerId="LiveId" clId="{A092ABAD-6E77-7A45-8B8E-199C460D95D6}" dt="2022-09-03T00:02:11.179" v="5586" actId="20577"/>
          <ac:spMkLst>
            <pc:docMk/>
            <pc:sldMk cId="3757494596" sldId="269"/>
            <ac:spMk id="3" creationId="{4313A44A-3088-3255-8DCC-6F94A5AD924C}"/>
          </ac:spMkLst>
        </pc:spChg>
      </pc:sldChg>
      <pc:sldChg chg="modSp new mod">
        <pc:chgData name="钱 霖奕" userId="d928a817aa094823" providerId="LiveId" clId="{A092ABAD-6E77-7A45-8B8E-199C460D95D6}" dt="2022-08-30T12:53:32.470" v="4517" actId="20577"/>
        <pc:sldMkLst>
          <pc:docMk/>
          <pc:sldMk cId="3705347533" sldId="270"/>
        </pc:sldMkLst>
        <pc:spChg chg="mod">
          <ac:chgData name="钱 霖奕" userId="d928a817aa094823" providerId="LiveId" clId="{A092ABAD-6E77-7A45-8B8E-199C460D95D6}" dt="2022-08-30T10:12:45.441" v="4370" actId="20577"/>
          <ac:spMkLst>
            <pc:docMk/>
            <pc:sldMk cId="3705347533" sldId="270"/>
            <ac:spMk id="2" creationId="{9C47E92B-63B3-447E-1EF8-A39F275B767D}"/>
          </ac:spMkLst>
        </pc:spChg>
        <pc:spChg chg="mod">
          <ac:chgData name="钱 霖奕" userId="d928a817aa094823" providerId="LiveId" clId="{A092ABAD-6E77-7A45-8B8E-199C460D95D6}" dt="2022-08-30T12:53:32.470" v="4517" actId="20577"/>
          <ac:spMkLst>
            <pc:docMk/>
            <pc:sldMk cId="3705347533" sldId="270"/>
            <ac:spMk id="3" creationId="{9D479BA7-8ED4-CF0D-0B88-EEA343653C2F}"/>
          </ac:spMkLst>
        </pc:spChg>
      </pc:sldChg>
      <pc:sldChg chg="modSp new mod">
        <pc:chgData name="钱 霖奕" userId="d928a817aa094823" providerId="LiveId" clId="{A092ABAD-6E77-7A45-8B8E-199C460D95D6}" dt="2022-09-02T07:53:42.596" v="4673" actId="20577"/>
        <pc:sldMkLst>
          <pc:docMk/>
          <pc:sldMk cId="2848801565" sldId="271"/>
        </pc:sldMkLst>
        <pc:spChg chg="mod">
          <ac:chgData name="钱 霖奕" userId="d928a817aa094823" providerId="LiveId" clId="{A092ABAD-6E77-7A45-8B8E-199C460D95D6}" dt="2022-09-02T07:44:58.330" v="4575" actId="20577"/>
          <ac:spMkLst>
            <pc:docMk/>
            <pc:sldMk cId="2848801565" sldId="271"/>
            <ac:spMk id="2" creationId="{8FD8B5DD-1F2D-514E-DF75-05446ABF5ABD}"/>
          </ac:spMkLst>
        </pc:spChg>
        <pc:spChg chg="mod">
          <ac:chgData name="钱 霖奕" userId="d928a817aa094823" providerId="LiveId" clId="{A092ABAD-6E77-7A45-8B8E-199C460D95D6}" dt="2022-09-02T07:53:42.596" v="4673" actId="20577"/>
          <ac:spMkLst>
            <pc:docMk/>
            <pc:sldMk cId="2848801565" sldId="271"/>
            <ac:spMk id="3" creationId="{5D97732C-EAB5-3300-1D89-DF75BE1BBD06}"/>
          </ac:spMkLst>
        </pc:spChg>
      </pc:sldChg>
      <pc:sldChg chg="modSp new mod">
        <pc:chgData name="钱 霖奕" userId="d928a817aa094823" providerId="LiveId" clId="{A092ABAD-6E77-7A45-8B8E-199C460D95D6}" dt="2022-09-03T00:05:21.991" v="5659" actId="20577"/>
        <pc:sldMkLst>
          <pc:docMk/>
          <pc:sldMk cId="1181405226" sldId="272"/>
        </pc:sldMkLst>
        <pc:spChg chg="mod">
          <ac:chgData name="钱 霖奕" userId="d928a817aa094823" providerId="LiveId" clId="{A092ABAD-6E77-7A45-8B8E-199C460D95D6}" dt="2022-09-02T07:54:18.855" v="4728" actId="20577"/>
          <ac:spMkLst>
            <pc:docMk/>
            <pc:sldMk cId="1181405226" sldId="272"/>
            <ac:spMk id="2" creationId="{ECD02833-8960-D925-AA9F-D565E93C0CDE}"/>
          </ac:spMkLst>
        </pc:spChg>
        <pc:spChg chg="mod">
          <ac:chgData name="钱 霖奕" userId="d928a817aa094823" providerId="LiveId" clId="{A092ABAD-6E77-7A45-8B8E-199C460D95D6}" dt="2022-09-03T00:05:21.991" v="5659" actId="20577"/>
          <ac:spMkLst>
            <pc:docMk/>
            <pc:sldMk cId="1181405226" sldId="272"/>
            <ac:spMk id="3" creationId="{ACDEBA6F-AA8F-6581-6F73-1477BCC12CBF}"/>
          </ac:spMkLst>
        </pc:spChg>
      </pc:sldChg>
      <pc:sldChg chg="addSp delSp modSp new mod">
        <pc:chgData name="钱 霖奕" userId="d928a817aa094823" providerId="LiveId" clId="{A092ABAD-6E77-7A45-8B8E-199C460D95D6}" dt="2022-09-03T00:08:39.306" v="5868" actId="20577"/>
        <pc:sldMkLst>
          <pc:docMk/>
          <pc:sldMk cId="14865579" sldId="273"/>
        </pc:sldMkLst>
        <pc:spChg chg="mod">
          <ac:chgData name="钱 霖奕" userId="d928a817aa094823" providerId="LiveId" clId="{A092ABAD-6E77-7A45-8B8E-199C460D95D6}" dt="2022-09-02T08:08:01.206" v="4977" actId="20577"/>
          <ac:spMkLst>
            <pc:docMk/>
            <pc:sldMk cId="14865579" sldId="273"/>
            <ac:spMk id="2" creationId="{DB29851F-C416-909B-65AE-9D422072615A}"/>
          </ac:spMkLst>
        </pc:spChg>
        <pc:spChg chg="mod">
          <ac:chgData name="钱 霖奕" userId="d928a817aa094823" providerId="LiveId" clId="{A092ABAD-6E77-7A45-8B8E-199C460D95D6}" dt="2022-09-03T00:08:39.306" v="5868" actId="20577"/>
          <ac:spMkLst>
            <pc:docMk/>
            <pc:sldMk cId="14865579" sldId="273"/>
            <ac:spMk id="3" creationId="{1211D978-9D1F-0E08-42A7-DF77677F38BB}"/>
          </ac:spMkLst>
        </pc:spChg>
        <pc:picChg chg="add del mod">
          <ac:chgData name="钱 霖奕" userId="d928a817aa094823" providerId="LiveId" clId="{A092ABAD-6E77-7A45-8B8E-199C460D95D6}" dt="2022-09-03T00:08:09.930" v="5850"/>
          <ac:picMkLst>
            <pc:docMk/>
            <pc:sldMk cId="14865579" sldId="273"/>
            <ac:picMk id="4" creationId="{496AAAF1-1AE4-0765-CFA4-E96E81ACA8AB}"/>
          </ac:picMkLst>
        </pc:picChg>
        <pc:picChg chg="add del mod">
          <ac:chgData name="钱 霖奕" userId="d928a817aa094823" providerId="LiveId" clId="{A092ABAD-6E77-7A45-8B8E-199C460D95D6}" dt="2022-09-03T00:08:14.836" v="5852"/>
          <ac:picMkLst>
            <pc:docMk/>
            <pc:sldMk cId="14865579" sldId="273"/>
            <ac:picMk id="5" creationId="{31B8474E-7F74-0A72-41BA-416487850F5B}"/>
          </ac:picMkLst>
        </pc:picChg>
      </pc:sldChg>
      <pc:sldChg chg="modSp new mod">
        <pc:chgData name="钱 霖奕" userId="d928a817aa094823" providerId="LiveId" clId="{A092ABAD-6E77-7A45-8B8E-199C460D95D6}" dt="2022-09-03T00:10:14.094" v="5920" actId="20577"/>
        <pc:sldMkLst>
          <pc:docMk/>
          <pc:sldMk cId="3161771469" sldId="274"/>
        </pc:sldMkLst>
        <pc:spChg chg="mod">
          <ac:chgData name="钱 霖奕" userId="d928a817aa094823" providerId="LiveId" clId="{A092ABAD-6E77-7A45-8B8E-199C460D95D6}" dt="2022-09-02T11:37:34.266" v="5168" actId="20577"/>
          <ac:spMkLst>
            <pc:docMk/>
            <pc:sldMk cId="3161771469" sldId="274"/>
            <ac:spMk id="2" creationId="{2FE9A3CA-88F3-6508-2DA1-B235910CB940}"/>
          </ac:spMkLst>
        </pc:spChg>
        <pc:spChg chg="mod">
          <ac:chgData name="钱 霖奕" userId="d928a817aa094823" providerId="LiveId" clId="{A092ABAD-6E77-7A45-8B8E-199C460D95D6}" dt="2022-09-03T00:10:14.094" v="5920" actId="20577"/>
          <ac:spMkLst>
            <pc:docMk/>
            <pc:sldMk cId="3161771469" sldId="274"/>
            <ac:spMk id="3" creationId="{36AA3716-ACD5-88E3-72BC-F0860C906884}"/>
          </ac:spMkLst>
        </pc:spChg>
      </pc:sldChg>
      <pc:sldChg chg="modSp new mod">
        <pc:chgData name="钱 霖奕" userId="d928a817aa094823" providerId="LiveId" clId="{A092ABAD-6E77-7A45-8B8E-199C460D95D6}" dt="2022-09-03T00:13:20.058" v="5921"/>
        <pc:sldMkLst>
          <pc:docMk/>
          <pc:sldMk cId="2969297709" sldId="275"/>
        </pc:sldMkLst>
        <pc:spChg chg="mod">
          <ac:chgData name="钱 霖奕" userId="d928a817aa094823" providerId="LiveId" clId="{A092ABAD-6E77-7A45-8B8E-199C460D95D6}" dt="2022-09-02T11:39:48.562" v="5250" actId="20577"/>
          <ac:spMkLst>
            <pc:docMk/>
            <pc:sldMk cId="2969297709" sldId="275"/>
            <ac:spMk id="2" creationId="{BAB58BA5-AA3E-73EB-09A6-B54A7E6E8869}"/>
          </ac:spMkLst>
        </pc:spChg>
        <pc:spChg chg="mod">
          <ac:chgData name="钱 霖奕" userId="d928a817aa094823" providerId="LiveId" clId="{A092ABAD-6E77-7A45-8B8E-199C460D95D6}" dt="2022-09-03T00:13:20.058" v="5921"/>
          <ac:spMkLst>
            <pc:docMk/>
            <pc:sldMk cId="2969297709" sldId="275"/>
            <ac:spMk id="3" creationId="{67344554-952F-5866-5C63-2CD777EDAFBD}"/>
          </ac:spMkLst>
        </pc:spChg>
      </pc:sldChg>
      <pc:sldChg chg="modSp new mod">
        <pc:chgData name="钱 霖奕" userId="d928a817aa094823" providerId="LiveId" clId="{A092ABAD-6E77-7A45-8B8E-199C460D95D6}" dt="2022-09-02T15:17:22.465" v="5463" actId="20577"/>
        <pc:sldMkLst>
          <pc:docMk/>
          <pc:sldMk cId="3777477294" sldId="276"/>
        </pc:sldMkLst>
        <pc:spChg chg="mod">
          <ac:chgData name="钱 霖奕" userId="d928a817aa094823" providerId="LiveId" clId="{A092ABAD-6E77-7A45-8B8E-199C460D95D6}" dt="2022-09-02T13:24:03.247" v="5459" actId="20577"/>
          <ac:spMkLst>
            <pc:docMk/>
            <pc:sldMk cId="3777477294" sldId="276"/>
            <ac:spMk id="2" creationId="{A4A7CAEE-54CE-3759-DA9F-D0AF7A80C18D}"/>
          </ac:spMkLst>
        </pc:spChg>
        <pc:spChg chg="mod">
          <ac:chgData name="钱 霖奕" userId="d928a817aa094823" providerId="LiveId" clId="{A092ABAD-6E77-7A45-8B8E-199C460D95D6}" dt="2022-09-02T15:17:22.465" v="5463" actId="20577"/>
          <ac:spMkLst>
            <pc:docMk/>
            <pc:sldMk cId="3777477294" sldId="276"/>
            <ac:spMk id="3" creationId="{5E8120BA-C610-3284-518A-E2AD095C34EF}"/>
          </ac:spMkLst>
        </pc:spChg>
      </pc:sldChg>
      <pc:sldMasterChg chg="setBg">
        <pc:chgData name="钱 霖奕" userId="d928a817aa094823" providerId="LiveId" clId="{A092ABAD-6E77-7A45-8B8E-199C460D95D6}" dt="2022-08-14T05:17:54.438" v="2"/>
        <pc:sldMasterMkLst>
          <pc:docMk/>
          <pc:sldMasterMk cId="3586302159" sldId="2147483648"/>
        </pc:sldMasterMkLst>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7C16E55-818E-4F4B-88F5-1C09DB29E7AA}" type="datetimeFigureOut">
              <a:t>2022/9/3</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846A59E-5841-AD45-8C68-E1B07A9733F3}" type="slidenum">
              <a:t>‹#›</a:t>
            </a:fld>
            <a:endParaRPr kumimoji="1" lang="zh-CN" altLang="en-US"/>
          </a:p>
        </p:txBody>
      </p:sp>
    </p:spTree>
    <p:extLst>
      <p:ext uri="{BB962C8B-B14F-4D97-AF65-F5344CB8AC3E}">
        <p14:creationId xmlns:p14="http://schemas.microsoft.com/office/powerpoint/2010/main" val="39445146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9846A59E-5841-AD45-8C68-E1B07A9733F3}" type="slidenum">
              <a:t>13</a:t>
            </a:fld>
            <a:endParaRPr kumimoji="1" lang="zh-CN" altLang="en-US"/>
          </a:p>
        </p:txBody>
      </p:sp>
    </p:spTree>
    <p:extLst>
      <p:ext uri="{BB962C8B-B14F-4D97-AF65-F5344CB8AC3E}">
        <p14:creationId xmlns:p14="http://schemas.microsoft.com/office/powerpoint/2010/main" val="2311132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0AF4D6E-80A2-66AB-5F2F-A714DCA39251}"/>
              </a:ext>
            </a:extLst>
          </p:cNvPr>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p>
        </p:txBody>
      </p:sp>
      <p:sp>
        <p:nvSpPr>
          <p:cNvPr id="3" name="副标题 2">
            <a:extLst>
              <a:ext uri="{FF2B5EF4-FFF2-40B4-BE49-F238E27FC236}">
                <a16:creationId xmlns:a16="http://schemas.microsoft.com/office/drawing/2014/main" id="{AEAA9B0C-EA38-786B-B6C5-109AB3CD000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a:extLst>
              <a:ext uri="{FF2B5EF4-FFF2-40B4-BE49-F238E27FC236}">
                <a16:creationId xmlns:a16="http://schemas.microsoft.com/office/drawing/2014/main" id="{0367ED02-8D70-9614-AC15-47E093CE598B}"/>
              </a:ext>
            </a:extLst>
          </p:cNvPr>
          <p:cNvSpPr>
            <a:spLocks noGrp="1"/>
          </p:cNvSpPr>
          <p:nvPr>
            <p:ph type="dt" sz="half" idx="10"/>
          </p:nvPr>
        </p:nvSpPr>
        <p:spPr/>
        <p:txBody>
          <a:bodyPr/>
          <a:lstStyle/>
          <a:p>
            <a:fld id="{E8C1FDE0-16D6-7744-9682-2C756A775635}" type="datetimeFigureOut">
              <a:t>2022/9/3</a:t>
            </a:fld>
            <a:endParaRPr kumimoji="1" lang="zh-CN" altLang="en-US"/>
          </a:p>
        </p:txBody>
      </p:sp>
      <p:sp>
        <p:nvSpPr>
          <p:cNvPr id="5" name="页脚占位符 4">
            <a:extLst>
              <a:ext uri="{FF2B5EF4-FFF2-40B4-BE49-F238E27FC236}">
                <a16:creationId xmlns:a16="http://schemas.microsoft.com/office/drawing/2014/main" id="{F2592F51-B46D-FEFD-79E2-DFD9500E33D7}"/>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F2E1AC23-33F1-FE7B-3B33-880029A2BD35}"/>
              </a:ext>
            </a:extLst>
          </p:cNvPr>
          <p:cNvSpPr>
            <a:spLocks noGrp="1"/>
          </p:cNvSpPr>
          <p:nvPr>
            <p:ph type="sldNum" sz="quarter" idx="12"/>
          </p:nvPr>
        </p:nvSpPr>
        <p:spPr/>
        <p:txBody>
          <a:bodyPr/>
          <a:lstStyle/>
          <a:p>
            <a:fld id="{E870D0A0-23BC-6442-ADA5-05CEA991AD9E}" type="slidenum">
              <a:t>‹#›</a:t>
            </a:fld>
            <a:endParaRPr kumimoji="1" lang="zh-CN" altLang="en-US"/>
          </a:p>
        </p:txBody>
      </p:sp>
    </p:spTree>
    <p:extLst>
      <p:ext uri="{BB962C8B-B14F-4D97-AF65-F5344CB8AC3E}">
        <p14:creationId xmlns:p14="http://schemas.microsoft.com/office/powerpoint/2010/main" val="420038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09C3DEE-7E0A-E904-76BF-0740D25A0EF1}"/>
              </a:ext>
            </a:extLst>
          </p:cNvPr>
          <p:cNvSpPr>
            <a:spLocks noGrp="1"/>
          </p:cNvSpPr>
          <p:nvPr>
            <p:ph type="title"/>
          </p:nvPr>
        </p:nvSpPr>
        <p:spPr/>
        <p:txBody>
          <a:bodyPr/>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CD1026F3-EB89-5821-09B4-F1911BF97341}"/>
              </a:ext>
            </a:extLst>
          </p:cNvPr>
          <p:cNvSpPr>
            <a:spLocks noGrp="1"/>
          </p:cNvSpPr>
          <p:nvPr>
            <p:ph type="body" orient="vert" idx="1"/>
          </p:nvPr>
        </p:nvSpPr>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25283C15-345D-D0C9-68C6-3F6DCE947AB6}"/>
              </a:ext>
            </a:extLst>
          </p:cNvPr>
          <p:cNvSpPr>
            <a:spLocks noGrp="1"/>
          </p:cNvSpPr>
          <p:nvPr>
            <p:ph type="dt" sz="half" idx="10"/>
          </p:nvPr>
        </p:nvSpPr>
        <p:spPr/>
        <p:txBody>
          <a:bodyPr/>
          <a:lstStyle/>
          <a:p>
            <a:fld id="{E8C1FDE0-16D6-7744-9682-2C756A775635}" type="datetimeFigureOut">
              <a:t>2022/9/3</a:t>
            </a:fld>
            <a:endParaRPr kumimoji="1" lang="zh-CN" altLang="en-US"/>
          </a:p>
        </p:txBody>
      </p:sp>
      <p:sp>
        <p:nvSpPr>
          <p:cNvPr id="5" name="页脚占位符 4">
            <a:extLst>
              <a:ext uri="{FF2B5EF4-FFF2-40B4-BE49-F238E27FC236}">
                <a16:creationId xmlns:a16="http://schemas.microsoft.com/office/drawing/2014/main" id="{A6399F9F-D5B7-7F10-864F-95D9D9F2D433}"/>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9EB62C17-1E2C-C54E-5DB8-3D3B759062FE}"/>
              </a:ext>
            </a:extLst>
          </p:cNvPr>
          <p:cNvSpPr>
            <a:spLocks noGrp="1"/>
          </p:cNvSpPr>
          <p:nvPr>
            <p:ph type="sldNum" sz="quarter" idx="12"/>
          </p:nvPr>
        </p:nvSpPr>
        <p:spPr/>
        <p:txBody>
          <a:bodyPr/>
          <a:lstStyle/>
          <a:p>
            <a:fld id="{E870D0A0-23BC-6442-ADA5-05CEA991AD9E}" type="slidenum">
              <a:t>‹#›</a:t>
            </a:fld>
            <a:endParaRPr kumimoji="1" lang="zh-CN" altLang="en-US"/>
          </a:p>
        </p:txBody>
      </p:sp>
    </p:spTree>
    <p:extLst>
      <p:ext uri="{BB962C8B-B14F-4D97-AF65-F5344CB8AC3E}">
        <p14:creationId xmlns:p14="http://schemas.microsoft.com/office/powerpoint/2010/main" val="11945714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A8919025-0D50-D6DC-06CA-8E5DFCD2C9BE}"/>
              </a:ext>
            </a:extLst>
          </p:cNvPr>
          <p:cNvSpPr>
            <a:spLocks noGrp="1"/>
          </p:cNvSpPr>
          <p:nvPr>
            <p:ph type="title" orient="vert"/>
          </p:nvPr>
        </p:nvSpPr>
        <p:spPr>
          <a:xfrm>
            <a:off x="8724900" y="365125"/>
            <a:ext cx="2628900" cy="5811838"/>
          </a:xfrm>
        </p:spPr>
        <p:txBody>
          <a:bodyPr vert="eaVert"/>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122B0AD9-7A3A-D65D-FF1F-F59C37A593F0}"/>
              </a:ext>
            </a:extLst>
          </p:cNvPr>
          <p:cNvSpPr>
            <a:spLocks noGrp="1"/>
          </p:cNvSpPr>
          <p:nvPr>
            <p:ph type="body" orient="vert" idx="1"/>
          </p:nvPr>
        </p:nvSpPr>
        <p:spPr>
          <a:xfrm>
            <a:off x="838200" y="365125"/>
            <a:ext cx="7734300" cy="5811838"/>
          </a:xfr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B6DA849B-A2FB-C0D1-E555-6761011E51AB}"/>
              </a:ext>
            </a:extLst>
          </p:cNvPr>
          <p:cNvSpPr>
            <a:spLocks noGrp="1"/>
          </p:cNvSpPr>
          <p:nvPr>
            <p:ph type="dt" sz="half" idx="10"/>
          </p:nvPr>
        </p:nvSpPr>
        <p:spPr/>
        <p:txBody>
          <a:bodyPr/>
          <a:lstStyle/>
          <a:p>
            <a:fld id="{E8C1FDE0-16D6-7744-9682-2C756A775635}" type="datetimeFigureOut">
              <a:t>2022/9/3</a:t>
            </a:fld>
            <a:endParaRPr kumimoji="1" lang="zh-CN" altLang="en-US"/>
          </a:p>
        </p:txBody>
      </p:sp>
      <p:sp>
        <p:nvSpPr>
          <p:cNvPr id="5" name="页脚占位符 4">
            <a:extLst>
              <a:ext uri="{FF2B5EF4-FFF2-40B4-BE49-F238E27FC236}">
                <a16:creationId xmlns:a16="http://schemas.microsoft.com/office/drawing/2014/main" id="{98FC13D8-DA69-5D06-0921-6C3C498D011F}"/>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56D1798B-6C5A-F38C-2D06-DE140F59A265}"/>
              </a:ext>
            </a:extLst>
          </p:cNvPr>
          <p:cNvSpPr>
            <a:spLocks noGrp="1"/>
          </p:cNvSpPr>
          <p:nvPr>
            <p:ph type="sldNum" sz="quarter" idx="12"/>
          </p:nvPr>
        </p:nvSpPr>
        <p:spPr/>
        <p:txBody>
          <a:bodyPr/>
          <a:lstStyle/>
          <a:p>
            <a:fld id="{E870D0A0-23BC-6442-ADA5-05CEA991AD9E}" type="slidenum">
              <a:t>‹#›</a:t>
            </a:fld>
            <a:endParaRPr kumimoji="1" lang="zh-CN" altLang="en-US"/>
          </a:p>
        </p:txBody>
      </p:sp>
    </p:spTree>
    <p:extLst>
      <p:ext uri="{BB962C8B-B14F-4D97-AF65-F5344CB8AC3E}">
        <p14:creationId xmlns:p14="http://schemas.microsoft.com/office/powerpoint/2010/main" val="32768279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45C66C-73E8-8DE8-0629-2DB14FFC31F0}"/>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C4D881CB-8B95-37D8-89BA-8EDB7014B4B9}"/>
              </a:ext>
            </a:extLst>
          </p:cNvPr>
          <p:cNvSpPr>
            <a:spLocks noGrp="1"/>
          </p:cNvSpPr>
          <p:nvPr>
            <p:ph idx="1"/>
          </p:nvPr>
        </p:nvSpPr>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BCFD8297-6EFF-AA17-EF87-BD23D8506874}"/>
              </a:ext>
            </a:extLst>
          </p:cNvPr>
          <p:cNvSpPr>
            <a:spLocks noGrp="1"/>
          </p:cNvSpPr>
          <p:nvPr>
            <p:ph type="dt" sz="half" idx="10"/>
          </p:nvPr>
        </p:nvSpPr>
        <p:spPr/>
        <p:txBody>
          <a:bodyPr/>
          <a:lstStyle/>
          <a:p>
            <a:fld id="{E8C1FDE0-16D6-7744-9682-2C756A775635}" type="datetimeFigureOut">
              <a:t>2022/9/3</a:t>
            </a:fld>
            <a:endParaRPr kumimoji="1" lang="zh-CN" altLang="en-US"/>
          </a:p>
        </p:txBody>
      </p:sp>
      <p:sp>
        <p:nvSpPr>
          <p:cNvPr id="5" name="页脚占位符 4">
            <a:extLst>
              <a:ext uri="{FF2B5EF4-FFF2-40B4-BE49-F238E27FC236}">
                <a16:creationId xmlns:a16="http://schemas.microsoft.com/office/drawing/2014/main" id="{BC05B482-2680-F5B1-014B-44C6EF1DFCD7}"/>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88F8896E-66D5-EF11-2BE1-207879F63250}"/>
              </a:ext>
            </a:extLst>
          </p:cNvPr>
          <p:cNvSpPr>
            <a:spLocks noGrp="1"/>
          </p:cNvSpPr>
          <p:nvPr>
            <p:ph type="sldNum" sz="quarter" idx="12"/>
          </p:nvPr>
        </p:nvSpPr>
        <p:spPr/>
        <p:txBody>
          <a:bodyPr/>
          <a:lstStyle/>
          <a:p>
            <a:fld id="{E870D0A0-23BC-6442-ADA5-05CEA991AD9E}" type="slidenum">
              <a:t>‹#›</a:t>
            </a:fld>
            <a:endParaRPr kumimoji="1" lang="zh-CN" altLang="en-US"/>
          </a:p>
        </p:txBody>
      </p:sp>
    </p:spTree>
    <p:extLst>
      <p:ext uri="{BB962C8B-B14F-4D97-AF65-F5344CB8AC3E}">
        <p14:creationId xmlns:p14="http://schemas.microsoft.com/office/powerpoint/2010/main" val="28724335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0923F42-D1BB-4921-7B7C-09FBCF54C75A}"/>
              </a:ext>
            </a:extLst>
          </p:cNvPr>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p>
        </p:txBody>
      </p:sp>
      <p:sp>
        <p:nvSpPr>
          <p:cNvPr id="3" name="文本占位符 2">
            <a:extLst>
              <a:ext uri="{FF2B5EF4-FFF2-40B4-BE49-F238E27FC236}">
                <a16:creationId xmlns:a16="http://schemas.microsoft.com/office/drawing/2014/main" id="{A348622B-A9E0-06FF-2E7D-E9EB516E82B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p>
        </p:txBody>
      </p:sp>
      <p:sp>
        <p:nvSpPr>
          <p:cNvPr id="4" name="日期占位符 3">
            <a:extLst>
              <a:ext uri="{FF2B5EF4-FFF2-40B4-BE49-F238E27FC236}">
                <a16:creationId xmlns:a16="http://schemas.microsoft.com/office/drawing/2014/main" id="{CB5656EB-F058-F64F-E3BE-9ADEBF55AAB6}"/>
              </a:ext>
            </a:extLst>
          </p:cNvPr>
          <p:cNvSpPr>
            <a:spLocks noGrp="1"/>
          </p:cNvSpPr>
          <p:nvPr>
            <p:ph type="dt" sz="half" idx="10"/>
          </p:nvPr>
        </p:nvSpPr>
        <p:spPr/>
        <p:txBody>
          <a:bodyPr/>
          <a:lstStyle/>
          <a:p>
            <a:fld id="{E8C1FDE0-16D6-7744-9682-2C756A775635}" type="datetimeFigureOut">
              <a:t>2022/9/3</a:t>
            </a:fld>
            <a:endParaRPr kumimoji="1" lang="zh-CN" altLang="en-US"/>
          </a:p>
        </p:txBody>
      </p:sp>
      <p:sp>
        <p:nvSpPr>
          <p:cNvPr id="5" name="页脚占位符 4">
            <a:extLst>
              <a:ext uri="{FF2B5EF4-FFF2-40B4-BE49-F238E27FC236}">
                <a16:creationId xmlns:a16="http://schemas.microsoft.com/office/drawing/2014/main" id="{1BBDF764-47DB-65BC-1EE3-8F3F12516123}"/>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A846D2CD-3996-AF17-647E-CEE99EA7D3C3}"/>
              </a:ext>
            </a:extLst>
          </p:cNvPr>
          <p:cNvSpPr>
            <a:spLocks noGrp="1"/>
          </p:cNvSpPr>
          <p:nvPr>
            <p:ph type="sldNum" sz="quarter" idx="12"/>
          </p:nvPr>
        </p:nvSpPr>
        <p:spPr/>
        <p:txBody>
          <a:bodyPr/>
          <a:lstStyle/>
          <a:p>
            <a:fld id="{E870D0A0-23BC-6442-ADA5-05CEA991AD9E}" type="slidenum">
              <a:t>‹#›</a:t>
            </a:fld>
            <a:endParaRPr kumimoji="1" lang="zh-CN" altLang="en-US"/>
          </a:p>
        </p:txBody>
      </p:sp>
    </p:spTree>
    <p:extLst>
      <p:ext uri="{BB962C8B-B14F-4D97-AF65-F5344CB8AC3E}">
        <p14:creationId xmlns:p14="http://schemas.microsoft.com/office/powerpoint/2010/main" val="39035475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0D8CADD-DC97-31BC-FCFD-6017DC2EC902}"/>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5AC3B650-AC78-E614-67C2-E498625C34E3}"/>
              </a:ext>
            </a:extLst>
          </p:cNvPr>
          <p:cNvSpPr>
            <a:spLocks noGrp="1"/>
          </p:cNvSpPr>
          <p:nvPr>
            <p:ph sz="half" idx="1"/>
          </p:nvPr>
        </p:nvSpPr>
        <p:spPr>
          <a:xfrm>
            <a:off x="838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内容占位符 3">
            <a:extLst>
              <a:ext uri="{FF2B5EF4-FFF2-40B4-BE49-F238E27FC236}">
                <a16:creationId xmlns:a16="http://schemas.microsoft.com/office/drawing/2014/main" id="{9CB88ED4-5642-45CE-20CA-57DD2F3BB991}"/>
              </a:ext>
            </a:extLst>
          </p:cNvPr>
          <p:cNvSpPr>
            <a:spLocks noGrp="1"/>
          </p:cNvSpPr>
          <p:nvPr>
            <p:ph sz="half" idx="2"/>
          </p:nvPr>
        </p:nvSpPr>
        <p:spPr>
          <a:xfrm>
            <a:off x="6172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日期占位符 4">
            <a:extLst>
              <a:ext uri="{FF2B5EF4-FFF2-40B4-BE49-F238E27FC236}">
                <a16:creationId xmlns:a16="http://schemas.microsoft.com/office/drawing/2014/main" id="{D63FFD2A-08F9-1EF8-618C-889A608AD596}"/>
              </a:ext>
            </a:extLst>
          </p:cNvPr>
          <p:cNvSpPr>
            <a:spLocks noGrp="1"/>
          </p:cNvSpPr>
          <p:nvPr>
            <p:ph type="dt" sz="half" idx="10"/>
          </p:nvPr>
        </p:nvSpPr>
        <p:spPr/>
        <p:txBody>
          <a:bodyPr/>
          <a:lstStyle/>
          <a:p>
            <a:fld id="{E8C1FDE0-16D6-7744-9682-2C756A775635}" type="datetimeFigureOut">
              <a:t>2022/9/3</a:t>
            </a:fld>
            <a:endParaRPr kumimoji="1" lang="zh-CN" altLang="en-US"/>
          </a:p>
        </p:txBody>
      </p:sp>
      <p:sp>
        <p:nvSpPr>
          <p:cNvPr id="6" name="页脚占位符 5">
            <a:extLst>
              <a:ext uri="{FF2B5EF4-FFF2-40B4-BE49-F238E27FC236}">
                <a16:creationId xmlns:a16="http://schemas.microsoft.com/office/drawing/2014/main" id="{2DC76D47-C804-47FA-3AE6-E2C2408E2FB9}"/>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EF450A40-F8DD-26F2-7BF4-C5D6866B0F7C}"/>
              </a:ext>
            </a:extLst>
          </p:cNvPr>
          <p:cNvSpPr>
            <a:spLocks noGrp="1"/>
          </p:cNvSpPr>
          <p:nvPr>
            <p:ph type="sldNum" sz="quarter" idx="12"/>
          </p:nvPr>
        </p:nvSpPr>
        <p:spPr/>
        <p:txBody>
          <a:bodyPr/>
          <a:lstStyle/>
          <a:p>
            <a:fld id="{E870D0A0-23BC-6442-ADA5-05CEA991AD9E}" type="slidenum">
              <a:t>‹#›</a:t>
            </a:fld>
            <a:endParaRPr kumimoji="1" lang="zh-CN" altLang="en-US"/>
          </a:p>
        </p:txBody>
      </p:sp>
    </p:spTree>
    <p:extLst>
      <p:ext uri="{BB962C8B-B14F-4D97-AF65-F5344CB8AC3E}">
        <p14:creationId xmlns:p14="http://schemas.microsoft.com/office/powerpoint/2010/main" val="34727471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CBE9712-CC17-FF68-6B26-7045BF6097DC}"/>
              </a:ext>
            </a:extLst>
          </p:cNvPr>
          <p:cNvSpPr>
            <a:spLocks noGrp="1"/>
          </p:cNvSpPr>
          <p:nvPr>
            <p:ph type="title"/>
          </p:nvPr>
        </p:nvSpPr>
        <p:spPr>
          <a:xfrm>
            <a:off x="839788" y="365125"/>
            <a:ext cx="10515600" cy="1325563"/>
          </a:xfrm>
        </p:spPr>
        <p:txBody>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459DB2A7-9832-12F5-181A-EECC70C7BCF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4" name="内容占位符 3">
            <a:extLst>
              <a:ext uri="{FF2B5EF4-FFF2-40B4-BE49-F238E27FC236}">
                <a16:creationId xmlns:a16="http://schemas.microsoft.com/office/drawing/2014/main" id="{69697ECE-9154-1765-0855-9FBE3BA04B14}"/>
              </a:ext>
            </a:extLst>
          </p:cNvPr>
          <p:cNvSpPr>
            <a:spLocks noGrp="1"/>
          </p:cNvSpPr>
          <p:nvPr>
            <p:ph sz="half" idx="2"/>
          </p:nvPr>
        </p:nvSpPr>
        <p:spPr>
          <a:xfrm>
            <a:off x="839788" y="2505075"/>
            <a:ext cx="5157787"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文本占位符 4">
            <a:extLst>
              <a:ext uri="{FF2B5EF4-FFF2-40B4-BE49-F238E27FC236}">
                <a16:creationId xmlns:a16="http://schemas.microsoft.com/office/drawing/2014/main" id="{536C75A4-21C0-3784-D81D-0635C8FBE66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6" name="内容占位符 5">
            <a:extLst>
              <a:ext uri="{FF2B5EF4-FFF2-40B4-BE49-F238E27FC236}">
                <a16:creationId xmlns:a16="http://schemas.microsoft.com/office/drawing/2014/main" id="{D016EBF5-C4D3-7539-45B9-76788C68DCF0}"/>
              </a:ext>
            </a:extLst>
          </p:cNvPr>
          <p:cNvSpPr>
            <a:spLocks noGrp="1"/>
          </p:cNvSpPr>
          <p:nvPr>
            <p:ph sz="quarter" idx="4"/>
          </p:nvPr>
        </p:nvSpPr>
        <p:spPr>
          <a:xfrm>
            <a:off x="6172200" y="2505075"/>
            <a:ext cx="5183188"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日期占位符 6">
            <a:extLst>
              <a:ext uri="{FF2B5EF4-FFF2-40B4-BE49-F238E27FC236}">
                <a16:creationId xmlns:a16="http://schemas.microsoft.com/office/drawing/2014/main" id="{07655FDA-586A-65DB-AFE9-2B6F4160A545}"/>
              </a:ext>
            </a:extLst>
          </p:cNvPr>
          <p:cNvSpPr>
            <a:spLocks noGrp="1"/>
          </p:cNvSpPr>
          <p:nvPr>
            <p:ph type="dt" sz="half" idx="10"/>
          </p:nvPr>
        </p:nvSpPr>
        <p:spPr/>
        <p:txBody>
          <a:bodyPr/>
          <a:lstStyle/>
          <a:p>
            <a:fld id="{E8C1FDE0-16D6-7744-9682-2C756A775635}" type="datetimeFigureOut">
              <a:t>2022/9/3</a:t>
            </a:fld>
            <a:endParaRPr kumimoji="1" lang="zh-CN" altLang="en-US"/>
          </a:p>
        </p:txBody>
      </p:sp>
      <p:sp>
        <p:nvSpPr>
          <p:cNvPr id="8" name="页脚占位符 7">
            <a:extLst>
              <a:ext uri="{FF2B5EF4-FFF2-40B4-BE49-F238E27FC236}">
                <a16:creationId xmlns:a16="http://schemas.microsoft.com/office/drawing/2014/main" id="{E52D924A-E207-D02C-8F7C-F30275AD423F}"/>
              </a:ext>
            </a:extLst>
          </p:cNvPr>
          <p:cNvSpPr>
            <a:spLocks noGrp="1"/>
          </p:cNvSpPr>
          <p:nvPr>
            <p:ph type="ftr" sz="quarter" idx="11"/>
          </p:nvPr>
        </p:nvSpPr>
        <p:spPr/>
        <p:txBody>
          <a:bodyPr/>
          <a:lstStyle/>
          <a:p>
            <a:endParaRPr kumimoji="1" lang="zh-CN" altLang="en-US"/>
          </a:p>
        </p:txBody>
      </p:sp>
      <p:sp>
        <p:nvSpPr>
          <p:cNvPr id="9" name="灯片编号占位符 8">
            <a:extLst>
              <a:ext uri="{FF2B5EF4-FFF2-40B4-BE49-F238E27FC236}">
                <a16:creationId xmlns:a16="http://schemas.microsoft.com/office/drawing/2014/main" id="{A7B165A5-2219-BFE5-C93F-E6E9E2CFB7F5}"/>
              </a:ext>
            </a:extLst>
          </p:cNvPr>
          <p:cNvSpPr>
            <a:spLocks noGrp="1"/>
          </p:cNvSpPr>
          <p:nvPr>
            <p:ph type="sldNum" sz="quarter" idx="12"/>
          </p:nvPr>
        </p:nvSpPr>
        <p:spPr/>
        <p:txBody>
          <a:bodyPr/>
          <a:lstStyle/>
          <a:p>
            <a:fld id="{E870D0A0-23BC-6442-ADA5-05CEA991AD9E}" type="slidenum">
              <a:t>‹#›</a:t>
            </a:fld>
            <a:endParaRPr kumimoji="1" lang="zh-CN" altLang="en-US"/>
          </a:p>
        </p:txBody>
      </p:sp>
    </p:spTree>
    <p:extLst>
      <p:ext uri="{BB962C8B-B14F-4D97-AF65-F5344CB8AC3E}">
        <p14:creationId xmlns:p14="http://schemas.microsoft.com/office/powerpoint/2010/main" val="37313390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6B358C-1E3E-8903-CFE8-CA1171EBB284}"/>
              </a:ext>
            </a:extLst>
          </p:cNvPr>
          <p:cNvSpPr>
            <a:spLocks noGrp="1"/>
          </p:cNvSpPr>
          <p:nvPr>
            <p:ph type="title"/>
          </p:nvPr>
        </p:nvSpPr>
        <p:spPr/>
        <p:txBody>
          <a:bodyPr/>
          <a:lstStyle/>
          <a:p>
            <a:r>
              <a:rPr kumimoji="1" lang="zh-CN" altLang="en-US"/>
              <a:t>单击此处编辑母版标题样式</a:t>
            </a:r>
          </a:p>
        </p:txBody>
      </p:sp>
      <p:sp>
        <p:nvSpPr>
          <p:cNvPr id="3" name="日期占位符 2">
            <a:extLst>
              <a:ext uri="{FF2B5EF4-FFF2-40B4-BE49-F238E27FC236}">
                <a16:creationId xmlns:a16="http://schemas.microsoft.com/office/drawing/2014/main" id="{60AD3971-8DE8-2D64-488C-EE9D4227E5BA}"/>
              </a:ext>
            </a:extLst>
          </p:cNvPr>
          <p:cNvSpPr>
            <a:spLocks noGrp="1"/>
          </p:cNvSpPr>
          <p:nvPr>
            <p:ph type="dt" sz="half" idx="10"/>
          </p:nvPr>
        </p:nvSpPr>
        <p:spPr/>
        <p:txBody>
          <a:bodyPr/>
          <a:lstStyle/>
          <a:p>
            <a:fld id="{E8C1FDE0-16D6-7744-9682-2C756A775635}" type="datetimeFigureOut">
              <a:t>2022/9/3</a:t>
            </a:fld>
            <a:endParaRPr kumimoji="1" lang="zh-CN" altLang="en-US"/>
          </a:p>
        </p:txBody>
      </p:sp>
      <p:sp>
        <p:nvSpPr>
          <p:cNvPr id="4" name="页脚占位符 3">
            <a:extLst>
              <a:ext uri="{FF2B5EF4-FFF2-40B4-BE49-F238E27FC236}">
                <a16:creationId xmlns:a16="http://schemas.microsoft.com/office/drawing/2014/main" id="{5C85FCAD-DA50-8F52-D9F8-9CA0A92A7A9A}"/>
              </a:ext>
            </a:extLst>
          </p:cNvPr>
          <p:cNvSpPr>
            <a:spLocks noGrp="1"/>
          </p:cNvSpPr>
          <p:nvPr>
            <p:ph type="ftr" sz="quarter" idx="11"/>
          </p:nvPr>
        </p:nvSpPr>
        <p:spPr/>
        <p:txBody>
          <a:bodyPr/>
          <a:lstStyle/>
          <a:p>
            <a:endParaRPr kumimoji="1" lang="zh-CN" altLang="en-US"/>
          </a:p>
        </p:txBody>
      </p:sp>
      <p:sp>
        <p:nvSpPr>
          <p:cNvPr id="5" name="灯片编号占位符 4">
            <a:extLst>
              <a:ext uri="{FF2B5EF4-FFF2-40B4-BE49-F238E27FC236}">
                <a16:creationId xmlns:a16="http://schemas.microsoft.com/office/drawing/2014/main" id="{B392D50F-CE55-3C43-5B44-EF9114E33562}"/>
              </a:ext>
            </a:extLst>
          </p:cNvPr>
          <p:cNvSpPr>
            <a:spLocks noGrp="1"/>
          </p:cNvSpPr>
          <p:nvPr>
            <p:ph type="sldNum" sz="quarter" idx="12"/>
          </p:nvPr>
        </p:nvSpPr>
        <p:spPr/>
        <p:txBody>
          <a:bodyPr/>
          <a:lstStyle/>
          <a:p>
            <a:fld id="{E870D0A0-23BC-6442-ADA5-05CEA991AD9E}" type="slidenum">
              <a:t>‹#›</a:t>
            </a:fld>
            <a:endParaRPr kumimoji="1" lang="zh-CN" altLang="en-US"/>
          </a:p>
        </p:txBody>
      </p:sp>
    </p:spTree>
    <p:extLst>
      <p:ext uri="{BB962C8B-B14F-4D97-AF65-F5344CB8AC3E}">
        <p14:creationId xmlns:p14="http://schemas.microsoft.com/office/powerpoint/2010/main" val="30682444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D5A7FAEB-4AA4-7344-200A-C4F9959B7D82}"/>
              </a:ext>
            </a:extLst>
          </p:cNvPr>
          <p:cNvSpPr>
            <a:spLocks noGrp="1"/>
          </p:cNvSpPr>
          <p:nvPr>
            <p:ph type="dt" sz="half" idx="10"/>
          </p:nvPr>
        </p:nvSpPr>
        <p:spPr/>
        <p:txBody>
          <a:bodyPr/>
          <a:lstStyle/>
          <a:p>
            <a:fld id="{E8C1FDE0-16D6-7744-9682-2C756A775635}" type="datetimeFigureOut">
              <a:t>2022/9/3</a:t>
            </a:fld>
            <a:endParaRPr kumimoji="1" lang="zh-CN" altLang="en-US"/>
          </a:p>
        </p:txBody>
      </p:sp>
      <p:sp>
        <p:nvSpPr>
          <p:cNvPr id="3" name="页脚占位符 2">
            <a:extLst>
              <a:ext uri="{FF2B5EF4-FFF2-40B4-BE49-F238E27FC236}">
                <a16:creationId xmlns:a16="http://schemas.microsoft.com/office/drawing/2014/main" id="{3B8CE588-376E-D13C-B69F-7625FFC04B6F}"/>
              </a:ext>
            </a:extLst>
          </p:cNvPr>
          <p:cNvSpPr>
            <a:spLocks noGrp="1"/>
          </p:cNvSpPr>
          <p:nvPr>
            <p:ph type="ftr" sz="quarter" idx="11"/>
          </p:nvPr>
        </p:nvSpPr>
        <p:spPr/>
        <p:txBody>
          <a:bodyPr/>
          <a:lstStyle/>
          <a:p>
            <a:endParaRPr kumimoji="1" lang="zh-CN" altLang="en-US"/>
          </a:p>
        </p:txBody>
      </p:sp>
      <p:sp>
        <p:nvSpPr>
          <p:cNvPr id="4" name="灯片编号占位符 3">
            <a:extLst>
              <a:ext uri="{FF2B5EF4-FFF2-40B4-BE49-F238E27FC236}">
                <a16:creationId xmlns:a16="http://schemas.microsoft.com/office/drawing/2014/main" id="{9BC763EF-424C-33FC-49B1-69CEFF407597}"/>
              </a:ext>
            </a:extLst>
          </p:cNvPr>
          <p:cNvSpPr>
            <a:spLocks noGrp="1"/>
          </p:cNvSpPr>
          <p:nvPr>
            <p:ph type="sldNum" sz="quarter" idx="12"/>
          </p:nvPr>
        </p:nvSpPr>
        <p:spPr/>
        <p:txBody>
          <a:bodyPr/>
          <a:lstStyle/>
          <a:p>
            <a:fld id="{E870D0A0-23BC-6442-ADA5-05CEA991AD9E}" type="slidenum">
              <a:t>‹#›</a:t>
            </a:fld>
            <a:endParaRPr kumimoji="1" lang="zh-CN" altLang="en-US"/>
          </a:p>
        </p:txBody>
      </p:sp>
    </p:spTree>
    <p:extLst>
      <p:ext uri="{BB962C8B-B14F-4D97-AF65-F5344CB8AC3E}">
        <p14:creationId xmlns:p14="http://schemas.microsoft.com/office/powerpoint/2010/main" val="20438590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B0C024-2F97-D219-EF63-6E8B205FADDE}"/>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内容占位符 2">
            <a:extLst>
              <a:ext uri="{FF2B5EF4-FFF2-40B4-BE49-F238E27FC236}">
                <a16:creationId xmlns:a16="http://schemas.microsoft.com/office/drawing/2014/main" id="{6D37A342-CDF9-4B5A-07B0-3EE5D98513A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文本占位符 3">
            <a:extLst>
              <a:ext uri="{FF2B5EF4-FFF2-40B4-BE49-F238E27FC236}">
                <a16:creationId xmlns:a16="http://schemas.microsoft.com/office/drawing/2014/main" id="{1FA84DF9-8A71-921B-72F4-BB74A4DEEBF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85E6B248-8492-311A-4E89-31AFB3DB37B7}"/>
              </a:ext>
            </a:extLst>
          </p:cNvPr>
          <p:cNvSpPr>
            <a:spLocks noGrp="1"/>
          </p:cNvSpPr>
          <p:nvPr>
            <p:ph type="dt" sz="half" idx="10"/>
          </p:nvPr>
        </p:nvSpPr>
        <p:spPr/>
        <p:txBody>
          <a:bodyPr/>
          <a:lstStyle/>
          <a:p>
            <a:fld id="{E8C1FDE0-16D6-7744-9682-2C756A775635}" type="datetimeFigureOut">
              <a:t>2022/9/3</a:t>
            </a:fld>
            <a:endParaRPr kumimoji="1" lang="zh-CN" altLang="en-US"/>
          </a:p>
        </p:txBody>
      </p:sp>
      <p:sp>
        <p:nvSpPr>
          <p:cNvPr id="6" name="页脚占位符 5">
            <a:extLst>
              <a:ext uri="{FF2B5EF4-FFF2-40B4-BE49-F238E27FC236}">
                <a16:creationId xmlns:a16="http://schemas.microsoft.com/office/drawing/2014/main" id="{80AD16A5-7AC0-ABA3-14A4-9471F92EE794}"/>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9D4F8445-1E2D-9A01-0D42-27A2B2FB9F8F}"/>
              </a:ext>
            </a:extLst>
          </p:cNvPr>
          <p:cNvSpPr>
            <a:spLocks noGrp="1"/>
          </p:cNvSpPr>
          <p:nvPr>
            <p:ph type="sldNum" sz="quarter" idx="12"/>
          </p:nvPr>
        </p:nvSpPr>
        <p:spPr/>
        <p:txBody>
          <a:bodyPr/>
          <a:lstStyle/>
          <a:p>
            <a:fld id="{E870D0A0-23BC-6442-ADA5-05CEA991AD9E}" type="slidenum">
              <a:t>‹#›</a:t>
            </a:fld>
            <a:endParaRPr kumimoji="1" lang="zh-CN" altLang="en-US"/>
          </a:p>
        </p:txBody>
      </p:sp>
    </p:spTree>
    <p:extLst>
      <p:ext uri="{BB962C8B-B14F-4D97-AF65-F5344CB8AC3E}">
        <p14:creationId xmlns:p14="http://schemas.microsoft.com/office/powerpoint/2010/main" val="12069358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A261BE0-88FE-534E-0476-50E5109FE5EC}"/>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图片占位符 2">
            <a:extLst>
              <a:ext uri="{FF2B5EF4-FFF2-40B4-BE49-F238E27FC236}">
                <a16:creationId xmlns:a16="http://schemas.microsoft.com/office/drawing/2014/main" id="{D82D94F2-56A6-0DBF-E192-E348E9B186E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a:extLst>
              <a:ext uri="{FF2B5EF4-FFF2-40B4-BE49-F238E27FC236}">
                <a16:creationId xmlns:a16="http://schemas.microsoft.com/office/drawing/2014/main" id="{CD495623-D84B-04FD-D59B-A7326FD82AB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8D817A7D-2D2E-BFCB-C7D3-2ECA205B95FE}"/>
              </a:ext>
            </a:extLst>
          </p:cNvPr>
          <p:cNvSpPr>
            <a:spLocks noGrp="1"/>
          </p:cNvSpPr>
          <p:nvPr>
            <p:ph type="dt" sz="half" idx="10"/>
          </p:nvPr>
        </p:nvSpPr>
        <p:spPr/>
        <p:txBody>
          <a:bodyPr/>
          <a:lstStyle/>
          <a:p>
            <a:fld id="{E8C1FDE0-16D6-7744-9682-2C756A775635}" type="datetimeFigureOut">
              <a:t>2022/9/3</a:t>
            </a:fld>
            <a:endParaRPr kumimoji="1" lang="zh-CN" altLang="en-US"/>
          </a:p>
        </p:txBody>
      </p:sp>
      <p:sp>
        <p:nvSpPr>
          <p:cNvPr id="6" name="页脚占位符 5">
            <a:extLst>
              <a:ext uri="{FF2B5EF4-FFF2-40B4-BE49-F238E27FC236}">
                <a16:creationId xmlns:a16="http://schemas.microsoft.com/office/drawing/2014/main" id="{1EC694B4-0410-A882-D6DC-475AE0287EB7}"/>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613A071A-47E5-BB48-5D4D-7872F76F8DA3}"/>
              </a:ext>
            </a:extLst>
          </p:cNvPr>
          <p:cNvSpPr>
            <a:spLocks noGrp="1"/>
          </p:cNvSpPr>
          <p:nvPr>
            <p:ph type="sldNum" sz="quarter" idx="12"/>
          </p:nvPr>
        </p:nvSpPr>
        <p:spPr/>
        <p:txBody>
          <a:bodyPr/>
          <a:lstStyle/>
          <a:p>
            <a:fld id="{E870D0A0-23BC-6442-ADA5-05CEA991AD9E}" type="slidenum">
              <a:t>‹#›</a:t>
            </a:fld>
            <a:endParaRPr kumimoji="1" lang="zh-CN" altLang="en-US"/>
          </a:p>
        </p:txBody>
      </p:sp>
    </p:spTree>
    <p:extLst>
      <p:ext uri="{BB962C8B-B14F-4D97-AF65-F5344CB8AC3E}">
        <p14:creationId xmlns:p14="http://schemas.microsoft.com/office/powerpoint/2010/main" val="6579072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9FA96234-179A-6BB5-8A64-3D4393CA25C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54211614-6EF3-81BF-533C-FCB584CAACD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FB705F93-DCF0-A450-49AF-297A9BD7AA7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C1FDE0-16D6-7744-9682-2C756A775635}" type="datetimeFigureOut">
              <a:t>2022/9/3</a:t>
            </a:fld>
            <a:endParaRPr kumimoji="1" lang="zh-CN" altLang="en-US"/>
          </a:p>
        </p:txBody>
      </p:sp>
      <p:sp>
        <p:nvSpPr>
          <p:cNvPr id="5" name="页脚占位符 4">
            <a:extLst>
              <a:ext uri="{FF2B5EF4-FFF2-40B4-BE49-F238E27FC236}">
                <a16:creationId xmlns:a16="http://schemas.microsoft.com/office/drawing/2014/main" id="{4E8294E3-721F-E4DD-B31A-E9EDD7F640D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灯片编号占位符 5">
            <a:extLst>
              <a:ext uri="{FF2B5EF4-FFF2-40B4-BE49-F238E27FC236}">
                <a16:creationId xmlns:a16="http://schemas.microsoft.com/office/drawing/2014/main" id="{DC8259C7-EA33-2224-677A-73CFB344D54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870D0A0-23BC-6442-ADA5-05CEA991AD9E}" type="slidenum">
              <a:t>‹#›</a:t>
            </a:fld>
            <a:endParaRPr kumimoji="1" lang="zh-CN" altLang="en-US"/>
          </a:p>
        </p:txBody>
      </p:sp>
    </p:spTree>
    <p:extLst>
      <p:ext uri="{BB962C8B-B14F-4D97-AF65-F5344CB8AC3E}">
        <p14:creationId xmlns:p14="http://schemas.microsoft.com/office/powerpoint/2010/main" val="35863021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6FF1F8E-EE58-40B8-A640-B5B63CF62E3F}"/>
              </a:ext>
            </a:extLst>
          </p:cNvPr>
          <p:cNvSpPr>
            <a:spLocks noGrp="1"/>
          </p:cNvSpPr>
          <p:nvPr>
            <p:ph type="ctrTitle"/>
          </p:nvPr>
        </p:nvSpPr>
        <p:spPr/>
        <p:txBody>
          <a:bodyPr>
            <a:normAutofit fontScale="90000"/>
          </a:bodyPr>
          <a:lstStyle/>
          <a:p>
            <a:r>
              <a:rPr kumimoji="1" lang="zh-CN" altLang="en-US"/>
              <a:t>计算病理学定义、最佳实践和监管指南推荐：数字病理学协会的白皮书</a:t>
            </a:r>
          </a:p>
        </p:txBody>
      </p:sp>
      <p:sp>
        <p:nvSpPr>
          <p:cNvPr id="3" name="副标题 2">
            <a:extLst>
              <a:ext uri="{FF2B5EF4-FFF2-40B4-BE49-F238E27FC236}">
                <a16:creationId xmlns:a16="http://schemas.microsoft.com/office/drawing/2014/main" id="{5311AAFD-252E-FF8B-11AD-E05E6842FBB9}"/>
              </a:ext>
            </a:extLst>
          </p:cNvPr>
          <p:cNvSpPr>
            <a:spLocks noGrp="1"/>
          </p:cNvSpPr>
          <p:nvPr>
            <p:ph type="subTitle" idx="1"/>
          </p:nvPr>
        </p:nvSpPr>
        <p:spPr/>
        <p:txBody>
          <a:bodyPr/>
          <a:lstStyle/>
          <a:p>
            <a:endParaRPr kumimoji="1" lang="en-US" altLang="zh-CN"/>
          </a:p>
          <a:p>
            <a:r>
              <a:rPr kumimoji="1" lang="zh-CN" altLang="en-US"/>
              <a:t>汇报人：钱霖奕</a:t>
            </a:r>
          </a:p>
        </p:txBody>
      </p:sp>
    </p:spTree>
    <p:extLst>
      <p:ext uri="{BB962C8B-B14F-4D97-AF65-F5344CB8AC3E}">
        <p14:creationId xmlns:p14="http://schemas.microsoft.com/office/powerpoint/2010/main" val="8927904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EE7E9CC-41C4-807C-B77B-80E3430FB6DF}"/>
              </a:ext>
            </a:extLst>
          </p:cNvPr>
          <p:cNvSpPr>
            <a:spLocks noGrp="1"/>
          </p:cNvSpPr>
          <p:nvPr>
            <p:ph type="title"/>
          </p:nvPr>
        </p:nvSpPr>
        <p:spPr/>
        <p:txBody>
          <a:bodyPr/>
          <a:lstStyle/>
          <a:p>
            <a:r>
              <a:rPr kumimoji="1" lang="zh-CN" altLang="en-US"/>
              <a:t>实现计算病理学的障碍和解决方案</a:t>
            </a:r>
          </a:p>
        </p:txBody>
      </p:sp>
      <p:sp>
        <p:nvSpPr>
          <p:cNvPr id="3" name="内容占位符 2">
            <a:extLst>
              <a:ext uri="{FF2B5EF4-FFF2-40B4-BE49-F238E27FC236}">
                <a16:creationId xmlns:a16="http://schemas.microsoft.com/office/drawing/2014/main" id="{F4C7B926-1B5E-CA3E-EC76-11F2186122BC}"/>
              </a:ext>
            </a:extLst>
          </p:cNvPr>
          <p:cNvSpPr>
            <a:spLocks noGrp="1"/>
          </p:cNvSpPr>
          <p:nvPr>
            <p:ph idx="1"/>
          </p:nvPr>
        </p:nvSpPr>
        <p:spPr/>
        <p:txBody>
          <a:bodyPr/>
          <a:lstStyle/>
          <a:p>
            <a:r>
              <a:rPr kumimoji="1" lang="zh-CN" altLang="en-US"/>
              <a:t>基础设施考虑</a:t>
            </a:r>
            <a:endParaRPr kumimoji="1" lang="en-US" altLang="zh-CN"/>
          </a:p>
          <a:p>
            <a:pPr marL="0" indent="0">
              <a:buNone/>
            </a:pPr>
            <a:r>
              <a:rPr kumimoji="1" lang="zh-CN" altLang="en-US"/>
              <a:t>计算病理学的实现需要在 </a:t>
            </a:r>
            <a:r>
              <a:rPr kumimoji="1" lang="en-US" altLang="zh-CN"/>
              <a:t>IT</a:t>
            </a:r>
            <a:r>
              <a:rPr kumimoji="1" lang="zh-CN" altLang="en-US"/>
              <a:t> 领域的大量投资，病理图像通常大于</a:t>
            </a:r>
            <a:r>
              <a:rPr kumimoji="1" lang="en-US" altLang="zh-CN"/>
              <a:t>50000×50000</a:t>
            </a:r>
            <a:r>
              <a:rPr kumimoji="1" lang="zh-CN" altLang="en-US"/>
              <a:t>像素，这些大尺寸的图像可能会给评估、存储和库存管理带来问题。</a:t>
            </a:r>
          </a:p>
          <a:p>
            <a:pPr marL="0" indent="0">
              <a:buNone/>
            </a:pPr>
            <a:endParaRPr kumimoji="1" lang="zh-CN" altLang="en-US"/>
          </a:p>
        </p:txBody>
      </p:sp>
    </p:spTree>
    <p:extLst>
      <p:ext uri="{BB962C8B-B14F-4D97-AF65-F5344CB8AC3E}">
        <p14:creationId xmlns:p14="http://schemas.microsoft.com/office/powerpoint/2010/main" val="29718604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DC49190-5950-A73E-62EF-B95EC6E505D4}"/>
              </a:ext>
            </a:extLst>
          </p:cNvPr>
          <p:cNvSpPr>
            <a:spLocks noGrp="1"/>
          </p:cNvSpPr>
          <p:nvPr>
            <p:ph type="title"/>
          </p:nvPr>
        </p:nvSpPr>
        <p:spPr/>
        <p:txBody>
          <a:bodyPr/>
          <a:lstStyle/>
          <a:p>
            <a:r>
              <a:rPr kumimoji="1" lang="zh-CN" altLang="en-US"/>
              <a:t>实现计算病理学的障碍和解决方案</a:t>
            </a:r>
          </a:p>
        </p:txBody>
      </p:sp>
      <p:sp>
        <p:nvSpPr>
          <p:cNvPr id="3" name="内容占位符 2">
            <a:extLst>
              <a:ext uri="{FF2B5EF4-FFF2-40B4-BE49-F238E27FC236}">
                <a16:creationId xmlns:a16="http://schemas.microsoft.com/office/drawing/2014/main" id="{D9CCBBCD-259B-4082-CD16-1ECB171444CB}"/>
              </a:ext>
            </a:extLst>
          </p:cNvPr>
          <p:cNvSpPr>
            <a:spLocks noGrp="1"/>
          </p:cNvSpPr>
          <p:nvPr>
            <p:ph idx="1"/>
          </p:nvPr>
        </p:nvSpPr>
        <p:spPr/>
        <p:txBody>
          <a:bodyPr/>
          <a:lstStyle/>
          <a:p>
            <a:r>
              <a:rPr kumimoji="1" lang="zh-CN" altLang="en-US"/>
              <a:t>处理器速度和资源</a:t>
            </a:r>
            <a:endParaRPr kumimoji="1" lang="en-US" altLang="zh-CN"/>
          </a:p>
          <a:p>
            <a:pPr marL="0" indent="0">
              <a:buNone/>
            </a:pPr>
            <a:r>
              <a:rPr kumimoji="1" lang="zh-CN" altLang="en-US"/>
              <a:t>图像处理的性能高度依赖于处理器速度，在这方面 </a:t>
            </a:r>
            <a:r>
              <a:rPr kumimoji="1" lang="en-US" altLang="zh-CN"/>
              <a:t>GPUs</a:t>
            </a:r>
            <a:r>
              <a:rPr kumimoji="1" lang="zh-CN" altLang="en-US"/>
              <a:t> 的表现要优于 </a:t>
            </a:r>
            <a:r>
              <a:rPr kumimoji="1" lang="en-US" altLang="zh-CN"/>
              <a:t>CPUs</a:t>
            </a:r>
            <a:r>
              <a:rPr kumimoji="1" lang="zh-CN" altLang="en-US"/>
              <a:t>，所以有必要购买专门为深度学习设计的 </a:t>
            </a:r>
            <a:r>
              <a:rPr kumimoji="1" lang="en-US" altLang="zh-CN"/>
              <a:t>GPU</a:t>
            </a:r>
            <a:r>
              <a:rPr kumimoji="1" lang="zh-CN" altLang="en-US"/>
              <a:t>，或者可以使用云服务器资源。</a:t>
            </a:r>
          </a:p>
        </p:txBody>
      </p:sp>
    </p:spTree>
    <p:extLst>
      <p:ext uri="{BB962C8B-B14F-4D97-AF65-F5344CB8AC3E}">
        <p14:creationId xmlns:p14="http://schemas.microsoft.com/office/powerpoint/2010/main" val="37807526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AA9D221-9C67-DC00-71E1-4600E2B504A6}"/>
              </a:ext>
            </a:extLst>
          </p:cNvPr>
          <p:cNvSpPr>
            <a:spLocks noGrp="1"/>
          </p:cNvSpPr>
          <p:nvPr>
            <p:ph type="title"/>
          </p:nvPr>
        </p:nvSpPr>
        <p:spPr/>
        <p:txBody>
          <a:bodyPr/>
          <a:lstStyle/>
          <a:p>
            <a:r>
              <a:rPr kumimoji="1" lang="zh-CN" altLang="en-US"/>
              <a:t>实现计算病理学的障碍和解决方案</a:t>
            </a:r>
          </a:p>
        </p:txBody>
      </p:sp>
      <p:sp>
        <p:nvSpPr>
          <p:cNvPr id="3" name="内容占位符 2">
            <a:extLst>
              <a:ext uri="{FF2B5EF4-FFF2-40B4-BE49-F238E27FC236}">
                <a16:creationId xmlns:a16="http://schemas.microsoft.com/office/drawing/2014/main" id="{6885D145-99BB-9036-26C6-3ED0659ECF10}"/>
              </a:ext>
            </a:extLst>
          </p:cNvPr>
          <p:cNvSpPr>
            <a:spLocks noGrp="1"/>
          </p:cNvSpPr>
          <p:nvPr>
            <p:ph idx="1"/>
          </p:nvPr>
        </p:nvSpPr>
        <p:spPr/>
        <p:txBody>
          <a:bodyPr/>
          <a:lstStyle/>
          <a:p>
            <a:r>
              <a:rPr kumimoji="1" lang="zh-CN" altLang="en-US"/>
              <a:t>网络限制</a:t>
            </a:r>
            <a:endParaRPr kumimoji="1" lang="en-US" altLang="zh-CN"/>
          </a:p>
          <a:p>
            <a:pPr marL="0" indent="0">
              <a:buNone/>
            </a:pPr>
            <a:r>
              <a:rPr kumimoji="1" lang="zh-CN" altLang="en-US"/>
              <a:t>如果在云端存储数据或者图像处理，网络带宽就成了重要的考虑因素。这里有几个数据传输的注意事项：</a:t>
            </a:r>
            <a:endParaRPr kumimoji="1" lang="en-US" altLang="zh-CN"/>
          </a:p>
          <a:p>
            <a:pPr marL="514350" indent="-514350">
              <a:buAutoNum type="arabicPeriod"/>
            </a:pPr>
            <a:r>
              <a:rPr kumimoji="1" lang="zh-CN" altLang="en-US"/>
              <a:t>全切片扫描的数字切片数据必须传输至其网络存储位置</a:t>
            </a:r>
            <a:endParaRPr kumimoji="1" lang="en-US" altLang="zh-CN"/>
          </a:p>
          <a:p>
            <a:pPr marL="514350" indent="-514350">
              <a:buAutoNum type="arabicPeriod"/>
            </a:pPr>
            <a:r>
              <a:rPr kumimoji="1" lang="zh-CN" altLang="en-US"/>
              <a:t>数字切片必须从其网络存储位置传输至图像分析环境</a:t>
            </a:r>
          </a:p>
        </p:txBody>
      </p:sp>
    </p:spTree>
    <p:extLst>
      <p:ext uri="{BB962C8B-B14F-4D97-AF65-F5344CB8AC3E}">
        <p14:creationId xmlns:p14="http://schemas.microsoft.com/office/powerpoint/2010/main" val="4602127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B8417C7-BC08-2740-8981-A4B1011C2910}"/>
              </a:ext>
            </a:extLst>
          </p:cNvPr>
          <p:cNvSpPr>
            <a:spLocks noGrp="1"/>
          </p:cNvSpPr>
          <p:nvPr>
            <p:ph type="title"/>
          </p:nvPr>
        </p:nvSpPr>
        <p:spPr/>
        <p:txBody>
          <a:bodyPr/>
          <a:lstStyle/>
          <a:p>
            <a:r>
              <a:rPr kumimoji="1" lang="zh-CN" altLang="en-US"/>
              <a:t>实现计算病理学的障碍和解决方案</a:t>
            </a:r>
          </a:p>
        </p:txBody>
      </p:sp>
      <p:sp>
        <p:nvSpPr>
          <p:cNvPr id="3" name="内容占位符 2">
            <a:extLst>
              <a:ext uri="{FF2B5EF4-FFF2-40B4-BE49-F238E27FC236}">
                <a16:creationId xmlns:a16="http://schemas.microsoft.com/office/drawing/2014/main" id="{FA284846-AFE0-E70D-3396-A15CBF806D34}"/>
              </a:ext>
            </a:extLst>
          </p:cNvPr>
          <p:cNvSpPr>
            <a:spLocks noGrp="1"/>
          </p:cNvSpPr>
          <p:nvPr>
            <p:ph idx="1"/>
          </p:nvPr>
        </p:nvSpPr>
        <p:spPr/>
        <p:txBody>
          <a:bodyPr/>
          <a:lstStyle/>
          <a:p>
            <a:r>
              <a:rPr kumimoji="1" lang="zh-CN" altLang="en-US"/>
              <a:t>获取训练数据</a:t>
            </a:r>
            <a:endParaRPr kumimoji="1" lang="en-US" altLang="zh-CN"/>
          </a:p>
          <a:p>
            <a:pPr marL="0" indent="0">
              <a:buNone/>
            </a:pPr>
            <a:r>
              <a:rPr kumimoji="1" lang="zh-CN" altLang="en-US"/>
              <a:t>深度学习与传统的图像分析相比是急缺数据的，尤其在有监督学习中，除了原生的数据集，还需要真实值（标签），这就需要病理学家花费大量时间和精力去手动标注。对这个问题，可以使用流水线工作流和带直观用户界面的通用注释工具来解决。</a:t>
            </a:r>
          </a:p>
        </p:txBody>
      </p:sp>
    </p:spTree>
    <p:extLst>
      <p:ext uri="{BB962C8B-B14F-4D97-AF65-F5344CB8AC3E}">
        <p14:creationId xmlns:p14="http://schemas.microsoft.com/office/powerpoint/2010/main" val="35725549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E1FFFCB-ED41-245C-02E8-3D4880224248}"/>
              </a:ext>
            </a:extLst>
          </p:cNvPr>
          <p:cNvSpPr>
            <a:spLocks noGrp="1"/>
          </p:cNvSpPr>
          <p:nvPr>
            <p:ph type="title"/>
          </p:nvPr>
        </p:nvSpPr>
        <p:spPr/>
        <p:txBody>
          <a:bodyPr/>
          <a:lstStyle/>
          <a:p>
            <a:r>
              <a:rPr kumimoji="1" lang="zh-CN" altLang="en-US"/>
              <a:t>实现计算病理学的障碍和解决方案</a:t>
            </a:r>
          </a:p>
        </p:txBody>
      </p:sp>
      <p:sp>
        <p:nvSpPr>
          <p:cNvPr id="3" name="内容占位符 2">
            <a:extLst>
              <a:ext uri="{FF2B5EF4-FFF2-40B4-BE49-F238E27FC236}">
                <a16:creationId xmlns:a16="http://schemas.microsoft.com/office/drawing/2014/main" id="{4313A44A-3088-3255-8DCC-6F94A5AD924C}"/>
              </a:ext>
            </a:extLst>
          </p:cNvPr>
          <p:cNvSpPr>
            <a:spLocks noGrp="1"/>
          </p:cNvSpPr>
          <p:nvPr>
            <p:ph idx="1"/>
          </p:nvPr>
        </p:nvSpPr>
        <p:spPr/>
        <p:txBody>
          <a:bodyPr/>
          <a:lstStyle/>
          <a:p>
            <a:r>
              <a:rPr kumimoji="1" lang="zh-CN" altLang="en-US"/>
              <a:t>数据多样性</a:t>
            </a:r>
            <a:endParaRPr kumimoji="1" lang="en-US" altLang="zh-CN"/>
          </a:p>
          <a:p>
            <a:pPr marL="0" indent="0">
              <a:buNone/>
            </a:pPr>
            <a:r>
              <a:rPr kumimoji="1" lang="zh-CN" altLang="en-US"/>
              <a:t>在某个 </a:t>
            </a:r>
            <a:r>
              <a:rPr kumimoji="1" lang="en-US" altLang="zh-CN"/>
              <a:t>WSI</a:t>
            </a:r>
            <a:r>
              <a:rPr kumimoji="1" lang="zh-CN" altLang="en-US"/>
              <a:t> 数据集上表现良好的算法可能并不具有普适性，因此对有监督的算法而言，用各种各样的数据源开发是很重要的，这有助于提升算法的鲁棒性。</a:t>
            </a:r>
          </a:p>
        </p:txBody>
      </p:sp>
    </p:spTree>
    <p:extLst>
      <p:ext uri="{BB962C8B-B14F-4D97-AF65-F5344CB8AC3E}">
        <p14:creationId xmlns:p14="http://schemas.microsoft.com/office/powerpoint/2010/main" val="37574945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C47E92B-63B3-447E-1EF8-A39F275B767D}"/>
              </a:ext>
            </a:extLst>
          </p:cNvPr>
          <p:cNvSpPr>
            <a:spLocks noGrp="1"/>
          </p:cNvSpPr>
          <p:nvPr>
            <p:ph type="title"/>
          </p:nvPr>
        </p:nvSpPr>
        <p:spPr/>
        <p:txBody>
          <a:bodyPr/>
          <a:lstStyle/>
          <a:p>
            <a:r>
              <a:rPr kumimoji="1" lang="zh-CN" altLang="en-US"/>
              <a:t>实现计算病理学的障碍和解决方案</a:t>
            </a:r>
          </a:p>
        </p:txBody>
      </p:sp>
      <p:sp>
        <p:nvSpPr>
          <p:cNvPr id="3" name="内容占位符 2">
            <a:extLst>
              <a:ext uri="{FF2B5EF4-FFF2-40B4-BE49-F238E27FC236}">
                <a16:creationId xmlns:a16="http://schemas.microsoft.com/office/drawing/2014/main" id="{9D479BA7-8ED4-CF0D-0B88-EEA343653C2F}"/>
              </a:ext>
            </a:extLst>
          </p:cNvPr>
          <p:cNvSpPr>
            <a:spLocks noGrp="1"/>
          </p:cNvSpPr>
          <p:nvPr>
            <p:ph idx="1"/>
          </p:nvPr>
        </p:nvSpPr>
        <p:spPr/>
        <p:txBody>
          <a:bodyPr/>
          <a:lstStyle/>
          <a:p>
            <a:r>
              <a:rPr kumimoji="1" lang="zh-CN" altLang="en-US"/>
              <a:t>公共资源</a:t>
            </a:r>
            <a:endParaRPr kumimoji="1" lang="en-US" altLang="zh-CN"/>
          </a:p>
          <a:p>
            <a:pPr marL="0" indent="0">
              <a:buNone/>
            </a:pPr>
            <a:r>
              <a:rPr kumimoji="1" lang="zh-CN" altLang="en-US"/>
              <a:t>对计算病理学而言，只有有限的公共可用数据集，这或许是限制其发展的最大因素之一。</a:t>
            </a:r>
            <a:endParaRPr kumimoji="1" lang="en-US" altLang="zh-CN"/>
          </a:p>
        </p:txBody>
      </p:sp>
    </p:spTree>
    <p:extLst>
      <p:ext uri="{BB962C8B-B14F-4D97-AF65-F5344CB8AC3E}">
        <p14:creationId xmlns:p14="http://schemas.microsoft.com/office/powerpoint/2010/main" val="37053475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D8B5DD-1F2D-514E-DF75-05446ABF5ABD}"/>
              </a:ext>
            </a:extLst>
          </p:cNvPr>
          <p:cNvSpPr>
            <a:spLocks noGrp="1"/>
          </p:cNvSpPr>
          <p:nvPr>
            <p:ph type="title"/>
          </p:nvPr>
        </p:nvSpPr>
        <p:spPr/>
        <p:txBody>
          <a:bodyPr/>
          <a:lstStyle/>
          <a:p>
            <a:r>
              <a:rPr kumimoji="1" lang="zh-CN" altLang="en-US"/>
              <a:t>实现计算病理学的障碍和解决方案</a:t>
            </a:r>
          </a:p>
        </p:txBody>
      </p:sp>
      <p:sp>
        <p:nvSpPr>
          <p:cNvPr id="3" name="内容占位符 2">
            <a:extLst>
              <a:ext uri="{FF2B5EF4-FFF2-40B4-BE49-F238E27FC236}">
                <a16:creationId xmlns:a16="http://schemas.microsoft.com/office/drawing/2014/main" id="{5D97732C-EAB5-3300-1D89-DF75BE1BBD06}"/>
              </a:ext>
            </a:extLst>
          </p:cNvPr>
          <p:cNvSpPr>
            <a:spLocks noGrp="1"/>
          </p:cNvSpPr>
          <p:nvPr>
            <p:ph idx="1"/>
          </p:nvPr>
        </p:nvSpPr>
        <p:spPr/>
        <p:txBody>
          <a:bodyPr/>
          <a:lstStyle/>
          <a:p>
            <a:r>
              <a:rPr kumimoji="1" lang="zh-CN" altLang="en-US"/>
              <a:t>主动学习</a:t>
            </a:r>
            <a:endParaRPr kumimoji="1" lang="en-US" altLang="zh-CN"/>
          </a:p>
          <a:p>
            <a:pPr marL="0" indent="0">
              <a:buNone/>
            </a:pPr>
            <a:r>
              <a:rPr kumimoji="1" lang="zh-CN" altLang="en-US"/>
              <a:t>主动学习被认为是半监督学习，可以减少所需数据集的大小。</a:t>
            </a:r>
          </a:p>
        </p:txBody>
      </p:sp>
    </p:spTree>
    <p:extLst>
      <p:ext uri="{BB962C8B-B14F-4D97-AF65-F5344CB8AC3E}">
        <p14:creationId xmlns:p14="http://schemas.microsoft.com/office/powerpoint/2010/main" val="28488015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CD02833-8960-D925-AA9F-D565E93C0CDE}"/>
              </a:ext>
            </a:extLst>
          </p:cNvPr>
          <p:cNvSpPr>
            <a:spLocks noGrp="1"/>
          </p:cNvSpPr>
          <p:nvPr>
            <p:ph type="title"/>
          </p:nvPr>
        </p:nvSpPr>
        <p:spPr/>
        <p:txBody>
          <a:bodyPr/>
          <a:lstStyle/>
          <a:p>
            <a:r>
              <a:rPr kumimoji="1" lang="zh-CN" altLang="en-US"/>
              <a:t>实现计算病理学的障碍和解决方案</a:t>
            </a:r>
          </a:p>
        </p:txBody>
      </p:sp>
      <p:sp>
        <p:nvSpPr>
          <p:cNvPr id="3" name="内容占位符 2">
            <a:extLst>
              <a:ext uri="{FF2B5EF4-FFF2-40B4-BE49-F238E27FC236}">
                <a16:creationId xmlns:a16="http://schemas.microsoft.com/office/drawing/2014/main" id="{ACDEBA6F-AA8F-6581-6F73-1477BCC12CBF}"/>
              </a:ext>
            </a:extLst>
          </p:cNvPr>
          <p:cNvSpPr>
            <a:spLocks noGrp="1"/>
          </p:cNvSpPr>
          <p:nvPr>
            <p:ph idx="1"/>
          </p:nvPr>
        </p:nvSpPr>
        <p:spPr/>
        <p:txBody>
          <a:bodyPr/>
          <a:lstStyle/>
          <a:p>
            <a:r>
              <a:rPr kumimoji="1" lang="zh-CN" altLang="en-US"/>
              <a:t>算法的质量控制和可靠性</a:t>
            </a:r>
            <a:endParaRPr kumimoji="1" lang="en-US" altLang="zh-CN"/>
          </a:p>
          <a:p>
            <a:pPr marL="0" indent="0">
              <a:buNone/>
            </a:pPr>
            <a:r>
              <a:rPr kumimoji="1" lang="zh-CN" altLang="en-US"/>
              <a:t>对深度学习算法而言，目前建立严格的质量控制流程是很困难的，尤其是在分割问题中。对此，可以将算法数据与患者结果进行比较，以观察其是否比手动病理评估</a:t>
            </a:r>
            <a:r>
              <a:rPr kumimoji="1" lang="en-US" altLang="zh-CN"/>
              <a:t>/</a:t>
            </a:r>
            <a:r>
              <a:rPr kumimoji="1" lang="zh-CN" altLang="en-US"/>
              <a:t>评分预测结果更精准。</a:t>
            </a:r>
          </a:p>
        </p:txBody>
      </p:sp>
    </p:spTree>
    <p:extLst>
      <p:ext uri="{BB962C8B-B14F-4D97-AF65-F5344CB8AC3E}">
        <p14:creationId xmlns:p14="http://schemas.microsoft.com/office/powerpoint/2010/main" val="11814052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29851F-C416-909B-65AE-9D422072615A}"/>
              </a:ext>
            </a:extLst>
          </p:cNvPr>
          <p:cNvSpPr>
            <a:spLocks noGrp="1"/>
          </p:cNvSpPr>
          <p:nvPr>
            <p:ph type="title"/>
          </p:nvPr>
        </p:nvSpPr>
        <p:spPr/>
        <p:txBody>
          <a:bodyPr/>
          <a:lstStyle/>
          <a:p>
            <a:r>
              <a:rPr kumimoji="1" lang="zh-CN" altLang="en-US"/>
              <a:t>实现计算病理学的障碍和解决方案</a:t>
            </a:r>
          </a:p>
        </p:txBody>
      </p:sp>
      <p:sp>
        <p:nvSpPr>
          <p:cNvPr id="3" name="内容占位符 2">
            <a:extLst>
              <a:ext uri="{FF2B5EF4-FFF2-40B4-BE49-F238E27FC236}">
                <a16:creationId xmlns:a16="http://schemas.microsoft.com/office/drawing/2014/main" id="{1211D978-9D1F-0E08-42A7-DF77677F38BB}"/>
              </a:ext>
            </a:extLst>
          </p:cNvPr>
          <p:cNvSpPr>
            <a:spLocks noGrp="1"/>
          </p:cNvSpPr>
          <p:nvPr>
            <p:ph idx="1"/>
          </p:nvPr>
        </p:nvSpPr>
        <p:spPr/>
        <p:txBody>
          <a:bodyPr/>
          <a:lstStyle/>
          <a:p>
            <a:r>
              <a:rPr kumimoji="1" lang="zh-CN" altLang="en-US"/>
              <a:t>理解算法</a:t>
            </a:r>
            <a:endParaRPr kumimoji="1" lang="en-US" altLang="zh-CN"/>
          </a:p>
          <a:p>
            <a:pPr marL="0" indent="0">
              <a:buNone/>
            </a:pPr>
            <a:r>
              <a:rPr kumimoji="1" lang="zh-CN" altLang="en-US"/>
              <a:t>不像传统的图像分析，在深度学习中图像特征会以一种常人难以理解的方式进行提取。对此，可以使输入以及相应输出的关系更清晰易懂从而将“黑盒”转化为“明盒”。</a:t>
            </a:r>
          </a:p>
        </p:txBody>
      </p:sp>
    </p:spTree>
    <p:extLst>
      <p:ext uri="{BB962C8B-B14F-4D97-AF65-F5344CB8AC3E}">
        <p14:creationId xmlns:p14="http://schemas.microsoft.com/office/powerpoint/2010/main" val="148655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FE9A3CA-88F3-6508-2DA1-B235910CB940}"/>
              </a:ext>
            </a:extLst>
          </p:cNvPr>
          <p:cNvSpPr>
            <a:spLocks noGrp="1"/>
          </p:cNvSpPr>
          <p:nvPr>
            <p:ph type="title"/>
          </p:nvPr>
        </p:nvSpPr>
        <p:spPr/>
        <p:txBody>
          <a:bodyPr/>
          <a:lstStyle/>
          <a:p>
            <a:r>
              <a:rPr kumimoji="1" lang="zh-CN" altLang="en-US"/>
              <a:t>实现计算病理学的障碍和解决方案</a:t>
            </a:r>
          </a:p>
        </p:txBody>
      </p:sp>
      <p:sp>
        <p:nvSpPr>
          <p:cNvPr id="3" name="内容占位符 2">
            <a:extLst>
              <a:ext uri="{FF2B5EF4-FFF2-40B4-BE49-F238E27FC236}">
                <a16:creationId xmlns:a16="http://schemas.microsoft.com/office/drawing/2014/main" id="{36AA3716-ACD5-88E3-72BC-F0860C906884}"/>
              </a:ext>
            </a:extLst>
          </p:cNvPr>
          <p:cNvSpPr>
            <a:spLocks noGrp="1"/>
          </p:cNvSpPr>
          <p:nvPr>
            <p:ph idx="1"/>
          </p:nvPr>
        </p:nvSpPr>
        <p:spPr/>
        <p:txBody>
          <a:bodyPr/>
          <a:lstStyle/>
          <a:p>
            <a:r>
              <a:rPr kumimoji="1" lang="zh-CN" altLang="en-US"/>
              <a:t>道德准则</a:t>
            </a:r>
            <a:endParaRPr kumimoji="1" lang="en-US" altLang="zh-CN"/>
          </a:p>
          <a:p>
            <a:pPr marL="0" indent="0">
              <a:buNone/>
            </a:pPr>
            <a:r>
              <a:rPr kumimoji="1" lang="zh-CN" altLang="en-US"/>
              <a:t>是否公开发布用于创建算法的数据是一个复杂的伦理问题，所以有必要建立一个数据管理的系统。</a:t>
            </a:r>
          </a:p>
        </p:txBody>
      </p:sp>
    </p:spTree>
    <p:extLst>
      <p:ext uri="{BB962C8B-B14F-4D97-AF65-F5344CB8AC3E}">
        <p14:creationId xmlns:p14="http://schemas.microsoft.com/office/powerpoint/2010/main" val="31617714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BCACF20-3EC6-B81A-B32D-6AF049C46186}"/>
              </a:ext>
            </a:extLst>
          </p:cNvPr>
          <p:cNvSpPr>
            <a:spLocks noGrp="1"/>
          </p:cNvSpPr>
          <p:nvPr>
            <p:ph type="title"/>
          </p:nvPr>
        </p:nvSpPr>
        <p:spPr/>
        <p:txBody>
          <a:bodyPr/>
          <a:lstStyle/>
          <a:p>
            <a:r>
              <a:rPr kumimoji="1" lang="zh-CN" altLang="en-US"/>
              <a:t>目录</a:t>
            </a:r>
          </a:p>
        </p:txBody>
      </p:sp>
      <p:sp>
        <p:nvSpPr>
          <p:cNvPr id="3" name="内容占位符 2">
            <a:extLst>
              <a:ext uri="{FF2B5EF4-FFF2-40B4-BE49-F238E27FC236}">
                <a16:creationId xmlns:a16="http://schemas.microsoft.com/office/drawing/2014/main" id="{54D2BDE7-05A2-58DC-1EDF-D167A6F8327D}"/>
              </a:ext>
            </a:extLst>
          </p:cNvPr>
          <p:cNvSpPr>
            <a:spLocks noGrp="1"/>
          </p:cNvSpPr>
          <p:nvPr>
            <p:ph idx="1"/>
          </p:nvPr>
        </p:nvSpPr>
        <p:spPr/>
        <p:txBody>
          <a:bodyPr/>
          <a:lstStyle/>
          <a:p>
            <a:r>
              <a:rPr kumimoji="1" lang="zh-CN" altLang="en-US"/>
              <a:t>摘要</a:t>
            </a:r>
            <a:endParaRPr kumimoji="1" lang="en-US" altLang="zh-CN"/>
          </a:p>
          <a:p>
            <a:r>
              <a:rPr kumimoji="1" lang="zh-CN" altLang="en-US"/>
              <a:t>引言</a:t>
            </a:r>
            <a:endParaRPr kumimoji="1" lang="en-US" altLang="zh-CN"/>
          </a:p>
          <a:p>
            <a:r>
              <a:rPr kumimoji="1" lang="zh-CN" altLang="en-US"/>
              <a:t>计算病理学的历史和前景</a:t>
            </a:r>
          </a:p>
        </p:txBody>
      </p:sp>
    </p:spTree>
    <p:extLst>
      <p:ext uri="{BB962C8B-B14F-4D97-AF65-F5344CB8AC3E}">
        <p14:creationId xmlns:p14="http://schemas.microsoft.com/office/powerpoint/2010/main" val="21604273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B58BA5-AA3E-73EB-09A6-B54A7E6E8869}"/>
              </a:ext>
            </a:extLst>
          </p:cNvPr>
          <p:cNvSpPr>
            <a:spLocks noGrp="1"/>
          </p:cNvSpPr>
          <p:nvPr>
            <p:ph type="title"/>
          </p:nvPr>
        </p:nvSpPr>
        <p:spPr/>
        <p:txBody>
          <a:bodyPr/>
          <a:lstStyle/>
          <a:p>
            <a:r>
              <a:rPr kumimoji="1" lang="zh-CN" altLang="en-US"/>
              <a:t>实现计算病理学的障碍和解决方案</a:t>
            </a:r>
          </a:p>
        </p:txBody>
      </p:sp>
      <p:sp>
        <p:nvSpPr>
          <p:cNvPr id="3" name="内容占位符 2">
            <a:extLst>
              <a:ext uri="{FF2B5EF4-FFF2-40B4-BE49-F238E27FC236}">
                <a16:creationId xmlns:a16="http://schemas.microsoft.com/office/drawing/2014/main" id="{67344554-952F-5866-5C63-2CD777EDAFBD}"/>
              </a:ext>
            </a:extLst>
          </p:cNvPr>
          <p:cNvSpPr>
            <a:spLocks noGrp="1"/>
          </p:cNvSpPr>
          <p:nvPr>
            <p:ph idx="1"/>
          </p:nvPr>
        </p:nvSpPr>
        <p:spPr/>
        <p:txBody>
          <a:bodyPr/>
          <a:lstStyle/>
          <a:p>
            <a:r>
              <a:rPr kumimoji="1" lang="zh-CN" altLang="en-US"/>
              <a:t>网络安全</a:t>
            </a:r>
            <a:endParaRPr kumimoji="1" lang="en-US" altLang="zh-CN"/>
          </a:p>
          <a:p>
            <a:pPr marL="0" indent="0">
              <a:buNone/>
            </a:pPr>
            <a:r>
              <a:rPr kumimoji="1" lang="zh-CN" altLang="en-US"/>
              <a:t>计算病理学的网络安全问题主要源自将大量医疗数据存储在可以通过网络访问的云系统上。这需要监督机构和供应商共同制定标准，提高计算病理学基础设施组件和软件的互操作性，并将此类标准通过法规正式化。</a:t>
            </a:r>
          </a:p>
        </p:txBody>
      </p:sp>
    </p:spTree>
    <p:extLst>
      <p:ext uri="{BB962C8B-B14F-4D97-AF65-F5344CB8AC3E}">
        <p14:creationId xmlns:p14="http://schemas.microsoft.com/office/powerpoint/2010/main" val="29692977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4A7CAEE-54CE-3759-DA9F-D0AF7A80C18D}"/>
              </a:ext>
            </a:extLst>
          </p:cNvPr>
          <p:cNvSpPr>
            <a:spLocks noGrp="1"/>
          </p:cNvSpPr>
          <p:nvPr>
            <p:ph type="title"/>
          </p:nvPr>
        </p:nvSpPr>
        <p:spPr/>
        <p:txBody>
          <a:bodyPr/>
          <a:lstStyle/>
          <a:p>
            <a:r>
              <a:rPr kumimoji="1" lang="zh-CN" altLang="en-US"/>
              <a:t>总结和未来建议</a:t>
            </a:r>
          </a:p>
        </p:txBody>
      </p:sp>
      <p:sp>
        <p:nvSpPr>
          <p:cNvPr id="3" name="内容占位符 2">
            <a:extLst>
              <a:ext uri="{FF2B5EF4-FFF2-40B4-BE49-F238E27FC236}">
                <a16:creationId xmlns:a16="http://schemas.microsoft.com/office/drawing/2014/main" id="{5E8120BA-C610-3284-518A-E2AD095C34EF}"/>
              </a:ext>
            </a:extLst>
          </p:cNvPr>
          <p:cNvSpPr>
            <a:spLocks noGrp="1"/>
          </p:cNvSpPr>
          <p:nvPr>
            <p:ph idx="1"/>
          </p:nvPr>
        </p:nvSpPr>
        <p:spPr/>
        <p:txBody>
          <a:bodyPr/>
          <a:lstStyle/>
          <a:p>
            <a:r>
              <a:rPr kumimoji="1" lang="zh-CN" altLang="en-US"/>
              <a:t>略</a:t>
            </a:r>
          </a:p>
        </p:txBody>
      </p:sp>
    </p:spTree>
    <p:extLst>
      <p:ext uri="{BB962C8B-B14F-4D97-AF65-F5344CB8AC3E}">
        <p14:creationId xmlns:p14="http://schemas.microsoft.com/office/powerpoint/2010/main" val="37774772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6412B44-A7C6-8771-2EA3-357C1A274784}"/>
              </a:ext>
            </a:extLst>
          </p:cNvPr>
          <p:cNvSpPr>
            <a:spLocks noGrp="1"/>
          </p:cNvSpPr>
          <p:nvPr>
            <p:ph type="title"/>
          </p:nvPr>
        </p:nvSpPr>
        <p:spPr/>
        <p:txBody>
          <a:bodyPr/>
          <a:lstStyle/>
          <a:p>
            <a:r>
              <a:rPr kumimoji="1" lang="zh-CN" altLang="en-US"/>
              <a:t>摘要</a:t>
            </a:r>
          </a:p>
        </p:txBody>
      </p:sp>
      <p:sp>
        <p:nvSpPr>
          <p:cNvPr id="3" name="内容占位符 2">
            <a:extLst>
              <a:ext uri="{FF2B5EF4-FFF2-40B4-BE49-F238E27FC236}">
                <a16:creationId xmlns:a16="http://schemas.microsoft.com/office/drawing/2014/main" id="{9ED6C85A-77EC-6FC6-D51D-98471EFB1A8A}"/>
              </a:ext>
            </a:extLst>
          </p:cNvPr>
          <p:cNvSpPr>
            <a:spLocks noGrp="1"/>
          </p:cNvSpPr>
          <p:nvPr>
            <p:ph idx="1"/>
          </p:nvPr>
        </p:nvSpPr>
        <p:spPr/>
        <p:txBody>
          <a:bodyPr/>
          <a:lstStyle/>
          <a:p>
            <a:pPr marL="0" indent="0">
              <a:buNone/>
            </a:pPr>
            <a:r>
              <a:rPr kumimoji="1" lang="zh-CN" altLang="en-US">
                <a:latin typeface="Times New Roman" panose="02020603050405020304" pitchFamily="18" charset="0"/>
                <a:cs typeface="Times New Roman" panose="02020603050405020304" pitchFamily="18" charset="0"/>
              </a:rPr>
              <a:t>在这份白皮书中，来自数字病理学协会（</a:t>
            </a:r>
            <a:r>
              <a:rPr kumimoji="1" lang="en-US" altLang="zh-CN">
                <a:latin typeface="Times New Roman" panose="02020603050405020304" pitchFamily="18" charset="0"/>
                <a:cs typeface="Times New Roman" panose="02020603050405020304" pitchFamily="18" charset="0"/>
              </a:rPr>
              <a:t>DPA</a:t>
            </a:r>
            <a:r>
              <a:rPr kumimoji="1" lang="zh-CN" altLang="en-US">
                <a:latin typeface="Times New Roman" panose="02020603050405020304" pitchFamily="18" charset="0"/>
                <a:cs typeface="Times New Roman" panose="02020603050405020304" pitchFamily="18" charset="0"/>
              </a:rPr>
              <a:t>） 的专家在数字病理学的新兴领域定义了一些术语和概念，重点关注该领域在组织学图像及其相关病人数据上的应用。</a:t>
            </a:r>
            <a:endParaRPr kumimoji="1" lang="en-US" altLang="zh-CN">
              <a:latin typeface="Times New Roman" panose="02020603050405020304" pitchFamily="18" charset="0"/>
              <a:cs typeface="Times New Roman" panose="02020603050405020304" pitchFamily="18" charset="0"/>
            </a:endParaRPr>
          </a:p>
          <a:p>
            <a:pPr marL="0" indent="0">
              <a:buNone/>
            </a:pPr>
            <a:endParaRPr kumimoji="1" lang="zh-CN" alt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965569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8A5DD05-FEE7-46B2-2976-759746B2F9DA}"/>
              </a:ext>
            </a:extLst>
          </p:cNvPr>
          <p:cNvSpPr>
            <a:spLocks noGrp="1"/>
          </p:cNvSpPr>
          <p:nvPr>
            <p:ph type="title"/>
          </p:nvPr>
        </p:nvSpPr>
        <p:spPr/>
        <p:txBody>
          <a:bodyPr/>
          <a:lstStyle/>
          <a:p>
            <a:r>
              <a:rPr kumimoji="1" lang="zh-CN" altLang="en-US"/>
              <a:t>引言</a:t>
            </a:r>
          </a:p>
        </p:txBody>
      </p:sp>
      <p:sp>
        <p:nvSpPr>
          <p:cNvPr id="3" name="内容占位符 2">
            <a:extLst>
              <a:ext uri="{FF2B5EF4-FFF2-40B4-BE49-F238E27FC236}">
                <a16:creationId xmlns:a16="http://schemas.microsoft.com/office/drawing/2014/main" id="{4FC6BD05-27B3-0579-48DF-B4F03B316D6B}"/>
              </a:ext>
            </a:extLst>
          </p:cNvPr>
          <p:cNvSpPr>
            <a:spLocks noGrp="1"/>
          </p:cNvSpPr>
          <p:nvPr>
            <p:ph idx="1"/>
          </p:nvPr>
        </p:nvSpPr>
        <p:spPr/>
        <p:txBody>
          <a:bodyPr/>
          <a:lstStyle/>
          <a:p>
            <a:pPr marL="0" indent="0">
              <a:buNone/>
            </a:pPr>
            <a:r>
              <a:rPr kumimoji="1" lang="zh-CN" altLang="en-US"/>
              <a:t>这份白皮书的目标就是通过病理学界和监管机构来促进计算病理学的发展并加强与工业界的合作。</a:t>
            </a:r>
          </a:p>
        </p:txBody>
      </p:sp>
    </p:spTree>
    <p:extLst>
      <p:ext uri="{BB962C8B-B14F-4D97-AF65-F5344CB8AC3E}">
        <p14:creationId xmlns:p14="http://schemas.microsoft.com/office/powerpoint/2010/main" val="26028867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BB03FB9-A8DE-D79D-E491-6C06A06E340B}"/>
              </a:ext>
            </a:extLst>
          </p:cNvPr>
          <p:cNvSpPr>
            <a:spLocks noGrp="1"/>
          </p:cNvSpPr>
          <p:nvPr>
            <p:ph type="title"/>
          </p:nvPr>
        </p:nvSpPr>
        <p:spPr/>
        <p:txBody>
          <a:bodyPr/>
          <a:lstStyle/>
          <a:p>
            <a:r>
              <a:rPr kumimoji="1" lang="zh-CN" altLang="en-US"/>
              <a:t>计算病理学的历史和前景</a:t>
            </a:r>
          </a:p>
        </p:txBody>
      </p:sp>
      <p:sp>
        <p:nvSpPr>
          <p:cNvPr id="3" name="内容占位符 2">
            <a:extLst>
              <a:ext uri="{FF2B5EF4-FFF2-40B4-BE49-F238E27FC236}">
                <a16:creationId xmlns:a16="http://schemas.microsoft.com/office/drawing/2014/main" id="{F99B14D0-8EB6-796F-ABC5-FE5ABDC39DBB}"/>
              </a:ext>
            </a:extLst>
          </p:cNvPr>
          <p:cNvSpPr>
            <a:spLocks noGrp="1"/>
          </p:cNvSpPr>
          <p:nvPr>
            <p:ph idx="1"/>
          </p:nvPr>
        </p:nvSpPr>
        <p:spPr/>
        <p:txBody>
          <a:bodyPr/>
          <a:lstStyle/>
          <a:p>
            <a:r>
              <a:rPr kumimoji="1" lang="zh-CN" altLang="en-US"/>
              <a:t>全视野数字切片介绍</a:t>
            </a:r>
            <a:endParaRPr kumimoji="1" lang="en-US" altLang="zh-CN"/>
          </a:p>
          <a:p>
            <a:pPr marL="0" indent="0">
              <a:buNone/>
            </a:pPr>
            <a:r>
              <a:rPr kumimoji="1" lang="zh-CN" altLang="en-US"/>
              <a:t>当组织学玻片被数字化后，病理学家可以通过电脑屏幕远程观察，也可以使用图像分析技术自动分析。</a:t>
            </a:r>
            <a:endParaRPr kumimoji="1" lang="en-US" altLang="zh-CN"/>
          </a:p>
          <a:p>
            <a:pPr marL="0" indent="0">
              <a:buNone/>
            </a:pPr>
            <a:r>
              <a:rPr kumimoji="1" lang="en-US" altLang="zh-CN"/>
              <a:t>WSI</a:t>
            </a:r>
            <a:r>
              <a:rPr kumimoji="1" lang="zh-CN" altLang="en-US"/>
              <a:t> 让传统图像分析技术从只能应用于少部分的手动选择的 </a:t>
            </a:r>
            <a:r>
              <a:rPr kumimoji="1" lang="en-US" altLang="zh-CN"/>
              <a:t>ROI</a:t>
            </a:r>
            <a:r>
              <a:rPr kumimoji="1" lang="zh-CN" altLang="en-US"/>
              <a:t> 变身成最先进的数字病理学技术：自动处理整个切片。这让研究者可以识别那些肉眼无法分析的特征。</a:t>
            </a:r>
            <a:endParaRPr kumimoji="1" lang="en-US" altLang="zh-CN"/>
          </a:p>
          <a:p>
            <a:pPr marL="0" indent="0">
              <a:buNone/>
            </a:pPr>
            <a:r>
              <a:rPr kumimoji="1" lang="zh-CN" altLang="en-US"/>
              <a:t>各种各样带有明视野和荧光能力的全切片扫描仪已经进入了市场，包括欧盟和美国。全视野数字切片目前已在基础和转化型研究领域广泛应用。</a:t>
            </a:r>
          </a:p>
        </p:txBody>
      </p:sp>
    </p:spTree>
    <p:extLst>
      <p:ext uri="{BB962C8B-B14F-4D97-AF65-F5344CB8AC3E}">
        <p14:creationId xmlns:p14="http://schemas.microsoft.com/office/powerpoint/2010/main" val="3702346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BB03FB9-A8DE-D79D-E491-6C06A06E340B}"/>
              </a:ext>
            </a:extLst>
          </p:cNvPr>
          <p:cNvSpPr>
            <a:spLocks noGrp="1"/>
          </p:cNvSpPr>
          <p:nvPr>
            <p:ph type="title"/>
          </p:nvPr>
        </p:nvSpPr>
        <p:spPr/>
        <p:txBody>
          <a:bodyPr/>
          <a:lstStyle/>
          <a:p>
            <a:r>
              <a:rPr kumimoji="1" lang="zh-CN" altLang="en-US"/>
              <a:t>计算病理学的历史和前景</a:t>
            </a:r>
          </a:p>
        </p:txBody>
      </p:sp>
      <p:sp>
        <p:nvSpPr>
          <p:cNvPr id="3" name="内容占位符 2">
            <a:extLst>
              <a:ext uri="{FF2B5EF4-FFF2-40B4-BE49-F238E27FC236}">
                <a16:creationId xmlns:a16="http://schemas.microsoft.com/office/drawing/2014/main" id="{F99B14D0-8EB6-796F-ABC5-FE5ABDC39DBB}"/>
              </a:ext>
            </a:extLst>
          </p:cNvPr>
          <p:cNvSpPr>
            <a:spLocks noGrp="1"/>
          </p:cNvSpPr>
          <p:nvPr>
            <p:ph idx="1"/>
          </p:nvPr>
        </p:nvSpPr>
        <p:spPr/>
        <p:txBody>
          <a:bodyPr/>
          <a:lstStyle/>
          <a:p>
            <a:r>
              <a:rPr kumimoji="1" lang="zh-CN" altLang="en-US"/>
              <a:t>通过机器学习强化的传统图像分析</a:t>
            </a:r>
            <a:endParaRPr kumimoji="1" lang="en-US" altLang="zh-CN"/>
          </a:p>
          <a:p>
            <a:pPr marL="0" indent="0">
              <a:buNone/>
            </a:pPr>
            <a:r>
              <a:rPr kumimoji="1" lang="zh-CN" altLang="en-US"/>
              <a:t>传统的数字化图像分析需要手动调整一些参数，相较之下，通过机器学习可以生成鲁棒性更强的算法。得益于深度学习的发展，机器学习的能力在过去的十年已经得到极大的提高。在 </a:t>
            </a:r>
            <a:r>
              <a:rPr kumimoji="1" lang="en-US" altLang="zh-CN"/>
              <a:t>2012</a:t>
            </a:r>
            <a:r>
              <a:rPr kumimoji="1" lang="zh-CN" altLang="en-US"/>
              <a:t> 年的 </a:t>
            </a:r>
            <a:r>
              <a:rPr kumimoji="1" lang="en-US" altLang="zh-CN"/>
              <a:t>ICPR</a:t>
            </a:r>
            <a:r>
              <a:rPr kumimoji="1" lang="zh-CN" altLang="en-US"/>
              <a:t> </a:t>
            </a:r>
            <a:r>
              <a:rPr kumimoji="1" lang="en-US" altLang="zh-CN"/>
              <a:t>challenge</a:t>
            </a:r>
            <a:r>
              <a:rPr kumimoji="1" lang="zh-CN" altLang="en-US"/>
              <a:t> 中，</a:t>
            </a:r>
            <a:r>
              <a:rPr kumimoji="1" lang="en-US" altLang="zh-CN"/>
              <a:t>Ciresan</a:t>
            </a:r>
            <a:r>
              <a:rPr kumimoji="1" lang="zh-CN" altLang="en-US"/>
              <a:t> 等人使用 </a:t>
            </a:r>
            <a:r>
              <a:rPr kumimoji="1" lang="en-US" altLang="zh-CN"/>
              <a:t>CNNs</a:t>
            </a:r>
            <a:r>
              <a:rPr kumimoji="1" lang="zh-CN" altLang="en-US"/>
              <a:t> 识别乳腺癌组织中的有丝分裂，其性能远超比赛中的其他选手。</a:t>
            </a:r>
            <a:endParaRPr kumimoji="1" lang="en-US" altLang="zh-CN"/>
          </a:p>
          <a:p>
            <a:pPr marL="0" indent="0">
              <a:buNone/>
            </a:pPr>
            <a:r>
              <a:rPr kumimoji="1" lang="zh-CN" altLang="en-US"/>
              <a:t>在数字病理化中，通过机器学习强化的图像分析已经被研究生广泛应用于商用图像分析软件产品上。</a:t>
            </a:r>
          </a:p>
        </p:txBody>
      </p:sp>
    </p:spTree>
    <p:extLst>
      <p:ext uri="{BB962C8B-B14F-4D97-AF65-F5344CB8AC3E}">
        <p14:creationId xmlns:p14="http://schemas.microsoft.com/office/powerpoint/2010/main" val="23445437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D22052-05D7-6764-B6B7-A22CBE9327B0}"/>
              </a:ext>
            </a:extLst>
          </p:cNvPr>
          <p:cNvSpPr>
            <a:spLocks noGrp="1"/>
          </p:cNvSpPr>
          <p:nvPr>
            <p:ph type="title"/>
          </p:nvPr>
        </p:nvSpPr>
        <p:spPr/>
        <p:txBody>
          <a:bodyPr/>
          <a:lstStyle/>
          <a:p>
            <a:r>
              <a:rPr kumimoji="1" lang="zh-CN" altLang="en-US"/>
              <a:t>计算病理学的历史和前景</a:t>
            </a:r>
          </a:p>
        </p:txBody>
      </p:sp>
      <p:sp>
        <p:nvSpPr>
          <p:cNvPr id="3" name="内容占位符 2">
            <a:extLst>
              <a:ext uri="{FF2B5EF4-FFF2-40B4-BE49-F238E27FC236}">
                <a16:creationId xmlns:a16="http://schemas.microsoft.com/office/drawing/2014/main" id="{3265D8B1-65BB-6744-3290-9BAE28FF005D}"/>
              </a:ext>
            </a:extLst>
          </p:cNvPr>
          <p:cNvSpPr>
            <a:spLocks noGrp="1"/>
          </p:cNvSpPr>
          <p:nvPr>
            <p:ph idx="1"/>
          </p:nvPr>
        </p:nvSpPr>
        <p:spPr/>
        <p:txBody>
          <a:bodyPr/>
          <a:lstStyle/>
          <a:p>
            <a:r>
              <a:rPr kumimoji="1" lang="zh-CN" altLang="en-US"/>
              <a:t>将图像与患者预后相关联</a:t>
            </a:r>
            <a:endParaRPr kumimoji="1" lang="en-US" altLang="zh-CN"/>
          </a:p>
          <a:p>
            <a:pPr marL="0" indent="0">
              <a:buNone/>
            </a:pPr>
            <a:r>
              <a:rPr kumimoji="1" lang="zh-CN" altLang="en-US"/>
              <a:t>研究者发现机器学习算法的用途不仅限于图像中包含的信息，所以有可能开发一种深度学习算法来自动提取海量的图像特征，用以获取和患者预后相关的预测。这被认为是计算病理学最有前景的地方，尤其是在肿瘤学领域，可以大大提升诊断的速度和精度。</a:t>
            </a:r>
            <a:endParaRPr kumimoji="1" lang="en-US" altLang="zh-CN"/>
          </a:p>
        </p:txBody>
      </p:sp>
    </p:spTree>
    <p:extLst>
      <p:ext uri="{BB962C8B-B14F-4D97-AF65-F5344CB8AC3E}">
        <p14:creationId xmlns:p14="http://schemas.microsoft.com/office/powerpoint/2010/main" val="31177541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5D5BB1-89DF-BD24-50E4-46D2438D303F}"/>
              </a:ext>
            </a:extLst>
          </p:cNvPr>
          <p:cNvSpPr>
            <a:spLocks noGrp="1"/>
          </p:cNvSpPr>
          <p:nvPr>
            <p:ph type="title"/>
          </p:nvPr>
        </p:nvSpPr>
        <p:spPr/>
        <p:txBody>
          <a:bodyPr/>
          <a:lstStyle/>
          <a:p>
            <a:r>
              <a:rPr kumimoji="1" lang="zh-CN" altLang="en-US"/>
              <a:t>计算病理学的历史和前景</a:t>
            </a:r>
          </a:p>
        </p:txBody>
      </p:sp>
      <p:sp>
        <p:nvSpPr>
          <p:cNvPr id="3" name="内容占位符 2">
            <a:extLst>
              <a:ext uri="{FF2B5EF4-FFF2-40B4-BE49-F238E27FC236}">
                <a16:creationId xmlns:a16="http://schemas.microsoft.com/office/drawing/2014/main" id="{46BF3609-2CE7-1E09-709E-99F68153CC3B}"/>
              </a:ext>
            </a:extLst>
          </p:cNvPr>
          <p:cNvSpPr>
            <a:spLocks noGrp="1"/>
          </p:cNvSpPr>
          <p:nvPr>
            <p:ph idx="1"/>
          </p:nvPr>
        </p:nvSpPr>
        <p:spPr/>
        <p:txBody>
          <a:bodyPr/>
          <a:lstStyle/>
          <a:p>
            <a:r>
              <a:rPr kumimoji="1" lang="zh-CN" altLang="en-US"/>
              <a:t>辅助诊断</a:t>
            </a:r>
            <a:endParaRPr kumimoji="1" lang="en-US" altLang="zh-CN"/>
          </a:p>
          <a:p>
            <a:pPr marL="0" indent="0">
              <a:buNone/>
            </a:pPr>
            <a:r>
              <a:rPr kumimoji="1" lang="zh-CN" altLang="en-US"/>
              <a:t>计算病理学的另一大前景是构建用于精密诊断的临床决策支持工具。例如，算法可以用于识别图像是否含肿瘤、计算有丝分裂数、提升免疫组织化学得分等，另外还可以用于监测淋巴结的转移。</a:t>
            </a:r>
          </a:p>
        </p:txBody>
      </p:sp>
    </p:spTree>
    <p:extLst>
      <p:ext uri="{BB962C8B-B14F-4D97-AF65-F5344CB8AC3E}">
        <p14:creationId xmlns:p14="http://schemas.microsoft.com/office/powerpoint/2010/main" val="29746943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1FAA1D9-7D95-0A79-0155-2C990606F0D9}"/>
              </a:ext>
            </a:extLst>
          </p:cNvPr>
          <p:cNvSpPr>
            <a:spLocks noGrp="1"/>
          </p:cNvSpPr>
          <p:nvPr>
            <p:ph type="title"/>
          </p:nvPr>
        </p:nvSpPr>
        <p:spPr/>
        <p:txBody>
          <a:bodyPr/>
          <a:lstStyle/>
          <a:p>
            <a:r>
              <a:rPr kumimoji="1" lang="zh-CN" altLang="en-US"/>
              <a:t>计算病理学的历史和前景</a:t>
            </a:r>
          </a:p>
        </p:txBody>
      </p:sp>
      <p:sp>
        <p:nvSpPr>
          <p:cNvPr id="3" name="内容占位符 2">
            <a:extLst>
              <a:ext uri="{FF2B5EF4-FFF2-40B4-BE49-F238E27FC236}">
                <a16:creationId xmlns:a16="http://schemas.microsoft.com/office/drawing/2014/main" id="{380C8699-27EC-3538-184F-9E51EF230C69}"/>
              </a:ext>
            </a:extLst>
          </p:cNvPr>
          <p:cNvSpPr>
            <a:spLocks noGrp="1"/>
          </p:cNvSpPr>
          <p:nvPr>
            <p:ph idx="1"/>
          </p:nvPr>
        </p:nvSpPr>
        <p:spPr/>
        <p:txBody>
          <a:bodyPr/>
          <a:lstStyle/>
          <a:p>
            <a:r>
              <a:rPr kumimoji="1" lang="zh-CN" altLang="en-US"/>
              <a:t>识别新特征</a:t>
            </a:r>
            <a:endParaRPr kumimoji="1" lang="en-US" altLang="zh-CN"/>
          </a:p>
          <a:p>
            <a:pPr marL="0" indent="0">
              <a:buNone/>
            </a:pPr>
            <a:r>
              <a:rPr kumimoji="1" lang="zh-CN" altLang="en-US"/>
              <a:t>机器学习能够识别图像中一些过去病理学家无法用肉眼观察到的具有临床意义的形态学特征</a:t>
            </a:r>
          </a:p>
        </p:txBody>
      </p:sp>
    </p:spTree>
    <p:extLst>
      <p:ext uri="{BB962C8B-B14F-4D97-AF65-F5344CB8AC3E}">
        <p14:creationId xmlns:p14="http://schemas.microsoft.com/office/powerpoint/2010/main" val="4290336157"/>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2979</TotalTime>
  <Words>1106</Words>
  <Application>Microsoft Macintosh PowerPoint</Application>
  <PresentationFormat>宽屏</PresentationFormat>
  <Paragraphs>67</Paragraphs>
  <Slides>21</Slides>
  <Notes>1</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21</vt:i4>
      </vt:variant>
    </vt:vector>
  </HeadingPairs>
  <TitlesOfParts>
    <vt:vector size="26" baseType="lpstr">
      <vt:lpstr>等线</vt:lpstr>
      <vt:lpstr>Arial</vt:lpstr>
      <vt:lpstr>Calibri</vt:lpstr>
      <vt:lpstr>Times New Roman</vt:lpstr>
      <vt:lpstr>Office 主题​​</vt:lpstr>
      <vt:lpstr>计算病理学定义、最佳实践和监管指南推荐：数字病理学协会的白皮书</vt:lpstr>
      <vt:lpstr>目录</vt:lpstr>
      <vt:lpstr>摘要</vt:lpstr>
      <vt:lpstr>引言</vt:lpstr>
      <vt:lpstr>计算病理学的历史和前景</vt:lpstr>
      <vt:lpstr>计算病理学的历史和前景</vt:lpstr>
      <vt:lpstr>计算病理学的历史和前景</vt:lpstr>
      <vt:lpstr>计算病理学的历史和前景</vt:lpstr>
      <vt:lpstr>计算病理学的历史和前景</vt:lpstr>
      <vt:lpstr>实现计算病理学的障碍和解决方案</vt:lpstr>
      <vt:lpstr>实现计算病理学的障碍和解决方案</vt:lpstr>
      <vt:lpstr>实现计算病理学的障碍和解决方案</vt:lpstr>
      <vt:lpstr>实现计算病理学的障碍和解决方案</vt:lpstr>
      <vt:lpstr>实现计算病理学的障碍和解决方案</vt:lpstr>
      <vt:lpstr>实现计算病理学的障碍和解决方案</vt:lpstr>
      <vt:lpstr>实现计算病理学的障碍和解决方案</vt:lpstr>
      <vt:lpstr>实现计算病理学的障碍和解决方案</vt:lpstr>
      <vt:lpstr>实现计算病理学的障碍和解决方案</vt:lpstr>
      <vt:lpstr>实现计算病理学的障碍和解决方案</vt:lpstr>
      <vt:lpstr>实现计算病理学的障碍和解决方案</vt:lpstr>
      <vt:lpstr>总结和未来建议</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计算病理学定义、最佳实践和监管指南推荐：数字病理学协会的白皮书</dc:title>
  <dc:creator>钱 霖奕</dc:creator>
  <cp:lastModifiedBy>钱 霖奕</cp:lastModifiedBy>
  <cp:revision>1</cp:revision>
  <dcterms:created xsi:type="dcterms:W3CDTF">2022-08-14T05:16:18Z</dcterms:created>
  <dcterms:modified xsi:type="dcterms:W3CDTF">2022-09-03T00:13:30Z</dcterms:modified>
</cp:coreProperties>
</file>