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72" r:id="rId2"/>
  </p:sldMasterIdLst>
  <p:notesMasterIdLst>
    <p:notesMasterId r:id="rId17"/>
  </p:notesMasterIdLst>
  <p:sldIdLst>
    <p:sldId id="256" r:id="rId3"/>
    <p:sldId id="274" r:id="rId4"/>
    <p:sldId id="273" r:id="rId5"/>
    <p:sldId id="351" r:id="rId6"/>
    <p:sldId id="352" r:id="rId7"/>
    <p:sldId id="353" r:id="rId8"/>
    <p:sldId id="354" r:id="rId9"/>
    <p:sldId id="277" r:id="rId10"/>
    <p:sldId id="355" r:id="rId11"/>
    <p:sldId id="359" r:id="rId12"/>
    <p:sldId id="325" r:id="rId13"/>
    <p:sldId id="356" r:id="rId14"/>
    <p:sldId id="357" r:id="rId15"/>
    <p:sldId id="358" r:id="rId16"/>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292223-8FE1-F449-8B04-DA20A4673E20}" v="18" dt="2022-11-30T03:11:28.0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95"/>
    <p:restoredTop sz="71348"/>
  </p:normalViewPr>
  <p:slideViewPr>
    <p:cSldViewPr snapToGrid="0">
      <p:cViewPr varScale="1">
        <p:scale>
          <a:sx n="71" d="100"/>
          <a:sy n="71" d="100"/>
        </p:scale>
        <p:origin x="184"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钱 霖奕" userId="d928a817aa094823" providerId="LiveId" clId="{B98D9CB8-AD71-6246-898F-BF6C703CCA1D}"/>
    <pc:docChg chg="undo custSel addSld delSld modSld sldOrd">
      <pc:chgData name="钱 霖奕" userId="d928a817aa094823" providerId="LiveId" clId="{B98D9CB8-AD71-6246-898F-BF6C703CCA1D}" dt="2022-09-09T05:44:43.249" v="16904" actId="20577"/>
      <pc:docMkLst>
        <pc:docMk/>
      </pc:docMkLst>
      <pc:sldChg chg="add del">
        <pc:chgData name="钱 霖奕" userId="d928a817aa094823" providerId="LiveId" clId="{B98D9CB8-AD71-6246-898F-BF6C703CCA1D}" dt="2022-09-08T13:12:16.449" v="8465" actId="2696"/>
        <pc:sldMkLst>
          <pc:docMk/>
          <pc:sldMk cId="2177846880" sldId="257"/>
        </pc:sldMkLst>
      </pc:sldChg>
      <pc:sldChg chg="del">
        <pc:chgData name="钱 霖奕" userId="d928a817aa094823" providerId="LiveId" clId="{B98D9CB8-AD71-6246-898F-BF6C703CCA1D}" dt="2022-09-08T13:13:21.574" v="8478" actId="2696"/>
        <pc:sldMkLst>
          <pc:docMk/>
          <pc:sldMk cId="1288806881" sldId="271"/>
        </pc:sldMkLst>
      </pc:sldChg>
      <pc:sldChg chg="del">
        <pc:chgData name="钱 霖奕" userId="d928a817aa094823" providerId="LiveId" clId="{B98D9CB8-AD71-6246-898F-BF6C703CCA1D}" dt="2022-09-08T13:13:23.430" v="8480" actId="2696"/>
        <pc:sldMkLst>
          <pc:docMk/>
          <pc:sldMk cId="1033092032" sldId="272"/>
        </pc:sldMkLst>
      </pc:sldChg>
      <pc:sldChg chg="modSp mod">
        <pc:chgData name="钱 霖奕" userId="d928a817aa094823" providerId="LiveId" clId="{B98D9CB8-AD71-6246-898F-BF6C703CCA1D}" dt="2022-09-08T15:09:09.059" v="10720" actId="2711"/>
        <pc:sldMkLst>
          <pc:docMk/>
          <pc:sldMk cId="1121480370" sldId="273"/>
        </pc:sldMkLst>
        <pc:spChg chg="mod">
          <ac:chgData name="钱 霖奕" userId="d928a817aa094823" providerId="LiveId" clId="{B98D9CB8-AD71-6246-898F-BF6C703CCA1D}" dt="2022-09-08T15:09:09.059" v="10720" actId="2711"/>
          <ac:spMkLst>
            <pc:docMk/>
            <pc:sldMk cId="1121480370" sldId="273"/>
            <ac:spMk id="3" creationId="{5C121501-F249-54FA-0482-0C7093FD968D}"/>
          </ac:spMkLst>
        </pc:spChg>
      </pc:sldChg>
      <pc:sldChg chg="modSp mod">
        <pc:chgData name="钱 霖奕" userId="d928a817aa094823" providerId="LiveId" clId="{B98D9CB8-AD71-6246-898F-BF6C703CCA1D}" dt="2022-09-09T05:42:26.086" v="16584" actId="20577"/>
        <pc:sldMkLst>
          <pc:docMk/>
          <pc:sldMk cId="3697872608" sldId="274"/>
        </pc:sldMkLst>
        <pc:spChg chg="mod">
          <ac:chgData name="钱 霖奕" userId="d928a817aa094823" providerId="LiveId" clId="{B98D9CB8-AD71-6246-898F-BF6C703CCA1D}" dt="2022-09-09T05:42:26.086" v="16584" actId="20577"/>
          <ac:spMkLst>
            <pc:docMk/>
            <pc:sldMk cId="3697872608" sldId="274"/>
            <ac:spMk id="3" creationId="{504A44D1-6592-6C0F-B646-4F855D45B54F}"/>
          </ac:spMkLst>
        </pc:spChg>
      </pc:sldChg>
      <pc:sldChg chg="addSp delSp modSp add del mod ord">
        <pc:chgData name="钱 霖奕" userId="d928a817aa094823" providerId="LiveId" clId="{B98D9CB8-AD71-6246-898F-BF6C703CCA1D}" dt="2022-09-08T15:07:07.570" v="10680" actId="20578"/>
        <pc:sldMkLst>
          <pc:docMk/>
          <pc:sldMk cId="2584545648" sldId="275"/>
        </pc:sldMkLst>
        <pc:spChg chg="mod">
          <ac:chgData name="钱 霖奕" userId="d928a817aa094823" providerId="LiveId" clId="{B98D9CB8-AD71-6246-898F-BF6C703CCA1D}" dt="2022-09-08T14:59:42.438" v="10244" actId="20577"/>
          <ac:spMkLst>
            <pc:docMk/>
            <pc:sldMk cId="2584545648" sldId="275"/>
            <ac:spMk id="3" creationId="{8D3ED66A-9556-3EF7-E824-EA0C912A258F}"/>
          </ac:spMkLst>
        </pc:spChg>
        <pc:picChg chg="add del">
          <ac:chgData name="钱 霖奕" userId="d928a817aa094823" providerId="LiveId" clId="{B98D9CB8-AD71-6246-898F-BF6C703CCA1D}" dt="2022-09-08T13:34:12.721" v="9202"/>
          <ac:picMkLst>
            <pc:docMk/>
            <pc:sldMk cId="2584545648" sldId="275"/>
            <ac:picMk id="4" creationId="{52C02C7E-3911-1460-F1CF-61148BDE49C3}"/>
          </ac:picMkLst>
        </pc:picChg>
      </pc:sldChg>
      <pc:sldChg chg="modSp mod">
        <pc:chgData name="钱 霖奕" userId="d928a817aa094823" providerId="LiveId" clId="{B98D9CB8-AD71-6246-898F-BF6C703CCA1D}" dt="2022-09-09T01:33:04.648" v="10935" actId="20577"/>
        <pc:sldMkLst>
          <pc:docMk/>
          <pc:sldMk cId="761627530" sldId="276"/>
        </pc:sldMkLst>
        <pc:spChg chg="mod">
          <ac:chgData name="钱 霖奕" userId="d928a817aa094823" providerId="LiveId" clId="{B98D9CB8-AD71-6246-898F-BF6C703CCA1D}" dt="2022-09-09T01:33:04.648" v="10935" actId="20577"/>
          <ac:spMkLst>
            <pc:docMk/>
            <pc:sldMk cId="761627530" sldId="276"/>
            <ac:spMk id="3" creationId="{2BCDEE75-1E69-6286-16E0-AB428BF6C4AA}"/>
          </ac:spMkLst>
        </pc:spChg>
      </pc:sldChg>
      <pc:sldChg chg="addSp modSp mod ord">
        <pc:chgData name="钱 霖奕" userId="d928a817aa094823" providerId="LiveId" clId="{B98D9CB8-AD71-6246-898F-BF6C703CCA1D}" dt="2022-09-08T13:41:57.949" v="9568" actId="1076"/>
        <pc:sldMkLst>
          <pc:docMk/>
          <pc:sldMk cId="3411829758" sldId="277"/>
        </pc:sldMkLst>
        <pc:spChg chg="mod">
          <ac:chgData name="钱 霖奕" userId="d928a817aa094823" providerId="LiveId" clId="{B98D9CB8-AD71-6246-898F-BF6C703CCA1D}" dt="2022-09-08T13:40:35.879" v="9555" actId="20577"/>
          <ac:spMkLst>
            <pc:docMk/>
            <pc:sldMk cId="3411829758" sldId="277"/>
            <ac:spMk id="3" creationId="{52B9B3EB-A1F0-7384-7A85-04967D0E1E6E}"/>
          </ac:spMkLst>
        </pc:spChg>
        <pc:picChg chg="add mod">
          <ac:chgData name="钱 霖奕" userId="d928a817aa094823" providerId="LiveId" clId="{B98D9CB8-AD71-6246-898F-BF6C703CCA1D}" dt="2022-09-08T13:41:57.949" v="9568" actId="1076"/>
          <ac:picMkLst>
            <pc:docMk/>
            <pc:sldMk cId="3411829758" sldId="277"/>
            <ac:picMk id="1026" creationId="{5B1BC768-B41E-A166-1E52-135D11682396}"/>
          </ac:picMkLst>
        </pc:picChg>
      </pc:sldChg>
      <pc:sldChg chg="del">
        <pc:chgData name="钱 霖奕" userId="d928a817aa094823" providerId="LiveId" clId="{B98D9CB8-AD71-6246-898F-BF6C703CCA1D}" dt="2022-09-08T13:14:33.044" v="8483" actId="2696"/>
        <pc:sldMkLst>
          <pc:docMk/>
          <pc:sldMk cId="3814232278" sldId="278"/>
        </pc:sldMkLst>
      </pc:sldChg>
      <pc:sldChg chg="del">
        <pc:chgData name="钱 霖奕" userId="d928a817aa094823" providerId="LiveId" clId="{B98D9CB8-AD71-6246-898F-BF6C703CCA1D}" dt="2022-09-08T13:14:30.563" v="8482" actId="2696"/>
        <pc:sldMkLst>
          <pc:docMk/>
          <pc:sldMk cId="2192496550" sldId="279"/>
        </pc:sldMkLst>
      </pc:sldChg>
      <pc:sldChg chg="del">
        <pc:chgData name="钱 霖奕" userId="d928a817aa094823" providerId="LiveId" clId="{B98D9CB8-AD71-6246-898F-BF6C703CCA1D}" dt="2022-09-08T13:14:27.826" v="8481" actId="2696"/>
        <pc:sldMkLst>
          <pc:docMk/>
          <pc:sldMk cId="1324182486" sldId="280"/>
        </pc:sldMkLst>
      </pc:sldChg>
      <pc:sldChg chg="del">
        <pc:chgData name="钱 霖奕" userId="d928a817aa094823" providerId="LiveId" clId="{B98D9CB8-AD71-6246-898F-BF6C703CCA1D}" dt="2022-09-08T13:13:17.485" v="8468" actId="2696"/>
        <pc:sldMkLst>
          <pc:docMk/>
          <pc:sldMk cId="1699016561" sldId="281"/>
        </pc:sldMkLst>
      </pc:sldChg>
      <pc:sldChg chg="del">
        <pc:chgData name="钱 霖奕" userId="d928a817aa094823" providerId="LiveId" clId="{B98D9CB8-AD71-6246-898F-BF6C703CCA1D}" dt="2022-09-08T13:13:18.336" v="8469" actId="2696"/>
        <pc:sldMkLst>
          <pc:docMk/>
          <pc:sldMk cId="4104468989" sldId="282"/>
        </pc:sldMkLst>
      </pc:sldChg>
      <pc:sldChg chg="del">
        <pc:chgData name="钱 霖奕" userId="d928a817aa094823" providerId="LiveId" clId="{B98D9CB8-AD71-6246-898F-BF6C703CCA1D}" dt="2022-09-08T13:13:18.993" v="8470" actId="2696"/>
        <pc:sldMkLst>
          <pc:docMk/>
          <pc:sldMk cId="915415212" sldId="283"/>
        </pc:sldMkLst>
      </pc:sldChg>
      <pc:sldChg chg="del">
        <pc:chgData name="钱 霖奕" userId="d928a817aa094823" providerId="LiveId" clId="{B98D9CB8-AD71-6246-898F-BF6C703CCA1D}" dt="2022-09-08T13:13:19.331" v="8471" actId="2696"/>
        <pc:sldMkLst>
          <pc:docMk/>
          <pc:sldMk cId="1279562446" sldId="284"/>
        </pc:sldMkLst>
      </pc:sldChg>
      <pc:sldChg chg="del">
        <pc:chgData name="钱 霖奕" userId="d928a817aa094823" providerId="LiveId" clId="{B98D9CB8-AD71-6246-898F-BF6C703CCA1D}" dt="2022-09-08T13:13:19.641" v="8472" actId="2696"/>
        <pc:sldMkLst>
          <pc:docMk/>
          <pc:sldMk cId="3200741199" sldId="285"/>
        </pc:sldMkLst>
      </pc:sldChg>
      <pc:sldChg chg="del">
        <pc:chgData name="钱 霖奕" userId="d928a817aa094823" providerId="LiveId" clId="{B98D9CB8-AD71-6246-898F-BF6C703CCA1D}" dt="2022-09-08T13:13:20.070" v="8473" actId="2696"/>
        <pc:sldMkLst>
          <pc:docMk/>
          <pc:sldMk cId="1703513159" sldId="286"/>
        </pc:sldMkLst>
      </pc:sldChg>
      <pc:sldChg chg="del">
        <pc:chgData name="钱 霖奕" userId="d928a817aa094823" providerId="LiveId" clId="{B98D9CB8-AD71-6246-898F-BF6C703CCA1D}" dt="2022-09-08T13:13:20.326" v="8474" actId="2696"/>
        <pc:sldMkLst>
          <pc:docMk/>
          <pc:sldMk cId="1204863058" sldId="287"/>
        </pc:sldMkLst>
      </pc:sldChg>
      <pc:sldChg chg="del">
        <pc:chgData name="钱 霖奕" userId="d928a817aa094823" providerId="LiveId" clId="{B98D9CB8-AD71-6246-898F-BF6C703CCA1D}" dt="2022-09-08T13:13:20.462" v="8475" actId="2696"/>
        <pc:sldMkLst>
          <pc:docMk/>
          <pc:sldMk cId="3836581015" sldId="288"/>
        </pc:sldMkLst>
      </pc:sldChg>
      <pc:sldChg chg="del">
        <pc:chgData name="钱 霖奕" userId="d928a817aa094823" providerId="LiveId" clId="{B98D9CB8-AD71-6246-898F-BF6C703CCA1D}" dt="2022-09-08T13:13:20.684" v="8476" actId="2696"/>
        <pc:sldMkLst>
          <pc:docMk/>
          <pc:sldMk cId="3737404314" sldId="289"/>
        </pc:sldMkLst>
      </pc:sldChg>
      <pc:sldChg chg="del">
        <pc:chgData name="钱 霖奕" userId="d928a817aa094823" providerId="LiveId" clId="{B98D9CB8-AD71-6246-898F-BF6C703CCA1D}" dt="2022-09-08T13:13:21.238" v="8477" actId="2696"/>
        <pc:sldMkLst>
          <pc:docMk/>
          <pc:sldMk cId="3113704918" sldId="290"/>
        </pc:sldMkLst>
      </pc:sldChg>
      <pc:sldChg chg="del">
        <pc:chgData name="钱 霖奕" userId="d928a817aa094823" providerId="LiveId" clId="{B98D9CB8-AD71-6246-898F-BF6C703CCA1D}" dt="2022-09-08T13:13:21.838" v="8479" actId="2696"/>
        <pc:sldMkLst>
          <pc:docMk/>
          <pc:sldMk cId="3565350987" sldId="291"/>
        </pc:sldMkLst>
      </pc:sldChg>
      <pc:sldChg chg="del">
        <pc:chgData name="钱 霖奕" userId="d928a817aa094823" providerId="LiveId" clId="{B98D9CB8-AD71-6246-898F-BF6C703CCA1D}" dt="2022-09-08T15:08:00.056" v="10694" actId="2696"/>
        <pc:sldMkLst>
          <pc:docMk/>
          <pc:sldMk cId="2758960485" sldId="292"/>
        </pc:sldMkLst>
      </pc:sldChg>
      <pc:sldChg chg="del">
        <pc:chgData name="钱 霖奕" userId="d928a817aa094823" providerId="LiveId" clId="{B98D9CB8-AD71-6246-898F-BF6C703CCA1D}" dt="2022-09-08T15:15:36.132" v="10816" actId="2696"/>
        <pc:sldMkLst>
          <pc:docMk/>
          <pc:sldMk cId="1291177262" sldId="293"/>
        </pc:sldMkLst>
      </pc:sldChg>
      <pc:sldChg chg="del">
        <pc:chgData name="钱 霖奕" userId="d928a817aa094823" providerId="LiveId" clId="{B98D9CB8-AD71-6246-898F-BF6C703CCA1D}" dt="2022-09-08T15:15:39.303" v="10817" actId="2696"/>
        <pc:sldMkLst>
          <pc:docMk/>
          <pc:sldMk cId="872914552" sldId="294"/>
        </pc:sldMkLst>
      </pc:sldChg>
      <pc:sldChg chg="del ord">
        <pc:chgData name="钱 霖奕" userId="d928a817aa094823" providerId="LiveId" clId="{B98D9CB8-AD71-6246-898F-BF6C703CCA1D}" dt="2022-09-09T05:38:46.243" v="16553" actId="2696"/>
        <pc:sldMkLst>
          <pc:docMk/>
          <pc:sldMk cId="2987597241" sldId="295"/>
        </pc:sldMkLst>
      </pc:sldChg>
      <pc:sldChg chg="del ord">
        <pc:chgData name="钱 霖奕" userId="d928a817aa094823" providerId="LiveId" clId="{B98D9CB8-AD71-6246-898F-BF6C703CCA1D}" dt="2022-09-09T05:38:47.682" v="16554" actId="2696"/>
        <pc:sldMkLst>
          <pc:docMk/>
          <pc:sldMk cId="1615893373" sldId="296"/>
        </pc:sldMkLst>
      </pc:sldChg>
      <pc:sldChg chg="del ord">
        <pc:chgData name="钱 霖奕" userId="d928a817aa094823" providerId="LiveId" clId="{B98D9CB8-AD71-6246-898F-BF6C703CCA1D}" dt="2022-09-09T05:38:54.103" v="16555" actId="2696"/>
        <pc:sldMkLst>
          <pc:docMk/>
          <pc:sldMk cId="314733466" sldId="297"/>
        </pc:sldMkLst>
      </pc:sldChg>
      <pc:sldChg chg="modSp del mod ord">
        <pc:chgData name="钱 霖奕" userId="d928a817aa094823" providerId="LiveId" clId="{B98D9CB8-AD71-6246-898F-BF6C703CCA1D}" dt="2022-09-09T05:41:33.592" v="16572" actId="2696"/>
        <pc:sldMkLst>
          <pc:docMk/>
          <pc:sldMk cId="3267586367" sldId="298"/>
        </pc:sldMkLst>
        <pc:spChg chg="mod">
          <ac:chgData name="钱 霖奕" userId="d928a817aa094823" providerId="LiveId" clId="{B98D9CB8-AD71-6246-898F-BF6C703CCA1D}" dt="2022-09-09T05:40:47.107" v="16571" actId="20577"/>
          <ac:spMkLst>
            <pc:docMk/>
            <pc:sldMk cId="3267586367" sldId="298"/>
            <ac:spMk id="3" creationId="{9680E830-10DB-18C9-A3C3-4269D30E8F87}"/>
          </ac:spMkLst>
        </pc:spChg>
      </pc:sldChg>
      <pc:sldChg chg="modSp del mod">
        <pc:chgData name="钱 霖奕" userId="d928a817aa094823" providerId="LiveId" clId="{B98D9CB8-AD71-6246-898F-BF6C703CCA1D}" dt="2022-09-09T02:53:34.957" v="12852" actId="2696"/>
        <pc:sldMkLst>
          <pc:docMk/>
          <pc:sldMk cId="348058875" sldId="299"/>
        </pc:sldMkLst>
        <pc:spChg chg="mod">
          <ac:chgData name="钱 霖奕" userId="d928a817aa094823" providerId="LiveId" clId="{B98D9CB8-AD71-6246-898F-BF6C703CCA1D}" dt="2022-09-09T02:53:24.630" v="12849" actId="20577"/>
          <ac:spMkLst>
            <pc:docMk/>
            <pc:sldMk cId="348058875" sldId="299"/>
            <ac:spMk id="3" creationId="{9680E830-10DB-18C9-A3C3-4269D30E8F87}"/>
          </ac:spMkLst>
        </pc:spChg>
      </pc:sldChg>
      <pc:sldChg chg="del">
        <pc:chgData name="钱 霖奕" userId="d928a817aa094823" providerId="LiveId" clId="{B98D9CB8-AD71-6246-898F-BF6C703CCA1D}" dt="2022-09-09T01:46:19.187" v="11610" actId="2696"/>
        <pc:sldMkLst>
          <pc:docMk/>
          <pc:sldMk cId="3015091561" sldId="300"/>
        </pc:sldMkLst>
      </pc:sldChg>
      <pc:sldChg chg="del ord">
        <pc:chgData name="钱 霖奕" userId="d928a817aa094823" providerId="LiveId" clId="{B98D9CB8-AD71-6246-898F-BF6C703CCA1D}" dt="2022-09-09T02:02:38.472" v="11858" actId="2696"/>
        <pc:sldMkLst>
          <pc:docMk/>
          <pc:sldMk cId="1177048517" sldId="301"/>
        </pc:sldMkLst>
      </pc:sldChg>
      <pc:sldChg chg="del">
        <pc:chgData name="钱 霖奕" userId="d928a817aa094823" providerId="LiveId" clId="{B98D9CB8-AD71-6246-898F-BF6C703CCA1D}" dt="2022-09-09T02:14:59.508" v="12252" actId="2696"/>
        <pc:sldMkLst>
          <pc:docMk/>
          <pc:sldMk cId="3909264986" sldId="302"/>
        </pc:sldMkLst>
      </pc:sldChg>
      <pc:sldChg chg="modSp del mod ord">
        <pc:chgData name="钱 霖奕" userId="d928a817aa094823" providerId="LiveId" clId="{B98D9CB8-AD71-6246-898F-BF6C703CCA1D}" dt="2022-09-09T02:44:35.357" v="12625" actId="2696"/>
        <pc:sldMkLst>
          <pc:docMk/>
          <pc:sldMk cId="3559988289" sldId="303"/>
        </pc:sldMkLst>
        <pc:spChg chg="mod">
          <ac:chgData name="钱 霖奕" userId="d928a817aa094823" providerId="LiveId" clId="{B98D9CB8-AD71-6246-898F-BF6C703CCA1D}" dt="2022-09-06T13:31:49.255" v="499" actId="20577"/>
          <ac:spMkLst>
            <pc:docMk/>
            <pc:sldMk cId="3559988289" sldId="303"/>
            <ac:spMk id="3" creationId="{9680E830-10DB-18C9-A3C3-4269D30E8F87}"/>
          </ac:spMkLst>
        </pc:spChg>
      </pc:sldChg>
      <pc:sldChg chg="modSp add del mod ord">
        <pc:chgData name="钱 霖奕" userId="d928a817aa094823" providerId="LiveId" clId="{B98D9CB8-AD71-6246-898F-BF6C703CCA1D}" dt="2022-09-09T02:51:35.475" v="12833" actId="2696"/>
        <pc:sldMkLst>
          <pc:docMk/>
          <pc:sldMk cId="597975123" sldId="304"/>
        </pc:sldMkLst>
        <pc:spChg chg="mod">
          <ac:chgData name="钱 霖奕" userId="d928a817aa094823" providerId="LiveId" clId="{B98D9CB8-AD71-6246-898F-BF6C703CCA1D}" dt="2022-09-07T02:49:14.521" v="848" actId="20577"/>
          <ac:spMkLst>
            <pc:docMk/>
            <pc:sldMk cId="597975123" sldId="304"/>
            <ac:spMk id="3" creationId="{9680E830-10DB-18C9-A3C3-4269D30E8F87}"/>
          </ac:spMkLst>
        </pc:spChg>
      </pc:sldChg>
      <pc:sldChg chg="modSp add del mod">
        <pc:chgData name="钱 霖奕" userId="d928a817aa094823" providerId="LiveId" clId="{B98D9CB8-AD71-6246-898F-BF6C703CCA1D}" dt="2022-09-09T02:54:55.044" v="12862" actId="2696"/>
        <pc:sldMkLst>
          <pc:docMk/>
          <pc:sldMk cId="1549492250" sldId="305"/>
        </pc:sldMkLst>
        <pc:spChg chg="mod">
          <ac:chgData name="钱 霖奕" userId="d928a817aa094823" providerId="LiveId" clId="{B98D9CB8-AD71-6246-898F-BF6C703CCA1D}" dt="2022-09-07T03:02:25.617" v="1089" actId="20577"/>
          <ac:spMkLst>
            <pc:docMk/>
            <pc:sldMk cId="1549492250" sldId="305"/>
            <ac:spMk id="3" creationId="{9680E830-10DB-18C9-A3C3-4269D30E8F87}"/>
          </ac:spMkLst>
        </pc:spChg>
      </pc:sldChg>
      <pc:sldChg chg="addSp delSp modSp new mod">
        <pc:chgData name="钱 霖奕" userId="d928a817aa094823" providerId="LiveId" clId="{B98D9CB8-AD71-6246-898F-BF6C703CCA1D}" dt="2022-09-09T03:13:00.880" v="13535" actId="20577"/>
        <pc:sldMkLst>
          <pc:docMk/>
          <pc:sldMk cId="3574455880" sldId="306"/>
        </pc:sldMkLst>
        <pc:spChg chg="mod">
          <ac:chgData name="钱 霖奕" userId="d928a817aa094823" providerId="LiveId" clId="{B98D9CB8-AD71-6246-898F-BF6C703CCA1D}" dt="2022-09-09T02:55:30.038" v="12892" actId="2711"/>
          <ac:spMkLst>
            <pc:docMk/>
            <pc:sldMk cId="3574455880" sldId="306"/>
            <ac:spMk id="2" creationId="{7A56D87B-AA91-E547-3E45-5641F4064636}"/>
          </ac:spMkLst>
        </pc:spChg>
        <pc:spChg chg="mod">
          <ac:chgData name="钱 霖奕" userId="d928a817aa094823" providerId="LiveId" clId="{B98D9CB8-AD71-6246-898F-BF6C703CCA1D}" dt="2022-09-09T03:13:00.880" v="13535" actId="20577"/>
          <ac:spMkLst>
            <pc:docMk/>
            <pc:sldMk cId="3574455880" sldId="306"/>
            <ac:spMk id="3" creationId="{D409E8CD-5526-EDDA-9C36-2A73126FF7C9}"/>
          </ac:spMkLst>
        </pc:spChg>
        <pc:picChg chg="add del mod">
          <ac:chgData name="钱 霖奕" userId="d928a817aa094823" providerId="LiveId" clId="{B98D9CB8-AD71-6246-898F-BF6C703CCA1D}" dt="2022-09-09T02:59:21.601" v="13052" actId="478"/>
          <ac:picMkLst>
            <pc:docMk/>
            <pc:sldMk cId="3574455880" sldId="306"/>
            <ac:picMk id="4" creationId="{176601E6-3DCC-6BF2-9A0D-DED0866416D3}"/>
          </ac:picMkLst>
        </pc:picChg>
        <pc:picChg chg="add del mod">
          <ac:chgData name="钱 霖奕" userId="d928a817aa094823" providerId="LiveId" clId="{B98D9CB8-AD71-6246-898F-BF6C703CCA1D}" dt="2022-09-09T02:59:24.177" v="13055" actId="478"/>
          <ac:picMkLst>
            <pc:docMk/>
            <pc:sldMk cId="3574455880" sldId="306"/>
            <ac:picMk id="5" creationId="{E2C0CB99-F521-25C1-D109-861AF1C3FE65}"/>
          </ac:picMkLst>
        </pc:picChg>
        <pc:picChg chg="add mod">
          <ac:chgData name="钱 霖奕" userId="d928a817aa094823" providerId="LiveId" clId="{B98D9CB8-AD71-6246-898F-BF6C703CCA1D}" dt="2022-09-09T03:12:43.481" v="13529" actId="1076"/>
          <ac:picMkLst>
            <pc:docMk/>
            <pc:sldMk cId="3574455880" sldId="306"/>
            <ac:picMk id="6" creationId="{73FE70B2-5F85-089E-44BD-9764826DCCCF}"/>
          </ac:picMkLst>
        </pc:picChg>
        <pc:picChg chg="add del mod">
          <ac:chgData name="钱 霖奕" userId="d928a817aa094823" providerId="LiveId" clId="{B98D9CB8-AD71-6246-898F-BF6C703CCA1D}" dt="2022-09-09T03:00:47.485" v="13074"/>
          <ac:picMkLst>
            <pc:docMk/>
            <pc:sldMk cId="3574455880" sldId="306"/>
            <ac:picMk id="7" creationId="{503C1F25-68B9-3B0A-B287-3E3FBDF86CD4}"/>
          </ac:picMkLst>
        </pc:picChg>
        <pc:picChg chg="add del mod">
          <ac:chgData name="钱 霖奕" userId="d928a817aa094823" providerId="LiveId" clId="{B98D9CB8-AD71-6246-898F-BF6C703CCA1D}" dt="2022-09-09T03:01:23.285" v="13076" actId="478"/>
          <ac:picMkLst>
            <pc:docMk/>
            <pc:sldMk cId="3574455880" sldId="306"/>
            <ac:picMk id="8" creationId="{2DCA1842-2BA8-FFAC-2414-5786D1FF20EA}"/>
          </ac:picMkLst>
        </pc:picChg>
        <pc:picChg chg="add del mod">
          <ac:chgData name="钱 霖奕" userId="d928a817aa094823" providerId="LiveId" clId="{B98D9CB8-AD71-6246-898F-BF6C703CCA1D}" dt="2022-09-09T03:01:45.014" v="13078"/>
          <ac:picMkLst>
            <pc:docMk/>
            <pc:sldMk cId="3574455880" sldId="306"/>
            <ac:picMk id="9" creationId="{2DB636EE-E79F-4E8A-1914-81B77C9B014B}"/>
          </ac:picMkLst>
        </pc:picChg>
        <pc:picChg chg="add del mod">
          <ac:chgData name="钱 霖奕" userId="d928a817aa094823" providerId="LiveId" clId="{B98D9CB8-AD71-6246-898F-BF6C703CCA1D}" dt="2022-09-09T03:02:07.604" v="13085"/>
          <ac:picMkLst>
            <pc:docMk/>
            <pc:sldMk cId="3574455880" sldId="306"/>
            <ac:picMk id="10" creationId="{EFB3D744-7264-C42B-FCB5-C7DCFFD37074}"/>
          </ac:picMkLst>
        </pc:picChg>
      </pc:sldChg>
      <pc:sldChg chg="addSp delSp modSp add del mod">
        <pc:chgData name="钱 霖奕" userId="d928a817aa094823" providerId="LiveId" clId="{B98D9CB8-AD71-6246-898F-BF6C703CCA1D}" dt="2022-09-09T03:13:58.172" v="13537" actId="2696"/>
        <pc:sldMkLst>
          <pc:docMk/>
          <pc:sldMk cId="2954183714" sldId="307"/>
        </pc:sldMkLst>
        <pc:spChg chg="mod">
          <ac:chgData name="钱 霖奕" userId="d928a817aa094823" providerId="LiveId" clId="{B98D9CB8-AD71-6246-898F-BF6C703CCA1D}" dt="2022-09-09T03:01:55.743" v="13083" actId="20577"/>
          <ac:spMkLst>
            <pc:docMk/>
            <pc:sldMk cId="2954183714" sldId="307"/>
            <ac:spMk id="3" creationId="{D409E8CD-5526-EDDA-9C36-2A73126FF7C9}"/>
          </ac:spMkLst>
        </pc:spChg>
        <pc:picChg chg="del">
          <ac:chgData name="钱 霖奕" userId="d928a817aa094823" providerId="LiveId" clId="{B98D9CB8-AD71-6246-898F-BF6C703CCA1D}" dt="2022-09-07T07:24:55.959" v="1484" actId="478"/>
          <ac:picMkLst>
            <pc:docMk/>
            <pc:sldMk cId="2954183714" sldId="307"/>
            <ac:picMk id="4" creationId="{176601E6-3DCC-6BF2-9A0D-DED0866416D3}"/>
          </ac:picMkLst>
        </pc:picChg>
        <pc:picChg chg="add mod">
          <ac:chgData name="钱 霖奕" userId="d928a817aa094823" providerId="LiveId" clId="{B98D9CB8-AD71-6246-898F-BF6C703CCA1D}" dt="2022-09-09T03:13:53.715" v="13536" actId="14100"/>
          <ac:picMkLst>
            <pc:docMk/>
            <pc:sldMk cId="2954183714" sldId="307"/>
            <ac:picMk id="5" creationId="{8F3E52D4-F22E-D616-CDB2-885F2F1152B4}"/>
          </ac:picMkLst>
        </pc:picChg>
        <pc:picChg chg="add mod">
          <ac:chgData name="钱 霖奕" userId="d928a817aa094823" providerId="LiveId" clId="{B98D9CB8-AD71-6246-898F-BF6C703CCA1D}" dt="2022-09-07T07:26:26.122" v="1603" actId="1076"/>
          <ac:picMkLst>
            <pc:docMk/>
            <pc:sldMk cId="2954183714" sldId="307"/>
            <ac:picMk id="6" creationId="{414E8D6F-531F-403F-918E-50ACEC2F10CC}"/>
          </ac:picMkLst>
        </pc:picChg>
      </pc:sldChg>
      <pc:sldChg chg="new del">
        <pc:chgData name="钱 霖奕" userId="d928a817aa094823" providerId="LiveId" clId="{B98D9CB8-AD71-6246-898F-BF6C703CCA1D}" dt="2022-09-07T07:20:37.674" v="1402" actId="2696"/>
        <pc:sldMkLst>
          <pc:docMk/>
          <pc:sldMk cId="3447668762" sldId="307"/>
        </pc:sldMkLst>
      </pc:sldChg>
      <pc:sldChg chg="addSp delSp modSp add del mod">
        <pc:chgData name="钱 霖奕" userId="d928a817aa094823" providerId="LiveId" clId="{B98D9CB8-AD71-6246-898F-BF6C703CCA1D}" dt="2022-09-09T03:55:51.329" v="14423" actId="2696"/>
        <pc:sldMkLst>
          <pc:docMk/>
          <pc:sldMk cId="1817088828" sldId="308"/>
        </pc:sldMkLst>
        <pc:spChg chg="mod">
          <ac:chgData name="钱 霖奕" userId="d928a817aa094823" providerId="LiveId" clId="{B98D9CB8-AD71-6246-898F-BF6C703CCA1D}" dt="2022-09-09T03:20:56.764" v="13683" actId="20577"/>
          <ac:spMkLst>
            <pc:docMk/>
            <pc:sldMk cId="1817088828" sldId="308"/>
            <ac:spMk id="3" creationId="{D409E8CD-5526-EDDA-9C36-2A73126FF7C9}"/>
          </ac:spMkLst>
        </pc:spChg>
        <pc:picChg chg="add mod">
          <ac:chgData name="钱 霖奕" userId="d928a817aa094823" providerId="LiveId" clId="{B98D9CB8-AD71-6246-898F-BF6C703CCA1D}" dt="2022-09-09T03:20:58.004" v="13684" actId="1076"/>
          <ac:picMkLst>
            <pc:docMk/>
            <pc:sldMk cId="1817088828" sldId="308"/>
            <ac:picMk id="4" creationId="{AA44D5F8-1612-DD1E-14E5-3987EE313C5D}"/>
          </ac:picMkLst>
        </pc:picChg>
        <pc:picChg chg="del mod">
          <ac:chgData name="钱 霖奕" userId="d928a817aa094823" providerId="LiveId" clId="{B98D9CB8-AD71-6246-898F-BF6C703CCA1D}" dt="2022-09-07T07:32:25.657" v="1816" actId="478"/>
          <ac:picMkLst>
            <pc:docMk/>
            <pc:sldMk cId="1817088828" sldId="308"/>
            <ac:picMk id="5" creationId="{8F3E52D4-F22E-D616-CDB2-885F2F1152B4}"/>
          </ac:picMkLst>
        </pc:picChg>
        <pc:picChg chg="del">
          <ac:chgData name="钱 霖奕" userId="d928a817aa094823" providerId="LiveId" clId="{B98D9CB8-AD71-6246-898F-BF6C703CCA1D}" dt="2022-09-07T07:32:26.294" v="1817" actId="478"/>
          <ac:picMkLst>
            <pc:docMk/>
            <pc:sldMk cId="1817088828" sldId="308"/>
            <ac:picMk id="6" creationId="{414E8D6F-531F-403F-918E-50ACEC2F10CC}"/>
          </ac:picMkLst>
        </pc:picChg>
      </pc:sldChg>
      <pc:sldChg chg="addSp delSp modSp add mod ord">
        <pc:chgData name="钱 霖奕" userId="d928a817aa094823" providerId="LiveId" clId="{B98D9CB8-AD71-6246-898F-BF6C703CCA1D}" dt="2022-09-09T03:23:33.692" v="13779" actId="1076"/>
        <pc:sldMkLst>
          <pc:docMk/>
          <pc:sldMk cId="2006905101" sldId="309"/>
        </pc:sldMkLst>
        <pc:spChg chg="mod">
          <ac:chgData name="钱 霖奕" userId="d928a817aa094823" providerId="LiveId" clId="{B98D9CB8-AD71-6246-898F-BF6C703CCA1D}" dt="2022-09-09T03:14:47.910" v="13563" actId="2711"/>
          <ac:spMkLst>
            <pc:docMk/>
            <pc:sldMk cId="2006905101" sldId="309"/>
            <ac:spMk id="2" creationId="{7A56D87B-AA91-E547-3E45-5641F4064636}"/>
          </ac:spMkLst>
        </pc:spChg>
        <pc:spChg chg="mod">
          <ac:chgData name="钱 霖奕" userId="d928a817aa094823" providerId="LiveId" clId="{B98D9CB8-AD71-6246-898F-BF6C703CCA1D}" dt="2022-09-09T03:23:22.829" v="13775" actId="20577"/>
          <ac:spMkLst>
            <pc:docMk/>
            <pc:sldMk cId="2006905101" sldId="309"/>
            <ac:spMk id="3" creationId="{D409E8CD-5526-EDDA-9C36-2A73126FF7C9}"/>
          </ac:spMkLst>
        </pc:spChg>
        <pc:picChg chg="del">
          <ac:chgData name="钱 霖奕" userId="d928a817aa094823" providerId="LiveId" clId="{B98D9CB8-AD71-6246-898F-BF6C703CCA1D}" dt="2022-09-07T07:59:58.451" v="2600" actId="478"/>
          <ac:picMkLst>
            <pc:docMk/>
            <pc:sldMk cId="2006905101" sldId="309"/>
            <ac:picMk id="4" creationId="{AA44D5F8-1612-DD1E-14E5-3987EE313C5D}"/>
          </ac:picMkLst>
        </pc:picChg>
        <pc:picChg chg="add del">
          <ac:chgData name="钱 霖奕" userId="d928a817aa094823" providerId="LiveId" clId="{B98D9CB8-AD71-6246-898F-BF6C703CCA1D}" dt="2022-09-09T03:14:34.386" v="13540"/>
          <ac:picMkLst>
            <pc:docMk/>
            <pc:sldMk cId="2006905101" sldId="309"/>
            <ac:picMk id="5" creationId="{C2B06B83-590D-4366-FE9A-8D01457DBC3F}"/>
          </ac:picMkLst>
        </pc:picChg>
        <pc:picChg chg="add mod">
          <ac:chgData name="钱 霖奕" userId="d928a817aa094823" providerId="LiveId" clId="{B98D9CB8-AD71-6246-898F-BF6C703CCA1D}" dt="2022-09-09T03:23:31.068" v="13778" actId="1076"/>
          <ac:picMkLst>
            <pc:docMk/>
            <pc:sldMk cId="2006905101" sldId="309"/>
            <ac:picMk id="6" creationId="{E35C4B3A-8FB5-6BBF-1BF3-8ABC7FFB18C3}"/>
          </ac:picMkLst>
        </pc:picChg>
        <pc:picChg chg="add mod modCrop">
          <ac:chgData name="钱 霖奕" userId="d928a817aa094823" providerId="LiveId" clId="{B98D9CB8-AD71-6246-898F-BF6C703CCA1D}" dt="2022-09-09T03:23:33.692" v="13779" actId="1076"/>
          <ac:picMkLst>
            <pc:docMk/>
            <pc:sldMk cId="2006905101" sldId="309"/>
            <ac:picMk id="7" creationId="{45731649-91BE-3318-DDE4-3424B3C4D4A4}"/>
          </ac:picMkLst>
        </pc:picChg>
      </pc:sldChg>
      <pc:sldChg chg="addSp delSp modSp add mod ord">
        <pc:chgData name="钱 霖奕" userId="d928a817aa094823" providerId="LiveId" clId="{B98D9CB8-AD71-6246-898F-BF6C703CCA1D}" dt="2022-09-09T03:43:46.152" v="14001" actId="478"/>
        <pc:sldMkLst>
          <pc:docMk/>
          <pc:sldMk cId="3346406250" sldId="310"/>
        </pc:sldMkLst>
        <pc:spChg chg="mod">
          <ac:chgData name="钱 霖奕" userId="d928a817aa094823" providerId="LiveId" clId="{B98D9CB8-AD71-6246-898F-BF6C703CCA1D}" dt="2022-09-09T03:38:57.676" v="13894" actId="20577"/>
          <ac:spMkLst>
            <pc:docMk/>
            <pc:sldMk cId="3346406250" sldId="310"/>
            <ac:spMk id="2" creationId="{7A56D87B-AA91-E547-3E45-5641F4064636}"/>
          </ac:spMkLst>
        </pc:spChg>
        <pc:spChg chg="mod">
          <ac:chgData name="钱 霖奕" userId="d928a817aa094823" providerId="LiveId" clId="{B98D9CB8-AD71-6246-898F-BF6C703CCA1D}" dt="2022-09-09T03:43:32.798" v="13999" actId="20577"/>
          <ac:spMkLst>
            <pc:docMk/>
            <pc:sldMk cId="3346406250" sldId="310"/>
            <ac:spMk id="3" creationId="{D409E8CD-5526-EDDA-9C36-2A73126FF7C9}"/>
          </ac:spMkLst>
        </pc:spChg>
        <pc:picChg chg="add del mod">
          <ac:chgData name="钱 霖奕" userId="d928a817aa094823" providerId="LiveId" clId="{B98D9CB8-AD71-6246-898F-BF6C703CCA1D}" dt="2022-09-09T03:43:46.152" v="14001" actId="478"/>
          <ac:picMkLst>
            <pc:docMk/>
            <pc:sldMk cId="3346406250" sldId="310"/>
            <ac:picMk id="4" creationId="{5BADAA27-75D4-143D-A1C9-70FC4AB94B0A}"/>
          </ac:picMkLst>
        </pc:picChg>
        <pc:picChg chg="add mod">
          <ac:chgData name="钱 霖奕" userId="d928a817aa094823" providerId="LiveId" clId="{B98D9CB8-AD71-6246-898F-BF6C703CCA1D}" dt="2022-09-09T03:43:36.235" v="14000" actId="1076"/>
          <ac:picMkLst>
            <pc:docMk/>
            <pc:sldMk cId="3346406250" sldId="310"/>
            <ac:picMk id="5" creationId="{1DDF135A-CF4D-B5AD-12E5-352414F5332D}"/>
          </ac:picMkLst>
        </pc:picChg>
      </pc:sldChg>
      <pc:sldChg chg="addSp delSp modSp add mod ord">
        <pc:chgData name="钱 霖奕" userId="d928a817aa094823" providerId="LiveId" clId="{B98D9CB8-AD71-6246-898F-BF6C703CCA1D}" dt="2022-09-09T03:46:51.096" v="14082"/>
        <pc:sldMkLst>
          <pc:docMk/>
          <pc:sldMk cId="56420184" sldId="311"/>
        </pc:sldMkLst>
        <pc:spChg chg="mod">
          <ac:chgData name="钱 霖奕" userId="d928a817aa094823" providerId="LiveId" clId="{B98D9CB8-AD71-6246-898F-BF6C703CCA1D}" dt="2022-09-09T03:44:19.680" v="14038" actId="2711"/>
          <ac:spMkLst>
            <pc:docMk/>
            <pc:sldMk cId="56420184" sldId="311"/>
            <ac:spMk id="2" creationId="{7A56D87B-AA91-E547-3E45-5641F4064636}"/>
          </ac:spMkLst>
        </pc:spChg>
        <pc:spChg chg="mod">
          <ac:chgData name="钱 霖奕" userId="d928a817aa094823" providerId="LiveId" clId="{B98D9CB8-AD71-6246-898F-BF6C703CCA1D}" dt="2022-09-09T03:45:09.641" v="14062" actId="20577"/>
          <ac:spMkLst>
            <pc:docMk/>
            <pc:sldMk cId="56420184" sldId="311"/>
            <ac:spMk id="3" creationId="{D409E8CD-5526-EDDA-9C36-2A73126FF7C9}"/>
          </ac:spMkLst>
        </pc:spChg>
        <pc:picChg chg="add del mod">
          <ac:chgData name="钱 霖奕" userId="d928a817aa094823" providerId="LiveId" clId="{B98D9CB8-AD71-6246-898F-BF6C703CCA1D}" dt="2022-09-09T03:45:33.907" v="14065" actId="478"/>
          <ac:picMkLst>
            <pc:docMk/>
            <pc:sldMk cId="56420184" sldId="311"/>
            <ac:picMk id="4" creationId="{5BADAA27-75D4-143D-A1C9-70FC4AB94B0A}"/>
          </ac:picMkLst>
        </pc:picChg>
        <pc:picChg chg="add mod">
          <ac:chgData name="钱 霖奕" userId="d928a817aa094823" providerId="LiveId" clId="{B98D9CB8-AD71-6246-898F-BF6C703CCA1D}" dt="2022-09-09T03:46:48.449" v="14078" actId="1076"/>
          <ac:picMkLst>
            <pc:docMk/>
            <pc:sldMk cId="56420184" sldId="311"/>
            <ac:picMk id="5" creationId="{BD224037-DA4D-29EF-D19D-7965D96D3F35}"/>
          </ac:picMkLst>
        </pc:picChg>
        <pc:picChg chg="add del mod">
          <ac:chgData name="钱 霖奕" userId="d928a817aa094823" providerId="LiveId" clId="{B98D9CB8-AD71-6246-898F-BF6C703CCA1D}" dt="2022-09-09T03:46:51.096" v="14082"/>
          <ac:picMkLst>
            <pc:docMk/>
            <pc:sldMk cId="56420184" sldId="311"/>
            <ac:picMk id="6" creationId="{7E3F41EA-D256-7DDF-190E-F2989F6F1C99}"/>
          </ac:picMkLst>
        </pc:picChg>
      </pc:sldChg>
      <pc:sldChg chg="addSp delSp modSp add del mod ord">
        <pc:chgData name="钱 霖奕" userId="d928a817aa094823" providerId="LiveId" clId="{B98D9CB8-AD71-6246-898F-BF6C703CCA1D}" dt="2022-09-09T03:55:48.596" v="14422" actId="2696"/>
        <pc:sldMkLst>
          <pc:docMk/>
          <pc:sldMk cId="3067313545" sldId="312"/>
        </pc:sldMkLst>
        <pc:spChg chg="mod">
          <ac:chgData name="钱 霖奕" userId="d928a817aa094823" providerId="LiveId" clId="{B98D9CB8-AD71-6246-898F-BF6C703CCA1D}" dt="2022-09-07T11:25:46.455" v="5045" actId="20577"/>
          <ac:spMkLst>
            <pc:docMk/>
            <pc:sldMk cId="3067313545" sldId="312"/>
            <ac:spMk id="3" creationId="{D409E8CD-5526-EDDA-9C36-2A73126FF7C9}"/>
          </ac:spMkLst>
        </pc:spChg>
        <pc:picChg chg="del">
          <ac:chgData name="钱 霖奕" userId="d928a817aa094823" providerId="LiveId" clId="{B98D9CB8-AD71-6246-898F-BF6C703CCA1D}" dt="2022-09-07T11:12:31.146" v="4184" actId="478"/>
          <ac:picMkLst>
            <pc:docMk/>
            <pc:sldMk cId="3067313545" sldId="312"/>
            <ac:picMk id="4" creationId="{5BADAA27-75D4-143D-A1C9-70FC4AB94B0A}"/>
          </ac:picMkLst>
        </pc:picChg>
        <pc:picChg chg="add mod">
          <ac:chgData name="钱 霖奕" userId="d928a817aa094823" providerId="LiveId" clId="{B98D9CB8-AD71-6246-898F-BF6C703CCA1D}" dt="2022-09-07T11:23:14.424" v="4727" actId="1076"/>
          <ac:picMkLst>
            <pc:docMk/>
            <pc:sldMk cId="3067313545" sldId="312"/>
            <ac:picMk id="5" creationId="{1245A1AB-DDA0-A7C9-AFF8-18BA64A8A747}"/>
          </ac:picMkLst>
        </pc:picChg>
      </pc:sldChg>
      <pc:sldChg chg="addSp delSp modSp add del mod setBg">
        <pc:chgData name="钱 霖奕" userId="d928a817aa094823" providerId="LiveId" clId="{B98D9CB8-AD71-6246-898F-BF6C703CCA1D}" dt="2022-09-09T05:04:07.834" v="14766" actId="2696"/>
        <pc:sldMkLst>
          <pc:docMk/>
          <pc:sldMk cId="1129044934" sldId="313"/>
        </pc:sldMkLst>
        <pc:spChg chg="mod">
          <ac:chgData name="钱 霖奕" userId="d928a817aa094823" providerId="LiveId" clId="{B98D9CB8-AD71-6246-898F-BF6C703CCA1D}" dt="2022-09-07T11:31:10.152" v="5252" actId="26606"/>
          <ac:spMkLst>
            <pc:docMk/>
            <pc:sldMk cId="1129044934" sldId="313"/>
            <ac:spMk id="2" creationId="{7A56D87B-AA91-E547-3E45-5641F4064636}"/>
          </ac:spMkLst>
        </pc:spChg>
        <pc:spChg chg="mod ord">
          <ac:chgData name="钱 霖奕" userId="d928a817aa094823" providerId="LiveId" clId="{B98D9CB8-AD71-6246-898F-BF6C703CCA1D}" dt="2022-09-07T11:32:56.879" v="5364" actId="20577"/>
          <ac:spMkLst>
            <pc:docMk/>
            <pc:sldMk cId="1129044934" sldId="313"/>
            <ac:spMk id="3" creationId="{D409E8CD-5526-EDDA-9C36-2A73126FF7C9}"/>
          </ac:spMkLst>
        </pc:spChg>
        <pc:picChg chg="add mod">
          <ac:chgData name="钱 霖奕" userId="d928a817aa094823" providerId="LiveId" clId="{B98D9CB8-AD71-6246-898F-BF6C703CCA1D}" dt="2022-09-07T11:31:10.152" v="5252" actId="26606"/>
          <ac:picMkLst>
            <pc:docMk/>
            <pc:sldMk cId="1129044934" sldId="313"/>
            <ac:picMk id="4" creationId="{CB56946C-5859-D2CE-1301-38FF1DB9D079}"/>
          </ac:picMkLst>
        </pc:picChg>
        <pc:picChg chg="del">
          <ac:chgData name="钱 霖奕" userId="d928a817aa094823" providerId="LiveId" clId="{B98D9CB8-AD71-6246-898F-BF6C703CCA1D}" dt="2022-09-07T11:28:07.830" v="5097" actId="478"/>
          <ac:picMkLst>
            <pc:docMk/>
            <pc:sldMk cId="1129044934" sldId="313"/>
            <ac:picMk id="5" creationId="{1245A1AB-DDA0-A7C9-AFF8-18BA64A8A747}"/>
          </ac:picMkLst>
        </pc:picChg>
      </pc:sldChg>
      <pc:sldChg chg="delSp modSp add del mod">
        <pc:chgData name="钱 霖奕" userId="d928a817aa094823" providerId="LiveId" clId="{B98D9CB8-AD71-6246-898F-BF6C703CCA1D}" dt="2022-09-09T05:06:55.590" v="14975" actId="2696"/>
        <pc:sldMkLst>
          <pc:docMk/>
          <pc:sldMk cId="1037658871" sldId="314"/>
        </pc:sldMkLst>
        <pc:spChg chg="mod">
          <ac:chgData name="钱 霖奕" userId="d928a817aa094823" providerId="LiveId" clId="{B98D9CB8-AD71-6246-898F-BF6C703CCA1D}" dt="2022-09-07T11:37:47.209" v="5573" actId="20577"/>
          <ac:spMkLst>
            <pc:docMk/>
            <pc:sldMk cId="1037658871" sldId="314"/>
            <ac:spMk id="3" creationId="{D409E8CD-5526-EDDA-9C36-2A73126FF7C9}"/>
          </ac:spMkLst>
        </pc:spChg>
        <pc:picChg chg="del">
          <ac:chgData name="钱 霖奕" userId="d928a817aa094823" providerId="LiveId" clId="{B98D9CB8-AD71-6246-898F-BF6C703CCA1D}" dt="2022-09-07T11:37:42.819" v="5567" actId="478"/>
          <ac:picMkLst>
            <pc:docMk/>
            <pc:sldMk cId="1037658871" sldId="314"/>
            <ac:picMk id="4" creationId="{CB56946C-5859-D2CE-1301-38FF1DB9D079}"/>
          </ac:picMkLst>
        </pc:picChg>
      </pc:sldChg>
      <pc:sldChg chg="modSp add del mod">
        <pc:chgData name="钱 霖奕" userId="d928a817aa094823" providerId="LiveId" clId="{B98D9CB8-AD71-6246-898F-BF6C703CCA1D}" dt="2022-09-09T05:15:31.638" v="15207" actId="2696"/>
        <pc:sldMkLst>
          <pc:docMk/>
          <pc:sldMk cId="4270918882" sldId="315"/>
        </pc:sldMkLst>
        <pc:spChg chg="mod">
          <ac:chgData name="钱 霖奕" userId="d928a817aa094823" providerId="LiveId" clId="{B98D9CB8-AD71-6246-898F-BF6C703CCA1D}" dt="2022-09-07T11:43:55.814" v="5957" actId="20577"/>
          <ac:spMkLst>
            <pc:docMk/>
            <pc:sldMk cId="4270918882" sldId="315"/>
            <ac:spMk id="3" creationId="{D409E8CD-5526-EDDA-9C36-2A73126FF7C9}"/>
          </ac:spMkLst>
        </pc:spChg>
      </pc:sldChg>
      <pc:sldChg chg="modSp add del mod">
        <pc:chgData name="钱 霖奕" userId="d928a817aa094823" providerId="LiveId" clId="{B98D9CB8-AD71-6246-898F-BF6C703CCA1D}" dt="2022-09-09T05:16:24.039" v="15218" actId="2696"/>
        <pc:sldMkLst>
          <pc:docMk/>
          <pc:sldMk cId="1717879316" sldId="316"/>
        </pc:sldMkLst>
        <pc:spChg chg="mod">
          <ac:chgData name="钱 霖奕" userId="d928a817aa094823" providerId="LiveId" clId="{B98D9CB8-AD71-6246-898F-BF6C703CCA1D}" dt="2022-09-07T11:48:38.442" v="6249" actId="20577"/>
          <ac:spMkLst>
            <pc:docMk/>
            <pc:sldMk cId="1717879316" sldId="316"/>
            <ac:spMk id="3" creationId="{D409E8CD-5526-EDDA-9C36-2A73126FF7C9}"/>
          </ac:spMkLst>
        </pc:spChg>
      </pc:sldChg>
      <pc:sldChg chg="addSp modSp add del mod">
        <pc:chgData name="钱 霖奕" userId="d928a817aa094823" providerId="LiveId" clId="{B98D9CB8-AD71-6246-898F-BF6C703CCA1D}" dt="2022-09-09T05:24:19.235" v="15769" actId="2696"/>
        <pc:sldMkLst>
          <pc:docMk/>
          <pc:sldMk cId="3426584647" sldId="317"/>
        </pc:sldMkLst>
        <pc:spChg chg="mod">
          <ac:chgData name="钱 霖奕" userId="d928a817aa094823" providerId="LiveId" clId="{B98D9CB8-AD71-6246-898F-BF6C703CCA1D}" dt="2022-09-07T11:49:31.895" v="6301" actId="20577"/>
          <ac:spMkLst>
            <pc:docMk/>
            <pc:sldMk cId="3426584647" sldId="317"/>
            <ac:spMk id="2" creationId="{7A56D87B-AA91-E547-3E45-5641F4064636}"/>
          </ac:spMkLst>
        </pc:spChg>
        <pc:spChg chg="mod">
          <ac:chgData name="钱 霖奕" userId="d928a817aa094823" providerId="LiveId" clId="{B98D9CB8-AD71-6246-898F-BF6C703CCA1D}" dt="2022-09-09T05:16:27.918" v="15220" actId="1076"/>
          <ac:spMkLst>
            <pc:docMk/>
            <pc:sldMk cId="3426584647" sldId="317"/>
            <ac:spMk id="3" creationId="{D409E8CD-5526-EDDA-9C36-2A73126FF7C9}"/>
          </ac:spMkLst>
        </pc:spChg>
        <pc:picChg chg="add mod">
          <ac:chgData name="钱 霖奕" userId="d928a817aa094823" providerId="LiveId" clId="{B98D9CB8-AD71-6246-898F-BF6C703CCA1D}" dt="2022-09-07T12:26:20.402" v="6487" actId="1076"/>
          <ac:picMkLst>
            <pc:docMk/>
            <pc:sldMk cId="3426584647" sldId="317"/>
            <ac:picMk id="4" creationId="{FAE34755-C88E-059A-FA06-F912D48E6DDB}"/>
          </ac:picMkLst>
        </pc:picChg>
      </pc:sldChg>
      <pc:sldChg chg="addSp delSp modSp add del mod">
        <pc:chgData name="钱 霖奕" userId="d928a817aa094823" providerId="LiveId" clId="{B98D9CB8-AD71-6246-898F-BF6C703CCA1D}" dt="2022-09-09T05:31:22.022" v="16289" actId="2696"/>
        <pc:sldMkLst>
          <pc:docMk/>
          <pc:sldMk cId="1134662786" sldId="318"/>
        </pc:sldMkLst>
        <pc:spChg chg="mod">
          <ac:chgData name="钱 霖奕" userId="d928a817aa094823" providerId="LiveId" clId="{B98D9CB8-AD71-6246-898F-BF6C703CCA1D}" dt="2022-09-07T12:39:50.479" v="6696" actId="20577"/>
          <ac:spMkLst>
            <pc:docMk/>
            <pc:sldMk cId="1134662786" sldId="318"/>
            <ac:spMk id="3" creationId="{D409E8CD-5526-EDDA-9C36-2A73126FF7C9}"/>
          </ac:spMkLst>
        </pc:spChg>
        <pc:spChg chg="add del mod">
          <ac:chgData name="钱 霖奕" userId="d928a817aa094823" providerId="LiveId" clId="{B98D9CB8-AD71-6246-898F-BF6C703CCA1D}" dt="2022-09-07T12:39:52.274" v="6698"/>
          <ac:spMkLst>
            <pc:docMk/>
            <pc:sldMk cId="1134662786" sldId="318"/>
            <ac:spMk id="6" creationId="{720E309E-ED1E-31DB-8BB0-C53DE14C4494}"/>
          </ac:spMkLst>
        </pc:spChg>
        <pc:picChg chg="del">
          <ac:chgData name="钱 霖奕" userId="d928a817aa094823" providerId="LiveId" clId="{B98D9CB8-AD71-6246-898F-BF6C703CCA1D}" dt="2022-09-07T12:31:45.023" v="6508" actId="478"/>
          <ac:picMkLst>
            <pc:docMk/>
            <pc:sldMk cId="1134662786" sldId="318"/>
            <ac:picMk id="4" creationId="{FAE34755-C88E-059A-FA06-F912D48E6DDB}"/>
          </ac:picMkLst>
        </pc:picChg>
        <pc:picChg chg="add mod">
          <ac:chgData name="钱 霖奕" userId="d928a817aa094823" providerId="LiveId" clId="{B98D9CB8-AD71-6246-898F-BF6C703CCA1D}" dt="2022-09-07T12:31:47.208" v="6510" actId="1076"/>
          <ac:picMkLst>
            <pc:docMk/>
            <pc:sldMk cId="1134662786" sldId="318"/>
            <ac:picMk id="5" creationId="{678169F1-907E-8E39-2F0C-E1ECCC36E089}"/>
          </ac:picMkLst>
        </pc:picChg>
      </pc:sldChg>
      <pc:sldChg chg="addSp modSp add del mod">
        <pc:chgData name="钱 霖奕" userId="d928a817aa094823" providerId="LiveId" clId="{B98D9CB8-AD71-6246-898F-BF6C703CCA1D}" dt="2022-09-09T05:32:12.991" v="16292" actId="2696"/>
        <pc:sldMkLst>
          <pc:docMk/>
          <pc:sldMk cId="127483809" sldId="319"/>
        </pc:sldMkLst>
        <pc:spChg chg="mod">
          <ac:chgData name="钱 霖奕" userId="d928a817aa094823" providerId="LiveId" clId="{B98D9CB8-AD71-6246-898F-BF6C703CCA1D}" dt="2022-09-07T12:42:27.991" v="6907" actId="20577"/>
          <ac:spMkLst>
            <pc:docMk/>
            <pc:sldMk cId="127483809" sldId="319"/>
            <ac:spMk id="3" creationId="{D409E8CD-5526-EDDA-9C36-2A73126FF7C9}"/>
          </ac:spMkLst>
        </pc:spChg>
        <pc:picChg chg="add mod">
          <ac:chgData name="钱 霖奕" userId="d928a817aa094823" providerId="LiveId" clId="{B98D9CB8-AD71-6246-898F-BF6C703CCA1D}" dt="2022-09-07T12:44:16.691" v="6909" actId="1076"/>
          <ac:picMkLst>
            <pc:docMk/>
            <pc:sldMk cId="127483809" sldId="319"/>
            <ac:picMk id="4" creationId="{86B34A8F-8057-BB61-AE78-293600BDFF3D}"/>
          </ac:picMkLst>
        </pc:picChg>
      </pc:sldChg>
      <pc:sldChg chg="addSp delSp modSp add del mod">
        <pc:chgData name="钱 霖奕" userId="d928a817aa094823" providerId="LiveId" clId="{B98D9CB8-AD71-6246-898F-BF6C703CCA1D}" dt="2022-09-09T05:32:10.831" v="16291" actId="2696"/>
        <pc:sldMkLst>
          <pc:docMk/>
          <pc:sldMk cId="1380978438" sldId="320"/>
        </pc:sldMkLst>
        <pc:spChg chg="mod">
          <ac:chgData name="钱 霖奕" userId="d928a817aa094823" providerId="LiveId" clId="{B98D9CB8-AD71-6246-898F-BF6C703CCA1D}" dt="2022-09-08T07:10:41.515" v="7318" actId="20577"/>
          <ac:spMkLst>
            <pc:docMk/>
            <pc:sldMk cId="1380978438" sldId="320"/>
            <ac:spMk id="3" creationId="{D409E8CD-5526-EDDA-9C36-2A73126FF7C9}"/>
          </ac:spMkLst>
        </pc:spChg>
        <pc:picChg chg="del">
          <ac:chgData name="钱 霖奕" userId="d928a817aa094823" providerId="LiveId" clId="{B98D9CB8-AD71-6246-898F-BF6C703CCA1D}" dt="2022-09-07T12:54:52.602" v="6942" actId="478"/>
          <ac:picMkLst>
            <pc:docMk/>
            <pc:sldMk cId="1380978438" sldId="320"/>
            <ac:picMk id="4" creationId="{86B34A8F-8057-BB61-AE78-293600BDFF3D}"/>
          </ac:picMkLst>
        </pc:picChg>
        <pc:picChg chg="del">
          <ac:chgData name="钱 霖奕" userId="d928a817aa094823" providerId="LiveId" clId="{B98D9CB8-AD71-6246-898F-BF6C703CCA1D}" dt="2022-09-07T12:54:53.049" v="6943" actId="478"/>
          <ac:picMkLst>
            <pc:docMk/>
            <pc:sldMk cId="1380978438" sldId="320"/>
            <ac:picMk id="5" creationId="{678169F1-907E-8E39-2F0C-E1ECCC36E089}"/>
          </ac:picMkLst>
        </pc:picChg>
        <pc:picChg chg="add mod">
          <ac:chgData name="钱 霖奕" userId="d928a817aa094823" providerId="LiveId" clId="{B98D9CB8-AD71-6246-898F-BF6C703CCA1D}" dt="2022-09-08T07:10:03.603" v="7238" actId="1076"/>
          <ac:picMkLst>
            <pc:docMk/>
            <pc:sldMk cId="1380978438" sldId="320"/>
            <ac:picMk id="6" creationId="{803517CB-5FF6-ED16-7724-E12245201CB4}"/>
          </ac:picMkLst>
        </pc:picChg>
      </pc:sldChg>
      <pc:sldChg chg="addSp delSp modSp add mod">
        <pc:chgData name="钱 霖奕" userId="d928a817aa094823" providerId="LiveId" clId="{B98D9CB8-AD71-6246-898F-BF6C703CCA1D}" dt="2022-09-09T05:38:14.059" v="16551" actId="20577"/>
        <pc:sldMkLst>
          <pc:docMk/>
          <pc:sldMk cId="204656001" sldId="321"/>
        </pc:sldMkLst>
        <pc:spChg chg="mod">
          <ac:chgData name="钱 霖奕" userId="d928a817aa094823" providerId="LiveId" clId="{B98D9CB8-AD71-6246-898F-BF6C703CCA1D}" dt="2022-09-09T05:32:35.770" v="16313" actId="2711"/>
          <ac:spMkLst>
            <pc:docMk/>
            <pc:sldMk cId="204656001" sldId="321"/>
            <ac:spMk id="2" creationId="{7A56D87B-AA91-E547-3E45-5641F4064636}"/>
          </ac:spMkLst>
        </pc:spChg>
        <pc:spChg chg="mod">
          <ac:chgData name="钱 霖奕" userId="d928a817aa094823" providerId="LiveId" clId="{B98D9CB8-AD71-6246-898F-BF6C703CCA1D}" dt="2022-09-09T05:38:14.059" v="16551" actId="20577"/>
          <ac:spMkLst>
            <pc:docMk/>
            <pc:sldMk cId="204656001" sldId="321"/>
            <ac:spMk id="3" creationId="{D409E8CD-5526-EDDA-9C36-2A73126FF7C9}"/>
          </ac:spMkLst>
        </pc:spChg>
        <pc:picChg chg="add mod modCrop">
          <ac:chgData name="钱 霖奕" userId="d928a817aa094823" providerId="LiveId" clId="{B98D9CB8-AD71-6246-898F-BF6C703CCA1D}" dt="2022-09-09T05:38:06.808" v="16549" actId="732"/>
          <ac:picMkLst>
            <pc:docMk/>
            <pc:sldMk cId="204656001" sldId="321"/>
            <ac:picMk id="4" creationId="{8F967750-A205-5635-946D-A3F4D849CE48}"/>
          </ac:picMkLst>
        </pc:picChg>
        <pc:picChg chg="add del mod">
          <ac:chgData name="钱 霖奕" userId="d928a817aa094823" providerId="LiveId" clId="{B98D9CB8-AD71-6246-898F-BF6C703CCA1D}" dt="2022-09-09T05:32:09.091" v="16290" actId="478"/>
          <ac:picMkLst>
            <pc:docMk/>
            <pc:sldMk cId="204656001" sldId="321"/>
            <ac:picMk id="5" creationId="{EEC2B3BE-5086-1380-ABF8-B61A78D3FD0F}"/>
          </ac:picMkLst>
        </pc:picChg>
        <pc:picChg chg="del">
          <ac:chgData name="钱 霖奕" userId="d928a817aa094823" providerId="LiveId" clId="{B98D9CB8-AD71-6246-898F-BF6C703CCA1D}" dt="2022-09-08T07:11:24.938" v="7361" actId="478"/>
          <ac:picMkLst>
            <pc:docMk/>
            <pc:sldMk cId="204656001" sldId="321"/>
            <ac:picMk id="6" creationId="{803517CB-5FF6-ED16-7724-E12245201CB4}"/>
          </ac:picMkLst>
        </pc:picChg>
        <pc:picChg chg="add mod">
          <ac:chgData name="钱 霖奕" userId="d928a817aa094823" providerId="LiveId" clId="{B98D9CB8-AD71-6246-898F-BF6C703CCA1D}" dt="2022-09-09T05:38:00.264" v="16548" actId="1076"/>
          <ac:picMkLst>
            <pc:docMk/>
            <pc:sldMk cId="204656001" sldId="321"/>
            <ac:picMk id="7" creationId="{83464E46-84AB-548A-5627-7A887B7FA1CC}"/>
          </ac:picMkLst>
        </pc:picChg>
      </pc:sldChg>
      <pc:sldChg chg="addSp delSp modSp add del mod">
        <pc:chgData name="钱 霖奕" userId="d928a817aa094823" providerId="LiveId" clId="{B98D9CB8-AD71-6246-898F-BF6C703CCA1D}" dt="2022-09-08T12:34:01.335" v="7901" actId="2890"/>
        <pc:sldMkLst>
          <pc:docMk/>
          <pc:sldMk cId="706556817" sldId="322"/>
        </pc:sldMkLst>
        <pc:picChg chg="mod">
          <ac:chgData name="钱 霖奕" userId="d928a817aa094823" providerId="LiveId" clId="{B98D9CB8-AD71-6246-898F-BF6C703CCA1D}" dt="2022-09-08T12:33:58.970" v="7899" actId="1076"/>
          <ac:picMkLst>
            <pc:docMk/>
            <pc:sldMk cId="706556817" sldId="322"/>
            <ac:picMk id="4" creationId="{8F967750-A205-5635-946D-A3F4D849CE48}"/>
          </ac:picMkLst>
        </pc:picChg>
        <pc:picChg chg="mod">
          <ac:chgData name="钱 霖奕" userId="d928a817aa094823" providerId="LiveId" clId="{B98D9CB8-AD71-6246-898F-BF6C703CCA1D}" dt="2022-09-08T12:33:59.528" v="7900" actId="1076"/>
          <ac:picMkLst>
            <pc:docMk/>
            <pc:sldMk cId="706556817" sldId="322"/>
            <ac:picMk id="5" creationId="{EEC2B3BE-5086-1380-ABF8-B61A78D3FD0F}"/>
          </ac:picMkLst>
        </pc:picChg>
        <pc:picChg chg="add del mod">
          <ac:chgData name="钱 霖奕" userId="d928a817aa094823" providerId="LiveId" clId="{B98D9CB8-AD71-6246-898F-BF6C703CCA1D}" dt="2022-09-08T12:33:49.074" v="7896"/>
          <ac:picMkLst>
            <pc:docMk/>
            <pc:sldMk cId="706556817" sldId="322"/>
            <ac:picMk id="6" creationId="{4AB7AC99-7B55-74B5-F18A-161C6540AD7C}"/>
          </ac:picMkLst>
        </pc:picChg>
        <pc:picChg chg="add del mod">
          <ac:chgData name="钱 霖奕" userId="d928a817aa094823" providerId="LiveId" clId="{B98D9CB8-AD71-6246-898F-BF6C703CCA1D}" dt="2022-09-08T12:33:53.099" v="7898"/>
          <ac:picMkLst>
            <pc:docMk/>
            <pc:sldMk cId="706556817" sldId="322"/>
            <ac:picMk id="7" creationId="{3F4B17A8-2FAF-0F20-DF0D-A6C9BDFC6223}"/>
          </ac:picMkLst>
        </pc:picChg>
      </pc:sldChg>
      <pc:sldChg chg="modSp add del mod">
        <pc:chgData name="钱 霖奕" userId="d928a817aa094823" providerId="LiveId" clId="{B98D9CB8-AD71-6246-898F-BF6C703CCA1D}" dt="2022-09-09T05:39:06.221" v="16556" actId="2696"/>
        <pc:sldMkLst>
          <pc:docMk/>
          <pc:sldMk cId="2152533933" sldId="322"/>
        </pc:sldMkLst>
        <pc:spChg chg="mod">
          <ac:chgData name="钱 霖奕" userId="d928a817aa094823" providerId="LiveId" clId="{B98D9CB8-AD71-6246-898F-BF6C703CCA1D}" dt="2022-09-08T12:34:53.823" v="7983" actId="20577"/>
          <ac:spMkLst>
            <pc:docMk/>
            <pc:sldMk cId="2152533933" sldId="322"/>
            <ac:spMk id="3" creationId="{D409E8CD-5526-EDDA-9C36-2A73126FF7C9}"/>
          </ac:spMkLst>
        </pc:spChg>
      </pc:sldChg>
      <pc:sldChg chg="addSp delSp modSp add del mod">
        <pc:chgData name="钱 霖奕" userId="d928a817aa094823" providerId="LiveId" clId="{B98D9CB8-AD71-6246-898F-BF6C703CCA1D}" dt="2022-09-09T05:38:43.310" v="16552" actId="2696"/>
        <pc:sldMkLst>
          <pc:docMk/>
          <pc:sldMk cId="2112628085" sldId="323"/>
        </pc:sldMkLst>
        <pc:spChg chg="mod">
          <ac:chgData name="钱 霖奕" userId="d928a817aa094823" providerId="LiveId" clId="{B98D9CB8-AD71-6246-898F-BF6C703CCA1D}" dt="2022-09-08T12:49:18.206" v="8441" actId="20577"/>
          <ac:spMkLst>
            <pc:docMk/>
            <pc:sldMk cId="2112628085" sldId="323"/>
            <ac:spMk id="3" creationId="{D409E8CD-5526-EDDA-9C36-2A73126FF7C9}"/>
          </ac:spMkLst>
        </pc:spChg>
        <pc:picChg chg="del">
          <ac:chgData name="钱 霖奕" userId="d928a817aa094823" providerId="LiveId" clId="{B98D9CB8-AD71-6246-898F-BF6C703CCA1D}" dt="2022-09-08T12:42:06.581" v="8157" actId="478"/>
          <ac:picMkLst>
            <pc:docMk/>
            <pc:sldMk cId="2112628085" sldId="323"/>
            <ac:picMk id="4" creationId="{8F967750-A205-5635-946D-A3F4D849CE48}"/>
          </ac:picMkLst>
        </pc:picChg>
        <pc:picChg chg="del">
          <ac:chgData name="钱 霖奕" userId="d928a817aa094823" providerId="LiveId" clId="{B98D9CB8-AD71-6246-898F-BF6C703CCA1D}" dt="2022-09-08T12:42:06.163" v="8156" actId="478"/>
          <ac:picMkLst>
            <pc:docMk/>
            <pc:sldMk cId="2112628085" sldId="323"/>
            <ac:picMk id="5" creationId="{EEC2B3BE-5086-1380-ABF8-B61A78D3FD0F}"/>
          </ac:picMkLst>
        </pc:picChg>
        <pc:picChg chg="add mod">
          <ac:chgData name="钱 霖奕" userId="d928a817aa094823" providerId="LiveId" clId="{B98D9CB8-AD71-6246-898F-BF6C703CCA1D}" dt="2022-09-08T12:46:46.750" v="8271" actId="1076"/>
          <ac:picMkLst>
            <pc:docMk/>
            <pc:sldMk cId="2112628085" sldId="323"/>
            <ac:picMk id="6" creationId="{2228BB87-B7C5-F22E-2DAA-D9829F7AB314}"/>
          </ac:picMkLst>
        </pc:picChg>
      </pc:sldChg>
      <pc:sldChg chg="addSp delSp modSp add mod">
        <pc:chgData name="钱 霖奕" userId="d928a817aa094823" providerId="LiveId" clId="{B98D9CB8-AD71-6246-898F-BF6C703CCA1D}" dt="2022-09-08T13:34:49.479" v="9206"/>
        <pc:sldMkLst>
          <pc:docMk/>
          <pc:sldMk cId="2755558124" sldId="324"/>
        </pc:sldMkLst>
        <pc:spChg chg="del mod">
          <ac:chgData name="钱 霖奕" userId="d928a817aa094823" providerId="LiveId" clId="{B98D9CB8-AD71-6246-898F-BF6C703CCA1D}" dt="2022-09-08T13:34:49.479" v="9206"/>
          <ac:spMkLst>
            <pc:docMk/>
            <pc:sldMk cId="2755558124" sldId="324"/>
            <ac:spMk id="3" creationId="{8D3ED66A-9556-3EF7-E824-EA0C912A258F}"/>
          </ac:spMkLst>
        </pc:spChg>
        <pc:picChg chg="add mod">
          <ac:chgData name="钱 霖奕" userId="d928a817aa094823" providerId="LiveId" clId="{B98D9CB8-AD71-6246-898F-BF6C703CCA1D}" dt="2022-09-08T13:34:49.479" v="9206"/>
          <ac:picMkLst>
            <pc:docMk/>
            <pc:sldMk cId="2755558124" sldId="324"/>
            <ac:picMk id="4" creationId="{A07EB72F-6FD5-FF11-3CD2-BEE9BD03F615}"/>
          </ac:picMkLst>
        </pc:picChg>
      </pc:sldChg>
      <pc:sldChg chg="delSp modSp add mod">
        <pc:chgData name="钱 霖奕" userId="d928a817aa094823" providerId="LiveId" clId="{B98D9CB8-AD71-6246-898F-BF6C703CCA1D}" dt="2022-09-08T15:06:12.187" v="10677" actId="20577"/>
        <pc:sldMkLst>
          <pc:docMk/>
          <pc:sldMk cId="3444551174" sldId="325"/>
        </pc:sldMkLst>
        <pc:spChg chg="mod">
          <ac:chgData name="钱 霖奕" userId="d928a817aa094823" providerId="LiveId" clId="{B98D9CB8-AD71-6246-898F-BF6C703CCA1D}" dt="2022-09-08T15:06:12.187" v="10677" actId="20577"/>
          <ac:spMkLst>
            <pc:docMk/>
            <pc:sldMk cId="3444551174" sldId="325"/>
            <ac:spMk id="3" creationId="{52B9B3EB-A1F0-7384-7A85-04967D0E1E6E}"/>
          </ac:spMkLst>
        </pc:spChg>
        <pc:picChg chg="del">
          <ac:chgData name="钱 霖奕" userId="d928a817aa094823" providerId="LiveId" clId="{B98D9CB8-AD71-6246-898F-BF6C703CCA1D}" dt="2022-09-08T13:56:19.319" v="9943" actId="478"/>
          <ac:picMkLst>
            <pc:docMk/>
            <pc:sldMk cId="3444551174" sldId="325"/>
            <ac:picMk id="1026" creationId="{5B1BC768-B41E-A166-1E52-135D11682396}"/>
          </ac:picMkLst>
        </pc:picChg>
      </pc:sldChg>
      <pc:sldChg chg="addSp delSp modSp add mod">
        <pc:chgData name="钱 霖奕" userId="d928a817aa094823" providerId="LiveId" clId="{B98D9CB8-AD71-6246-898F-BF6C703CCA1D}" dt="2022-09-09T01:43:29.079" v="11560" actId="20577"/>
        <pc:sldMkLst>
          <pc:docMk/>
          <pc:sldMk cId="2704491944" sldId="326"/>
        </pc:sldMkLst>
        <pc:spChg chg="mod">
          <ac:chgData name="钱 霖奕" userId="d928a817aa094823" providerId="LiveId" clId="{B98D9CB8-AD71-6246-898F-BF6C703CCA1D}" dt="2022-09-08T15:19:57.289" v="10885" actId="20577"/>
          <ac:spMkLst>
            <pc:docMk/>
            <pc:sldMk cId="2704491944" sldId="326"/>
            <ac:spMk id="2" creationId="{BFBFC69E-A847-667A-8CCB-1AD9764659E0}"/>
          </ac:spMkLst>
        </pc:spChg>
        <pc:spChg chg="add del mod">
          <ac:chgData name="钱 霖奕" userId="d928a817aa094823" providerId="LiveId" clId="{B98D9CB8-AD71-6246-898F-BF6C703CCA1D}" dt="2022-09-09T01:43:29.079" v="11560" actId="20577"/>
          <ac:spMkLst>
            <pc:docMk/>
            <pc:sldMk cId="2704491944" sldId="326"/>
            <ac:spMk id="3" creationId="{2BCDEE75-1E69-6286-16E0-AB428BF6C4AA}"/>
          </ac:spMkLst>
        </pc:spChg>
        <pc:picChg chg="add del mod">
          <ac:chgData name="钱 霖奕" userId="d928a817aa094823" providerId="LiveId" clId="{B98D9CB8-AD71-6246-898F-BF6C703CCA1D}" dt="2022-09-09T01:34:45.945" v="10944"/>
          <ac:picMkLst>
            <pc:docMk/>
            <pc:sldMk cId="2704491944" sldId="326"/>
            <ac:picMk id="4" creationId="{C7A66C47-8EB1-9E77-D0D3-1255EEEFDF5C}"/>
          </ac:picMkLst>
        </pc:picChg>
        <pc:picChg chg="add del">
          <ac:chgData name="钱 霖奕" userId="d928a817aa094823" providerId="LiveId" clId="{B98D9CB8-AD71-6246-898F-BF6C703CCA1D}" dt="2022-09-09T01:35:04.989" v="10959"/>
          <ac:picMkLst>
            <pc:docMk/>
            <pc:sldMk cId="2704491944" sldId="326"/>
            <ac:picMk id="5" creationId="{E062F716-187A-257B-D04D-DDB44F9DFC0D}"/>
          </ac:picMkLst>
        </pc:picChg>
        <pc:picChg chg="add del">
          <ac:chgData name="钱 霖奕" userId="d928a817aa094823" providerId="LiveId" clId="{B98D9CB8-AD71-6246-898F-BF6C703CCA1D}" dt="2022-09-09T01:35:20.551" v="10961"/>
          <ac:picMkLst>
            <pc:docMk/>
            <pc:sldMk cId="2704491944" sldId="326"/>
            <ac:picMk id="6" creationId="{8E8E81AD-F87D-D64F-ECB5-C5720901CE64}"/>
          </ac:picMkLst>
        </pc:picChg>
      </pc:sldChg>
      <pc:sldChg chg="addSp delSp modSp add mod">
        <pc:chgData name="钱 霖奕" userId="d928a817aa094823" providerId="LiveId" clId="{B98D9CB8-AD71-6246-898F-BF6C703CCA1D}" dt="2022-09-09T02:07:54.603" v="12023" actId="1076"/>
        <pc:sldMkLst>
          <pc:docMk/>
          <pc:sldMk cId="884590934" sldId="327"/>
        </pc:sldMkLst>
        <pc:spChg chg="mod">
          <ac:chgData name="钱 霖奕" userId="d928a817aa094823" providerId="LiveId" clId="{B98D9CB8-AD71-6246-898F-BF6C703CCA1D}" dt="2022-09-09T01:46:40.922" v="11622" actId="20577"/>
          <ac:spMkLst>
            <pc:docMk/>
            <pc:sldMk cId="884590934" sldId="327"/>
            <ac:spMk id="2" creationId="{BFBFC69E-A847-667A-8CCB-1AD9764659E0}"/>
          </ac:spMkLst>
        </pc:spChg>
        <pc:spChg chg="mod">
          <ac:chgData name="钱 霖奕" userId="d928a817aa094823" providerId="LiveId" clId="{B98D9CB8-AD71-6246-898F-BF6C703CCA1D}" dt="2022-09-09T02:07:38.610" v="12022" actId="2710"/>
          <ac:spMkLst>
            <pc:docMk/>
            <pc:sldMk cId="884590934" sldId="327"/>
            <ac:spMk id="3" creationId="{2BCDEE75-1E69-6286-16E0-AB428BF6C4AA}"/>
          </ac:spMkLst>
        </pc:spChg>
        <pc:picChg chg="add del">
          <ac:chgData name="钱 霖奕" userId="d928a817aa094823" providerId="LiveId" clId="{B98D9CB8-AD71-6246-898F-BF6C703CCA1D}" dt="2022-09-09T01:50:14.124" v="11767"/>
          <ac:picMkLst>
            <pc:docMk/>
            <pc:sldMk cId="884590934" sldId="327"/>
            <ac:picMk id="4" creationId="{35F081E1-FC9E-73F6-4425-C32971C7A25A}"/>
          </ac:picMkLst>
        </pc:picChg>
        <pc:picChg chg="add mod">
          <ac:chgData name="钱 霖奕" userId="d928a817aa094823" providerId="LiveId" clId="{B98D9CB8-AD71-6246-898F-BF6C703CCA1D}" dt="2022-09-09T02:07:54.603" v="12023" actId="1076"/>
          <ac:picMkLst>
            <pc:docMk/>
            <pc:sldMk cId="884590934" sldId="327"/>
            <ac:picMk id="5" creationId="{561B4B48-4415-8BCC-832F-13CA20FD7B61}"/>
          </ac:picMkLst>
        </pc:picChg>
      </pc:sldChg>
      <pc:sldChg chg="addSp delSp modSp add mod">
        <pc:chgData name="钱 霖奕" userId="d928a817aa094823" providerId="LiveId" clId="{B98D9CB8-AD71-6246-898F-BF6C703CCA1D}" dt="2022-09-09T02:13:38.639" v="12226" actId="20577"/>
        <pc:sldMkLst>
          <pc:docMk/>
          <pc:sldMk cId="1737551249" sldId="328"/>
        </pc:sldMkLst>
        <pc:spChg chg="del mod">
          <ac:chgData name="钱 霖奕" userId="d928a817aa094823" providerId="LiveId" clId="{B98D9CB8-AD71-6246-898F-BF6C703CCA1D}" dt="2022-09-09T02:03:06.242" v="11863"/>
          <ac:spMkLst>
            <pc:docMk/>
            <pc:sldMk cId="1737551249" sldId="328"/>
            <ac:spMk id="3" creationId="{2BCDEE75-1E69-6286-16E0-AB428BF6C4AA}"/>
          </ac:spMkLst>
        </pc:spChg>
        <pc:spChg chg="add mod">
          <ac:chgData name="钱 霖奕" userId="d928a817aa094823" providerId="LiveId" clId="{B98D9CB8-AD71-6246-898F-BF6C703CCA1D}" dt="2022-09-09T02:13:38.639" v="12226" actId="20577"/>
          <ac:spMkLst>
            <pc:docMk/>
            <pc:sldMk cId="1737551249" sldId="328"/>
            <ac:spMk id="7" creationId="{31E27BA4-8619-2C25-A56B-22A752538B82}"/>
          </ac:spMkLst>
        </pc:spChg>
        <pc:picChg chg="add del mod">
          <ac:chgData name="钱 霖奕" userId="d928a817aa094823" providerId="LiveId" clId="{B98D9CB8-AD71-6246-898F-BF6C703CCA1D}" dt="2022-09-09T02:03:11.208" v="11865" actId="478"/>
          <ac:picMkLst>
            <pc:docMk/>
            <pc:sldMk cId="1737551249" sldId="328"/>
            <ac:picMk id="4" creationId="{CC5E3E04-09B4-8FAC-D492-280FE2309E74}"/>
          </ac:picMkLst>
        </pc:picChg>
        <pc:picChg chg="del">
          <ac:chgData name="钱 霖奕" userId="d928a817aa094823" providerId="LiveId" clId="{B98D9CB8-AD71-6246-898F-BF6C703CCA1D}" dt="2022-09-09T02:03:02.684" v="11860" actId="478"/>
          <ac:picMkLst>
            <pc:docMk/>
            <pc:sldMk cId="1737551249" sldId="328"/>
            <ac:picMk id="5" creationId="{561B4B48-4415-8BCC-832F-13CA20FD7B61}"/>
          </ac:picMkLst>
        </pc:picChg>
        <pc:picChg chg="add del">
          <ac:chgData name="钱 霖奕" userId="d928a817aa094823" providerId="LiveId" clId="{B98D9CB8-AD71-6246-898F-BF6C703CCA1D}" dt="2022-09-09T02:10:47.649" v="12172"/>
          <ac:picMkLst>
            <pc:docMk/>
            <pc:sldMk cId="1737551249" sldId="328"/>
            <ac:picMk id="8" creationId="{6BBB2024-49A4-6B8B-9AB6-B839E477D166}"/>
          </ac:picMkLst>
        </pc:picChg>
      </pc:sldChg>
      <pc:sldChg chg="addSp delSp modSp add mod ord">
        <pc:chgData name="钱 霖奕" userId="d928a817aa094823" providerId="LiveId" clId="{B98D9CB8-AD71-6246-898F-BF6C703CCA1D}" dt="2022-09-09T02:23:17.252" v="12549" actId="20577"/>
        <pc:sldMkLst>
          <pc:docMk/>
          <pc:sldMk cId="2696931804" sldId="329"/>
        </pc:sldMkLst>
        <pc:spChg chg="mod">
          <ac:chgData name="钱 霖奕" userId="d928a817aa094823" providerId="LiveId" clId="{B98D9CB8-AD71-6246-898F-BF6C703CCA1D}" dt="2022-09-09T02:14:52.918" v="12251" actId="20577"/>
          <ac:spMkLst>
            <pc:docMk/>
            <pc:sldMk cId="2696931804" sldId="329"/>
            <ac:spMk id="2" creationId="{BFBFC69E-A847-667A-8CCB-1AD9764659E0}"/>
          </ac:spMkLst>
        </pc:spChg>
        <pc:spChg chg="mod">
          <ac:chgData name="钱 霖奕" userId="d928a817aa094823" providerId="LiveId" clId="{B98D9CB8-AD71-6246-898F-BF6C703CCA1D}" dt="2022-09-09T02:23:17.252" v="12549" actId="20577"/>
          <ac:spMkLst>
            <pc:docMk/>
            <pc:sldMk cId="2696931804" sldId="329"/>
            <ac:spMk id="7" creationId="{31E27BA4-8619-2C25-A56B-22A752538B82}"/>
          </ac:spMkLst>
        </pc:spChg>
        <pc:picChg chg="add del mod">
          <ac:chgData name="钱 霖奕" userId="d928a817aa094823" providerId="LiveId" clId="{B98D9CB8-AD71-6246-898F-BF6C703CCA1D}" dt="2022-09-09T02:17:13.366" v="12276"/>
          <ac:picMkLst>
            <pc:docMk/>
            <pc:sldMk cId="2696931804" sldId="329"/>
            <ac:picMk id="3" creationId="{AFDBED7C-E971-8F2F-0CB1-82DEC29D2CFB}"/>
          </ac:picMkLst>
        </pc:picChg>
      </pc:sldChg>
      <pc:sldChg chg="addSp delSp modSp new mod setBg modAnim">
        <pc:chgData name="钱 霖奕" userId="d928a817aa094823" providerId="LiveId" clId="{B98D9CB8-AD71-6246-898F-BF6C703CCA1D}" dt="2022-09-09T02:42:31.308" v="12614"/>
        <pc:sldMkLst>
          <pc:docMk/>
          <pc:sldMk cId="1635252245" sldId="330"/>
        </pc:sldMkLst>
        <pc:spChg chg="mod">
          <ac:chgData name="钱 霖奕" userId="d928a817aa094823" providerId="LiveId" clId="{B98D9CB8-AD71-6246-898F-BF6C703CCA1D}" dt="2022-09-09T02:26:51.260" v="12553" actId="26606"/>
          <ac:spMkLst>
            <pc:docMk/>
            <pc:sldMk cId="1635252245" sldId="330"/>
            <ac:spMk id="2" creationId="{04D7F8F3-43E6-5B3F-BE41-68C5FE1FCEB6}"/>
          </ac:spMkLst>
        </pc:spChg>
        <pc:spChg chg="mod">
          <ac:chgData name="钱 霖奕" userId="d928a817aa094823" providerId="LiveId" clId="{B98D9CB8-AD71-6246-898F-BF6C703CCA1D}" dt="2022-09-09T02:34:21.646" v="12560" actId="5793"/>
          <ac:spMkLst>
            <pc:docMk/>
            <pc:sldMk cId="1635252245" sldId="330"/>
            <ac:spMk id="3" creationId="{61CD3EDD-0A56-EF66-B4D4-E9EE8DF5C715}"/>
          </ac:spMkLst>
        </pc:spChg>
        <pc:spChg chg="add del">
          <ac:chgData name="钱 霖奕" userId="d928a817aa094823" providerId="LiveId" clId="{B98D9CB8-AD71-6246-898F-BF6C703CCA1D}" dt="2022-09-09T02:26:51.260" v="12553" actId="26606"/>
          <ac:spMkLst>
            <pc:docMk/>
            <pc:sldMk cId="1635252245" sldId="330"/>
            <ac:spMk id="9" creationId="{C4285719-470E-454C-AF62-8323075F1F5B}"/>
          </ac:spMkLst>
        </pc:spChg>
        <pc:spChg chg="add del">
          <ac:chgData name="钱 霖奕" userId="d928a817aa094823" providerId="LiveId" clId="{B98D9CB8-AD71-6246-898F-BF6C703CCA1D}" dt="2022-09-09T02:26:51.260" v="12553" actId="26606"/>
          <ac:spMkLst>
            <pc:docMk/>
            <pc:sldMk cId="1635252245" sldId="330"/>
            <ac:spMk id="11" creationId="{CD9FE4EF-C4D8-49A0-B2FF-81D8DB7D8A24}"/>
          </ac:spMkLst>
        </pc:spChg>
        <pc:spChg chg="add del">
          <ac:chgData name="钱 霖奕" userId="d928a817aa094823" providerId="LiveId" clId="{B98D9CB8-AD71-6246-898F-BF6C703CCA1D}" dt="2022-09-09T02:26:51.260" v="12553" actId="26606"/>
          <ac:spMkLst>
            <pc:docMk/>
            <pc:sldMk cId="1635252245" sldId="330"/>
            <ac:spMk id="13" creationId="{4300840D-0A0B-4512-BACA-B439D5B9C57C}"/>
          </ac:spMkLst>
        </pc:spChg>
        <pc:spChg chg="add del">
          <ac:chgData name="钱 霖奕" userId="d928a817aa094823" providerId="LiveId" clId="{B98D9CB8-AD71-6246-898F-BF6C703CCA1D}" dt="2022-09-09T02:26:51.260" v="12553" actId="26606"/>
          <ac:spMkLst>
            <pc:docMk/>
            <pc:sldMk cId="1635252245" sldId="330"/>
            <ac:spMk id="15" creationId="{D2B78728-A580-49A7-84F9-6EF6F583ADE0}"/>
          </ac:spMkLst>
        </pc:spChg>
        <pc:spChg chg="add del">
          <ac:chgData name="钱 霖奕" userId="d928a817aa094823" providerId="LiveId" clId="{B98D9CB8-AD71-6246-898F-BF6C703CCA1D}" dt="2022-09-09T02:26:51.260" v="12553" actId="26606"/>
          <ac:spMkLst>
            <pc:docMk/>
            <pc:sldMk cId="1635252245" sldId="330"/>
            <ac:spMk id="17" creationId="{38FAA1A1-D861-433F-88FA-1E9D6FD31D11}"/>
          </ac:spMkLst>
        </pc:spChg>
        <pc:spChg chg="add del">
          <ac:chgData name="钱 霖奕" userId="d928a817aa094823" providerId="LiveId" clId="{B98D9CB8-AD71-6246-898F-BF6C703CCA1D}" dt="2022-09-09T02:26:51.260" v="12553" actId="26606"/>
          <ac:spMkLst>
            <pc:docMk/>
            <pc:sldMk cId="1635252245" sldId="330"/>
            <ac:spMk id="19" creationId="{8D71EDA1-87BF-4D5D-AB79-F346FD19278A}"/>
          </ac:spMkLst>
        </pc:spChg>
        <pc:picChg chg="add mod">
          <ac:chgData name="钱 霖奕" userId="d928a817aa094823" providerId="LiveId" clId="{B98D9CB8-AD71-6246-898F-BF6C703CCA1D}" dt="2022-09-09T02:41:27.082" v="12610" actId="1076"/>
          <ac:picMkLst>
            <pc:docMk/>
            <pc:sldMk cId="1635252245" sldId="330"/>
            <ac:picMk id="4" creationId="{5E48C7F0-E0F0-4352-E438-CD84D4FF7E7E}"/>
          </ac:picMkLst>
        </pc:picChg>
      </pc:sldChg>
      <pc:sldChg chg="modSp add mod">
        <pc:chgData name="钱 霖奕" userId="d928a817aa094823" providerId="LiveId" clId="{B98D9CB8-AD71-6246-898F-BF6C703CCA1D}" dt="2022-09-09T03:18:22.647" v="13633" actId="11"/>
        <pc:sldMkLst>
          <pc:docMk/>
          <pc:sldMk cId="3215393913" sldId="331"/>
        </pc:sldMkLst>
        <pc:spChg chg="mod">
          <ac:chgData name="钱 霖奕" userId="d928a817aa094823" providerId="LiveId" clId="{B98D9CB8-AD71-6246-898F-BF6C703CCA1D}" dt="2022-09-09T03:18:22.647" v="13633" actId="11"/>
          <ac:spMkLst>
            <pc:docMk/>
            <pc:sldMk cId="3215393913" sldId="331"/>
            <ac:spMk id="7" creationId="{31E27BA4-8619-2C25-A56B-22A752538B82}"/>
          </ac:spMkLst>
        </pc:spChg>
      </pc:sldChg>
      <pc:sldChg chg="modSp add del mod">
        <pc:chgData name="钱 霖奕" userId="d928a817aa094823" providerId="LiveId" clId="{B98D9CB8-AD71-6246-898F-BF6C703CCA1D}" dt="2022-09-09T02:54:55.858" v="12863" actId="2696"/>
        <pc:sldMkLst>
          <pc:docMk/>
          <pc:sldMk cId="980699971" sldId="332"/>
        </pc:sldMkLst>
        <pc:spChg chg="mod">
          <ac:chgData name="钱 霖奕" userId="d928a817aa094823" providerId="LiveId" clId="{B98D9CB8-AD71-6246-898F-BF6C703CCA1D}" dt="2022-09-09T02:51:49.330" v="12846" actId="20577"/>
          <ac:spMkLst>
            <pc:docMk/>
            <pc:sldMk cId="980699971" sldId="332"/>
            <ac:spMk id="2" creationId="{BFBFC69E-A847-667A-8CCB-1AD9764659E0}"/>
          </ac:spMkLst>
        </pc:spChg>
        <pc:spChg chg="mod">
          <ac:chgData name="钱 霖奕" userId="d928a817aa094823" providerId="LiveId" clId="{B98D9CB8-AD71-6246-898F-BF6C703CCA1D}" dt="2022-09-09T02:54:25.865" v="12861" actId="5793"/>
          <ac:spMkLst>
            <pc:docMk/>
            <pc:sldMk cId="980699971" sldId="332"/>
            <ac:spMk id="7" creationId="{31E27BA4-8619-2C25-A56B-22A752538B82}"/>
          </ac:spMkLst>
        </pc:spChg>
      </pc:sldChg>
      <pc:sldChg chg="delSp modSp add mod ord">
        <pc:chgData name="钱 霖奕" userId="d928a817aa094823" providerId="LiveId" clId="{B98D9CB8-AD71-6246-898F-BF6C703CCA1D}" dt="2022-09-09T02:59:19.027" v="13051" actId="478"/>
        <pc:sldMkLst>
          <pc:docMk/>
          <pc:sldMk cId="2131492910" sldId="332"/>
        </pc:sldMkLst>
        <pc:spChg chg="mod">
          <ac:chgData name="钱 霖奕" userId="d928a817aa094823" providerId="LiveId" clId="{B98D9CB8-AD71-6246-898F-BF6C703CCA1D}" dt="2022-09-09T02:59:08.561" v="13046" actId="20577"/>
          <ac:spMkLst>
            <pc:docMk/>
            <pc:sldMk cId="2131492910" sldId="332"/>
            <ac:spMk id="3" creationId="{D409E8CD-5526-EDDA-9C36-2A73126FF7C9}"/>
          </ac:spMkLst>
        </pc:spChg>
        <pc:picChg chg="mod">
          <ac:chgData name="钱 霖奕" userId="d928a817aa094823" providerId="LiveId" clId="{B98D9CB8-AD71-6246-898F-BF6C703CCA1D}" dt="2022-09-09T02:59:15.307" v="13049" actId="1076"/>
          <ac:picMkLst>
            <pc:docMk/>
            <pc:sldMk cId="2131492910" sldId="332"/>
            <ac:picMk id="4" creationId="{176601E6-3DCC-6BF2-9A0D-DED0866416D3}"/>
          </ac:picMkLst>
        </pc:picChg>
        <pc:picChg chg="del mod">
          <ac:chgData name="钱 霖奕" userId="d928a817aa094823" providerId="LiveId" clId="{B98D9CB8-AD71-6246-898F-BF6C703CCA1D}" dt="2022-09-09T02:59:19.027" v="13051" actId="478"/>
          <ac:picMkLst>
            <pc:docMk/>
            <pc:sldMk cId="2131492910" sldId="332"/>
            <ac:picMk id="5" creationId="{E2C0CB99-F521-25C1-D109-861AF1C3FE65}"/>
          </ac:picMkLst>
        </pc:picChg>
      </pc:sldChg>
      <pc:sldChg chg="addSp delSp modSp add mod">
        <pc:chgData name="钱 霖奕" userId="d928a817aa094823" providerId="LiveId" clId="{B98D9CB8-AD71-6246-898F-BF6C703CCA1D}" dt="2022-09-09T03:11:06.290" v="13381" actId="20577"/>
        <pc:sldMkLst>
          <pc:docMk/>
          <pc:sldMk cId="745681333" sldId="333"/>
        </pc:sldMkLst>
        <pc:spChg chg="mod">
          <ac:chgData name="钱 霖奕" userId="d928a817aa094823" providerId="LiveId" clId="{B98D9CB8-AD71-6246-898F-BF6C703CCA1D}" dt="2022-09-09T03:11:06.290" v="13381" actId="20577"/>
          <ac:spMkLst>
            <pc:docMk/>
            <pc:sldMk cId="745681333" sldId="333"/>
            <ac:spMk id="3" creationId="{D409E8CD-5526-EDDA-9C36-2A73126FF7C9}"/>
          </ac:spMkLst>
        </pc:spChg>
        <pc:picChg chg="add del mod">
          <ac:chgData name="钱 霖奕" userId="d928a817aa094823" providerId="LiveId" clId="{B98D9CB8-AD71-6246-898F-BF6C703CCA1D}" dt="2022-09-09T03:04:55.903" v="13115"/>
          <ac:picMkLst>
            <pc:docMk/>
            <pc:sldMk cId="745681333" sldId="333"/>
            <ac:picMk id="4" creationId="{332AC4FB-3FEA-C6E3-AAA2-A2F1E88AF653}"/>
          </ac:picMkLst>
        </pc:picChg>
        <pc:picChg chg="add mod">
          <ac:chgData name="钱 霖奕" userId="d928a817aa094823" providerId="LiveId" clId="{B98D9CB8-AD71-6246-898F-BF6C703CCA1D}" dt="2022-09-09T03:07:48.135" v="13260" actId="1076"/>
          <ac:picMkLst>
            <pc:docMk/>
            <pc:sldMk cId="745681333" sldId="333"/>
            <ac:picMk id="5" creationId="{5C50FEE0-5497-FCA3-8A9E-89C13BEE3850}"/>
          </ac:picMkLst>
        </pc:picChg>
        <pc:picChg chg="del">
          <ac:chgData name="钱 霖奕" userId="d928a817aa094823" providerId="LiveId" clId="{B98D9CB8-AD71-6246-898F-BF6C703CCA1D}" dt="2022-09-09T03:05:03.984" v="13117" actId="478"/>
          <ac:picMkLst>
            <pc:docMk/>
            <pc:sldMk cId="745681333" sldId="333"/>
            <ac:picMk id="6" creationId="{73FE70B2-5F85-089E-44BD-9764826DCCCF}"/>
          </ac:picMkLst>
        </pc:picChg>
      </pc:sldChg>
      <pc:sldChg chg="delSp modSp add mod">
        <pc:chgData name="钱 霖奕" userId="d928a817aa094823" providerId="LiveId" clId="{B98D9CB8-AD71-6246-898F-BF6C703CCA1D}" dt="2022-09-09T03:46:29.824" v="14068" actId="478"/>
        <pc:sldMkLst>
          <pc:docMk/>
          <pc:sldMk cId="90529689" sldId="334"/>
        </pc:sldMkLst>
        <pc:spChg chg="mod">
          <ac:chgData name="钱 霖奕" userId="d928a817aa094823" providerId="LiveId" clId="{B98D9CB8-AD71-6246-898F-BF6C703CCA1D}" dt="2022-09-09T03:26:50.988" v="13889" actId="20577"/>
          <ac:spMkLst>
            <pc:docMk/>
            <pc:sldMk cId="90529689" sldId="334"/>
            <ac:spMk id="3" creationId="{D409E8CD-5526-EDDA-9C36-2A73126FF7C9}"/>
          </ac:spMkLst>
        </pc:spChg>
        <pc:picChg chg="del mod">
          <ac:chgData name="钱 霖奕" userId="d928a817aa094823" providerId="LiveId" clId="{B98D9CB8-AD71-6246-898F-BF6C703CCA1D}" dt="2022-09-09T03:46:29.824" v="14068" actId="478"/>
          <ac:picMkLst>
            <pc:docMk/>
            <pc:sldMk cId="90529689" sldId="334"/>
            <ac:picMk id="6" creationId="{E35C4B3A-8FB5-6BBF-1BF3-8ABC7FFB18C3}"/>
          </ac:picMkLst>
        </pc:picChg>
        <pc:picChg chg="mod">
          <ac:chgData name="钱 霖奕" userId="d928a817aa094823" providerId="LiveId" clId="{B98D9CB8-AD71-6246-898F-BF6C703CCA1D}" dt="2022-09-09T03:24:26.989" v="13809" actId="1076"/>
          <ac:picMkLst>
            <pc:docMk/>
            <pc:sldMk cId="90529689" sldId="334"/>
            <ac:picMk id="7" creationId="{45731649-91BE-3318-DDE4-3424B3C4D4A4}"/>
          </ac:picMkLst>
        </pc:picChg>
      </pc:sldChg>
      <pc:sldChg chg="delSp modSp add del mod">
        <pc:chgData name="钱 霖奕" userId="d928a817aa094823" providerId="LiveId" clId="{B98D9CB8-AD71-6246-898F-BF6C703CCA1D}" dt="2022-09-09T03:53:05.002" v="14366" actId="2711"/>
        <pc:sldMkLst>
          <pc:docMk/>
          <pc:sldMk cId="159761481" sldId="335"/>
        </pc:sldMkLst>
        <pc:spChg chg="mod">
          <ac:chgData name="钱 霖奕" userId="d928a817aa094823" providerId="LiveId" clId="{B98D9CB8-AD71-6246-898F-BF6C703CCA1D}" dt="2022-09-09T03:53:05.002" v="14366" actId="2711"/>
          <ac:spMkLst>
            <pc:docMk/>
            <pc:sldMk cId="159761481" sldId="335"/>
            <ac:spMk id="3" creationId="{D409E8CD-5526-EDDA-9C36-2A73126FF7C9}"/>
          </ac:spMkLst>
        </pc:spChg>
        <pc:picChg chg="del">
          <ac:chgData name="钱 霖奕" userId="d928a817aa094823" providerId="LiveId" clId="{B98D9CB8-AD71-6246-898F-BF6C703CCA1D}" dt="2022-09-09T03:47:46.257" v="14122" actId="478"/>
          <ac:picMkLst>
            <pc:docMk/>
            <pc:sldMk cId="159761481" sldId="335"/>
            <ac:picMk id="5" creationId="{BD224037-DA4D-29EF-D19D-7965D96D3F35}"/>
          </ac:picMkLst>
        </pc:picChg>
      </pc:sldChg>
      <pc:sldChg chg="add del">
        <pc:chgData name="钱 霖奕" userId="d928a817aa094823" providerId="LiveId" clId="{B98D9CB8-AD71-6246-898F-BF6C703CCA1D}" dt="2022-09-09T03:38:27.032" v="13890" actId="2696"/>
        <pc:sldMkLst>
          <pc:docMk/>
          <pc:sldMk cId="1056725198" sldId="335"/>
        </pc:sldMkLst>
      </pc:sldChg>
      <pc:sldChg chg="addSp modSp add mod">
        <pc:chgData name="钱 霖奕" userId="d928a817aa094823" providerId="LiveId" clId="{B98D9CB8-AD71-6246-898F-BF6C703CCA1D}" dt="2022-09-09T03:54:59.577" v="14421" actId="20577"/>
        <pc:sldMkLst>
          <pc:docMk/>
          <pc:sldMk cId="3504303682" sldId="336"/>
        </pc:sldMkLst>
        <pc:spChg chg="mod">
          <ac:chgData name="钱 霖奕" userId="d928a817aa094823" providerId="LiveId" clId="{B98D9CB8-AD71-6246-898F-BF6C703CCA1D}" dt="2022-09-09T03:54:59.577" v="14421" actId="20577"/>
          <ac:spMkLst>
            <pc:docMk/>
            <pc:sldMk cId="3504303682" sldId="336"/>
            <ac:spMk id="3" creationId="{D409E8CD-5526-EDDA-9C36-2A73126FF7C9}"/>
          </ac:spMkLst>
        </pc:spChg>
        <pc:picChg chg="add mod">
          <ac:chgData name="钱 霖奕" userId="d928a817aa094823" providerId="LiveId" clId="{B98D9CB8-AD71-6246-898F-BF6C703CCA1D}" dt="2022-09-09T03:52:07.898" v="14348" actId="1076"/>
          <ac:picMkLst>
            <pc:docMk/>
            <pc:sldMk cId="3504303682" sldId="336"/>
            <ac:picMk id="4" creationId="{685B3C46-3CA6-2917-F63E-1987883F8C20}"/>
          </ac:picMkLst>
        </pc:picChg>
      </pc:sldChg>
      <pc:sldChg chg="addSp modSp add mod">
        <pc:chgData name="钱 霖奕" userId="d928a817aa094823" providerId="LiveId" clId="{B98D9CB8-AD71-6246-898F-BF6C703CCA1D}" dt="2022-09-09T04:02:18.133" v="14765" actId="1076"/>
        <pc:sldMkLst>
          <pc:docMk/>
          <pc:sldMk cId="3974005770" sldId="337"/>
        </pc:sldMkLst>
        <pc:spChg chg="mod">
          <ac:chgData name="钱 霖奕" userId="d928a817aa094823" providerId="LiveId" clId="{B98D9CB8-AD71-6246-898F-BF6C703CCA1D}" dt="2022-09-09T04:02:15.632" v="14764" actId="404"/>
          <ac:spMkLst>
            <pc:docMk/>
            <pc:sldMk cId="3974005770" sldId="337"/>
            <ac:spMk id="3" creationId="{D409E8CD-5526-EDDA-9C36-2A73126FF7C9}"/>
          </ac:spMkLst>
        </pc:spChg>
        <pc:picChg chg="add mod">
          <ac:chgData name="钱 霖奕" userId="d928a817aa094823" providerId="LiveId" clId="{B98D9CB8-AD71-6246-898F-BF6C703CCA1D}" dt="2022-09-09T04:02:18.133" v="14765" actId="1076"/>
          <ac:picMkLst>
            <pc:docMk/>
            <pc:sldMk cId="3974005770" sldId="337"/>
            <ac:picMk id="4" creationId="{25E00657-1393-448A-EF2C-BA1A6EA9B11B}"/>
          </ac:picMkLst>
        </pc:picChg>
      </pc:sldChg>
      <pc:sldChg chg="addSp delSp modSp add mod">
        <pc:chgData name="钱 霖奕" userId="d928a817aa094823" providerId="LiveId" clId="{B98D9CB8-AD71-6246-898F-BF6C703CCA1D}" dt="2022-09-09T05:13:17.780" v="15073" actId="20577"/>
        <pc:sldMkLst>
          <pc:docMk/>
          <pc:sldMk cId="11973667" sldId="338"/>
        </pc:sldMkLst>
        <pc:spChg chg="mod">
          <ac:chgData name="钱 霖奕" userId="d928a817aa094823" providerId="LiveId" clId="{B98D9CB8-AD71-6246-898F-BF6C703CCA1D}" dt="2022-09-09T05:13:17.780" v="15073" actId="20577"/>
          <ac:spMkLst>
            <pc:docMk/>
            <pc:sldMk cId="11973667" sldId="338"/>
            <ac:spMk id="3" creationId="{D409E8CD-5526-EDDA-9C36-2A73126FF7C9}"/>
          </ac:spMkLst>
        </pc:spChg>
        <pc:picChg chg="del">
          <ac:chgData name="钱 霖奕" userId="d928a817aa094823" providerId="LiveId" clId="{B98D9CB8-AD71-6246-898F-BF6C703CCA1D}" dt="2022-09-09T05:06:29.292" v="14924" actId="478"/>
          <ac:picMkLst>
            <pc:docMk/>
            <pc:sldMk cId="11973667" sldId="338"/>
            <ac:picMk id="4" creationId="{25E00657-1393-448A-EF2C-BA1A6EA9B11B}"/>
          </ac:picMkLst>
        </pc:picChg>
        <pc:picChg chg="add del mod">
          <ac:chgData name="钱 霖奕" userId="d928a817aa094823" providerId="LiveId" clId="{B98D9CB8-AD71-6246-898F-BF6C703CCA1D}" dt="2022-09-09T05:07:07.475" v="14979"/>
          <ac:picMkLst>
            <pc:docMk/>
            <pc:sldMk cId="11973667" sldId="338"/>
            <ac:picMk id="5" creationId="{B9C5B44C-15F3-0A5E-5208-E18A0C2868F2}"/>
          </ac:picMkLst>
        </pc:picChg>
        <pc:picChg chg="add del mod modCrop">
          <ac:chgData name="钱 霖奕" userId="d928a817aa094823" providerId="LiveId" clId="{B98D9CB8-AD71-6246-898F-BF6C703CCA1D}" dt="2022-09-09T05:11:45.104" v="15029" actId="478"/>
          <ac:picMkLst>
            <pc:docMk/>
            <pc:sldMk cId="11973667" sldId="338"/>
            <ac:picMk id="6" creationId="{1B4BD5A8-65CB-EDB7-8626-AA8A32145375}"/>
          </ac:picMkLst>
        </pc:picChg>
        <pc:picChg chg="add del mod">
          <ac:chgData name="钱 霖奕" userId="d928a817aa094823" providerId="LiveId" clId="{B98D9CB8-AD71-6246-898F-BF6C703CCA1D}" dt="2022-09-09T05:11:48.643" v="15032" actId="478"/>
          <ac:picMkLst>
            <pc:docMk/>
            <pc:sldMk cId="11973667" sldId="338"/>
            <ac:picMk id="7" creationId="{0E0794F2-CCDA-0E54-DAEC-50C43B71E12A}"/>
          </ac:picMkLst>
        </pc:picChg>
      </pc:sldChg>
      <pc:sldChg chg="addSp delSp modSp add mod">
        <pc:chgData name="钱 霖奕" userId="d928a817aa094823" providerId="LiveId" clId="{B98D9CB8-AD71-6246-898F-BF6C703CCA1D}" dt="2022-09-09T05:15:26.486" v="15206" actId="20577"/>
        <pc:sldMkLst>
          <pc:docMk/>
          <pc:sldMk cId="1897847280" sldId="339"/>
        </pc:sldMkLst>
        <pc:spChg chg="mod">
          <ac:chgData name="钱 霖奕" userId="d928a817aa094823" providerId="LiveId" clId="{B98D9CB8-AD71-6246-898F-BF6C703CCA1D}" dt="2022-09-09T05:15:26.486" v="15206" actId="20577"/>
          <ac:spMkLst>
            <pc:docMk/>
            <pc:sldMk cId="1897847280" sldId="339"/>
            <ac:spMk id="3" creationId="{D409E8CD-5526-EDDA-9C36-2A73126FF7C9}"/>
          </ac:spMkLst>
        </pc:spChg>
        <pc:spChg chg="add del mod">
          <ac:chgData name="钱 霖奕" userId="d928a817aa094823" providerId="LiveId" clId="{B98D9CB8-AD71-6246-898F-BF6C703CCA1D}" dt="2022-09-09T05:12:49.086" v="15054"/>
          <ac:spMkLst>
            <pc:docMk/>
            <pc:sldMk cId="1897847280" sldId="339"/>
            <ac:spMk id="6" creationId="{6ACBEA20-604E-FF13-C98A-64CF24A09AD9}"/>
          </ac:spMkLst>
        </pc:spChg>
        <pc:picChg chg="add mod">
          <ac:chgData name="钱 霖奕" userId="d928a817aa094823" providerId="LiveId" clId="{B98D9CB8-AD71-6246-898F-BF6C703CCA1D}" dt="2022-09-09T05:13:28.654" v="15077" actId="1076"/>
          <ac:picMkLst>
            <pc:docMk/>
            <pc:sldMk cId="1897847280" sldId="339"/>
            <ac:picMk id="4" creationId="{A0557113-8C33-8678-B5AA-C2DBD2613FCF}"/>
          </ac:picMkLst>
        </pc:picChg>
        <pc:picChg chg="add mod">
          <ac:chgData name="钱 霖奕" userId="d928a817aa094823" providerId="LiveId" clId="{B98D9CB8-AD71-6246-898F-BF6C703CCA1D}" dt="2022-09-09T05:13:31.287" v="15078" actId="14100"/>
          <ac:picMkLst>
            <pc:docMk/>
            <pc:sldMk cId="1897847280" sldId="339"/>
            <ac:picMk id="5" creationId="{BDF8EF39-919D-1AFD-4A0E-3CF374248E7C}"/>
          </ac:picMkLst>
        </pc:picChg>
        <pc:picChg chg="add del">
          <ac:chgData name="钱 霖奕" userId="d928a817aa094823" providerId="LiveId" clId="{B98D9CB8-AD71-6246-898F-BF6C703CCA1D}" dt="2022-09-09T05:12:59.213" v="15057"/>
          <ac:picMkLst>
            <pc:docMk/>
            <pc:sldMk cId="1897847280" sldId="339"/>
            <ac:picMk id="7" creationId="{3EB41363-0E41-54EF-D30E-7C387901ABFF}"/>
          </ac:picMkLst>
        </pc:picChg>
      </pc:sldChg>
      <pc:sldChg chg="addSp delSp modSp add mod">
        <pc:chgData name="钱 霖奕" userId="d928a817aa094823" providerId="LiveId" clId="{B98D9CB8-AD71-6246-898F-BF6C703CCA1D}" dt="2022-09-09T05:28:24.506" v="16057" actId="20577"/>
        <pc:sldMkLst>
          <pc:docMk/>
          <pc:sldMk cId="1673702171" sldId="340"/>
        </pc:sldMkLst>
        <pc:spChg chg="mod">
          <ac:chgData name="钱 霖奕" userId="d928a817aa094823" providerId="LiveId" clId="{B98D9CB8-AD71-6246-898F-BF6C703CCA1D}" dt="2022-09-09T05:16:15.705" v="15217" actId="20577"/>
          <ac:spMkLst>
            <pc:docMk/>
            <pc:sldMk cId="1673702171" sldId="340"/>
            <ac:spMk id="2" creationId="{7A56D87B-AA91-E547-3E45-5641F4064636}"/>
          </ac:spMkLst>
        </pc:spChg>
        <pc:spChg chg="mod">
          <ac:chgData name="钱 霖奕" userId="d928a817aa094823" providerId="LiveId" clId="{B98D9CB8-AD71-6246-898F-BF6C703CCA1D}" dt="2022-09-09T05:28:24.506" v="16057" actId="20577"/>
          <ac:spMkLst>
            <pc:docMk/>
            <pc:sldMk cId="1673702171" sldId="340"/>
            <ac:spMk id="3" creationId="{D409E8CD-5526-EDDA-9C36-2A73126FF7C9}"/>
          </ac:spMkLst>
        </pc:spChg>
        <pc:picChg chg="del">
          <ac:chgData name="钱 霖奕" userId="d928a817aa094823" providerId="LiveId" clId="{B98D9CB8-AD71-6246-898F-BF6C703CCA1D}" dt="2022-09-09T05:16:41.735" v="15221" actId="478"/>
          <ac:picMkLst>
            <pc:docMk/>
            <pc:sldMk cId="1673702171" sldId="340"/>
            <ac:picMk id="4" creationId="{A0557113-8C33-8678-B5AA-C2DBD2613FCF}"/>
          </ac:picMkLst>
        </pc:picChg>
        <pc:picChg chg="del">
          <ac:chgData name="钱 霖奕" userId="d928a817aa094823" providerId="LiveId" clId="{B98D9CB8-AD71-6246-898F-BF6C703CCA1D}" dt="2022-09-09T05:16:42.329" v="15222" actId="478"/>
          <ac:picMkLst>
            <pc:docMk/>
            <pc:sldMk cId="1673702171" sldId="340"/>
            <ac:picMk id="5" creationId="{BDF8EF39-919D-1AFD-4A0E-3CF374248E7C}"/>
          </ac:picMkLst>
        </pc:picChg>
        <pc:picChg chg="add del mod">
          <ac:chgData name="钱 霖奕" userId="d928a817aa094823" providerId="LiveId" clId="{B98D9CB8-AD71-6246-898F-BF6C703CCA1D}" dt="2022-09-09T05:16:49.316" v="15224"/>
          <ac:picMkLst>
            <pc:docMk/>
            <pc:sldMk cId="1673702171" sldId="340"/>
            <ac:picMk id="6" creationId="{CAD9A9DA-BF3F-D890-F939-8620A2A30D10}"/>
          </ac:picMkLst>
        </pc:picChg>
        <pc:picChg chg="add mod">
          <ac:chgData name="钱 霖奕" userId="d928a817aa094823" providerId="LiveId" clId="{B98D9CB8-AD71-6246-898F-BF6C703CCA1D}" dt="2022-09-09T05:28:07.612" v="16050" actId="1076"/>
          <ac:picMkLst>
            <pc:docMk/>
            <pc:sldMk cId="1673702171" sldId="340"/>
            <ac:picMk id="7" creationId="{E9FA269B-297E-FBE9-DD93-AD46C18CEB80}"/>
          </ac:picMkLst>
        </pc:picChg>
      </pc:sldChg>
      <pc:sldChg chg="addSp delSp modSp add mod">
        <pc:chgData name="钱 霖奕" userId="d928a817aa094823" providerId="LiveId" clId="{B98D9CB8-AD71-6246-898F-BF6C703CCA1D}" dt="2022-09-09T05:31:16.712" v="16288" actId="1076"/>
        <pc:sldMkLst>
          <pc:docMk/>
          <pc:sldMk cId="2565195576" sldId="341"/>
        </pc:sldMkLst>
        <pc:spChg chg="mod">
          <ac:chgData name="钱 霖奕" userId="d928a817aa094823" providerId="LiveId" clId="{B98D9CB8-AD71-6246-898F-BF6C703CCA1D}" dt="2022-09-09T05:31:14.384" v="16287" actId="20577"/>
          <ac:spMkLst>
            <pc:docMk/>
            <pc:sldMk cId="2565195576" sldId="341"/>
            <ac:spMk id="3" creationId="{D409E8CD-5526-EDDA-9C36-2A73126FF7C9}"/>
          </ac:spMkLst>
        </pc:spChg>
        <pc:picChg chg="add mod">
          <ac:chgData name="钱 霖奕" userId="d928a817aa094823" providerId="LiveId" clId="{B98D9CB8-AD71-6246-898F-BF6C703CCA1D}" dt="2022-09-09T05:31:16.712" v="16288" actId="1076"/>
          <ac:picMkLst>
            <pc:docMk/>
            <pc:sldMk cId="2565195576" sldId="341"/>
            <ac:picMk id="4" creationId="{281CA307-99C1-81C0-3C3A-F5CA6D70E393}"/>
          </ac:picMkLst>
        </pc:picChg>
        <pc:picChg chg="del">
          <ac:chgData name="钱 霖奕" userId="d928a817aa094823" providerId="LiveId" clId="{B98D9CB8-AD71-6246-898F-BF6C703CCA1D}" dt="2022-09-09T05:27:42.501" v="16042" actId="478"/>
          <ac:picMkLst>
            <pc:docMk/>
            <pc:sldMk cId="2565195576" sldId="341"/>
            <ac:picMk id="7" creationId="{E9FA269B-297E-FBE9-DD93-AD46C18CEB80}"/>
          </ac:picMkLst>
        </pc:picChg>
      </pc:sldChg>
      <pc:sldChg chg="delSp modSp add mod">
        <pc:chgData name="钱 霖奕" userId="d928a817aa094823" providerId="LiveId" clId="{B98D9CB8-AD71-6246-898F-BF6C703CCA1D}" dt="2022-09-09T05:44:43.249" v="16904" actId="20577"/>
        <pc:sldMkLst>
          <pc:docMk/>
          <pc:sldMk cId="3516794896" sldId="342"/>
        </pc:sldMkLst>
        <pc:spChg chg="mod">
          <ac:chgData name="钱 霖奕" userId="d928a817aa094823" providerId="LiveId" clId="{B98D9CB8-AD71-6246-898F-BF6C703CCA1D}" dt="2022-09-09T05:42:42.431" v="16597" actId="20577"/>
          <ac:spMkLst>
            <pc:docMk/>
            <pc:sldMk cId="3516794896" sldId="342"/>
            <ac:spMk id="2" creationId="{7A56D87B-AA91-E547-3E45-5641F4064636}"/>
          </ac:spMkLst>
        </pc:spChg>
        <pc:spChg chg="mod">
          <ac:chgData name="钱 霖奕" userId="d928a817aa094823" providerId="LiveId" clId="{B98D9CB8-AD71-6246-898F-BF6C703CCA1D}" dt="2022-09-09T05:44:43.249" v="16904" actId="20577"/>
          <ac:spMkLst>
            <pc:docMk/>
            <pc:sldMk cId="3516794896" sldId="342"/>
            <ac:spMk id="3" creationId="{D409E8CD-5526-EDDA-9C36-2A73126FF7C9}"/>
          </ac:spMkLst>
        </pc:spChg>
        <pc:picChg chg="del">
          <ac:chgData name="钱 霖奕" userId="d928a817aa094823" providerId="LiveId" clId="{B98D9CB8-AD71-6246-898F-BF6C703CCA1D}" dt="2022-09-09T05:42:36.307" v="16586" actId="478"/>
          <ac:picMkLst>
            <pc:docMk/>
            <pc:sldMk cId="3516794896" sldId="342"/>
            <ac:picMk id="4" creationId="{8F967750-A205-5635-946D-A3F4D849CE48}"/>
          </ac:picMkLst>
        </pc:picChg>
        <pc:picChg chg="del">
          <ac:chgData name="钱 霖奕" userId="d928a817aa094823" providerId="LiveId" clId="{B98D9CB8-AD71-6246-898F-BF6C703CCA1D}" dt="2022-09-09T05:42:36.936" v="16587" actId="478"/>
          <ac:picMkLst>
            <pc:docMk/>
            <pc:sldMk cId="3516794896" sldId="342"/>
            <ac:picMk id="7" creationId="{83464E46-84AB-548A-5627-7A887B7FA1CC}"/>
          </ac:picMkLst>
        </pc:picChg>
      </pc:sldChg>
    </pc:docChg>
  </pc:docChgLst>
  <pc:docChgLst>
    <pc:chgData name="钱 霖奕" userId="d928a817aa094823" providerId="LiveId" clId="{554E2EA7-DE80-644B-B137-6568038A77B9}"/>
    <pc:docChg chg="undo redo custSel addSld delSld modSld sldOrd modMainMaster addSection delSection">
      <pc:chgData name="钱 霖奕" userId="d928a817aa094823" providerId="LiveId" clId="{554E2EA7-DE80-644B-B137-6568038A77B9}" dt="2022-08-16T11:51:32.654" v="12431" actId="207"/>
      <pc:docMkLst>
        <pc:docMk/>
      </pc:docMkLst>
      <pc:sldChg chg="modSp new mod setBg">
        <pc:chgData name="钱 霖奕" userId="d928a817aa094823" providerId="LiveId" clId="{554E2EA7-DE80-644B-B137-6568038A77B9}" dt="2022-08-13T07:45:33.754" v="4329" actId="20577"/>
        <pc:sldMkLst>
          <pc:docMk/>
          <pc:sldMk cId="3417333337" sldId="256"/>
        </pc:sldMkLst>
        <pc:spChg chg="mod">
          <ac:chgData name="钱 霖奕" userId="d928a817aa094823" providerId="LiveId" clId="{554E2EA7-DE80-644B-B137-6568038A77B9}" dt="2022-08-13T07:45:33.754" v="4329" actId="20577"/>
          <ac:spMkLst>
            <pc:docMk/>
            <pc:sldMk cId="3417333337" sldId="256"/>
            <ac:spMk id="2" creationId="{EF6E78A2-575B-3AB0-7A5D-3ED95283F8AC}"/>
          </ac:spMkLst>
        </pc:spChg>
        <pc:spChg chg="mod">
          <ac:chgData name="钱 霖奕" userId="d928a817aa094823" providerId="LiveId" clId="{554E2EA7-DE80-644B-B137-6568038A77B9}" dt="2022-08-13T07:44:05.216" v="4261" actId="2711"/>
          <ac:spMkLst>
            <pc:docMk/>
            <pc:sldMk cId="3417333337" sldId="256"/>
            <ac:spMk id="3" creationId="{DCF5F7B3-B42C-66B5-4559-6417F63E5DCB}"/>
          </ac:spMkLst>
        </pc:spChg>
      </pc:sldChg>
      <pc:sldChg chg="modSp add mod">
        <pc:chgData name="钱 霖奕" userId="d928a817aa094823" providerId="LiveId" clId="{554E2EA7-DE80-644B-B137-6568038A77B9}" dt="2022-08-16T11:51:32.654" v="12431" actId="207"/>
        <pc:sldMkLst>
          <pc:docMk/>
          <pc:sldMk cId="2177846880" sldId="257"/>
        </pc:sldMkLst>
        <pc:spChg chg="mod">
          <ac:chgData name="钱 霖奕" userId="d928a817aa094823" providerId="LiveId" clId="{554E2EA7-DE80-644B-B137-6568038A77B9}" dt="2022-08-13T07:47:45.324" v="4365" actId="20577"/>
          <ac:spMkLst>
            <pc:docMk/>
            <pc:sldMk cId="2177846880" sldId="257"/>
            <ac:spMk id="2" creationId="{EF6E78A2-575B-3AB0-7A5D-3ED95283F8AC}"/>
          </ac:spMkLst>
        </pc:spChg>
        <pc:spChg chg="mod">
          <ac:chgData name="钱 霖奕" userId="d928a817aa094823" providerId="LiveId" clId="{554E2EA7-DE80-644B-B137-6568038A77B9}" dt="2022-08-16T11:51:32.654" v="12431" actId="207"/>
          <ac:spMkLst>
            <pc:docMk/>
            <pc:sldMk cId="2177846880" sldId="257"/>
            <ac:spMk id="3" creationId="{DCF5F7B3-B42C-66B5-4559-6417F63E5DCB}"/>
          </ac:spMkLst>
        </pc:spChg>
      </pc:sldChg>
      <pc:sldChg chg="new del">
        <pc:chgData name="钱 霖奕" userId="d928a817aa094823" providerId="LiveId" clId="{554E2EA7-DE80-644B-B137-6568038A77B9}" dt="2022-08-04T10:34:43.663" v="122" actId="2696"/>
        <pc:sldMkLst>
          <pc:docMk/>
          <pc:sldMk cId="3333335131" sldId="257"/>
        </pc:sldMkLst>
      </pc:sldChg>
      <pc:sldChg chg="addSp delSp modSp new del mod ord">
        <pc:chgData name="钱 霖奕" userId="d928a817aa094823" providerId="LiveId" clId="{554E2EA7-DE80-644B-B137-6568038A77B9}" dt="2022-08-13T12:46:19.341" v="7697" actId="2696"/>
        <pc:sldMkLst>
          <pc:docMk/>
          <pc:sldMk cId="2648827817" sldId="258"/>
        </pc:sldMkLst>
        <pc:spChg chg="mod">
          <ac:chgData name="钱 霖奕" userId="d928a817aa094823" providerId="LiveId" clId="{554E2EA7-DE80-644B-B137-6568038A77B9}" dt="2022-08-04T15:14:27.955" v="181" actId="20577"/>
          <ac:spMkLst>
            <pc:docMk/>
            <pc:sldMk cId="2648827817" sldId="258"/>
            <ac:spMk id="2" creationId="{17100002-0DDB-06AE-F478-05FAF55BC157}"/>
          </ac:spMkLst>
        </pc:spChg>
        <pc:spChg chg="del mod">
          <ac:chgData name="钱 霖奕" userId="d928a817aa094823" providerId="LiveId" clId="{554E2EA7-DE80-644B-B137-6568038A77B9}" dt="2022-08-04T15:27:19.464" v="195"/>
          <ac:spMkLst>
            <pc:docMk/>
            <pc:sldMk cId="2648827817" sldId="258"/>
            <ac:spMk id="3" creationId="{7141E171-64A9-EA18-3E55-0477D5191ABA}"/>
          </ac:spMkLst>
        </pc:spChg>
        <pc:spChg chg="add mod">
          <ac:chgData name="钱 霖奕" userId="d928a817aa094823" providerId="LiveId" clId="{554E2EA7-DE80-644B-B137-6568038A77B9}" dt="2022-08-04T15:28:29.668" v="208" actId="1076"/>
          <ac:spMkLst>
            <pc:docMk/>
            <pc:sldMk cId="2648827817" sldId="258"/>
            <ac:spMk id="5" creationId="{438E5BDA-4E07-CCBE-85F0-D2D54BC13BB8}"/>
          </ac:spMkLst>
        </pc:spChg>
        <pc:spChg chg="add del mod">
          <ac:chgData name="钱 霖奕" userId="d928a817aa094823" providerId="LiveId" clId="{554E2EA7-DE80-644B-B137-6568038A77B9}" dt="2022-08-04T15:30:00.269" v="246"/>
          <ac:spMkLst>
            <pc:docMk/>
            <pc:sldMk cId="2648827817" sldId="258"/>
            <ac:spMk id="6" creationId="{CD7AECF9-D5EE-F586-E26B-325AF1F012E3}"/>
          </ac:spMkLst>
        </pc:spChg>
        <pc:spChg chg="add mod">
          <ac:chgData name="钱 霖奕" userId="d928a817aa094823" providerId="LiveId" clId="{554E2EA7-DE80-644B-B137-6568038A77B9}" dt="2022-08-05T10:19:29.355" v="351" actId="1076"/>
          <ac:spMkLst>
            <pc:docMk/>
            <pc:sldMk cId="2648827817" sldId="258"/>
            <ac:spMk id="6" creationId="{D6FE3D2F-1E8B-5C48-2A43-1B3B56491524}"/>
          </ac:spMkLst>
        </pc:spChg>
        <pc:spChg chg="add mod">
          <ac:chgData name="钱 霖奕" userId="d928a817aa094823" providerId="LiveId" clId="{554E2EA7-DE80-644B-B137-6568038A77B9}" dt="2022-08-04T15:30:14.837" v="257" actId="20577"/>
          <ac:spMkLst>
            <pc:docMk/>
            <pc:sldMk cId="2648827817" sldId="258"/>
            <ac:spMk id="7" creationId="{74BCDA5F-3076-A2C4-FC64-D34A9264115A}"/>
          </ac:spMkLst>
        </pc:spChg>
        <pc:spChg chg="add mod">
          <ac:chgData name="钱 霖奕" userId="d928a817aa094823" providerId="LiveId" clId="{554E2EA7-DE80-644B-B137-6568038A77B9}" dt="2022-08-04T15:31:37.531" v="283" actId="20577"/>
          <ac:spMkLst>
            <pc:docMk/>
            <pc:sldMk cId="2648827817" sldId="258"/>
            <ac:spMk id="9" creationId="{5A379D1B-106E-FE70-08EF-5C8AE5133C86}"/>
          </ac:spMkLst>
        </pc:spChg>
        <pc:spChg chg="add del mod">
          <ac:chgData name="钱 霖奕" userId="d928a817aa094823" providerId="LiveId" clId="{554E2EA7-DE80-644B-B137-6568038A77B9}" dt="2022-08-13T09:36:28.448" v="5895"/>
          <ac:spMkLst>
            <pc:docMk/>
            <pc:sldMk cId="2648827817" sldId="258"/>
            <ac:spMk id="10" creationId="{B3467D0A-180A-9573-F9FD-00304DD0A732}"/>
          </ac:spMkLst>
        </pc:spChg>
        <pc:picChg chg="add mod">
          <ac:chgData name="钱 霖奕" userId="d928a817aa094823" providerId="LiveId" clId="{554E2EA7-DE80-644B-B137-6568038A77B9}" dt="2022-08-05T10:18:42.753" v="285" actId="1076"/>
          <ac:picMkLst>
            <pc:docMk/>
            <pc:sldMk cId="2648827817" sldId="258"/>
            <ac:picMk id="3" creationId="{00033FF0-DFEF-D3C3-33EB-FB87B5B7ABCB}"/>
          </ac:picMkLst>
        </pc:picChg>
        <pc:picChg chg="add mod modCrop">
          <ac:chgData name="钱 霖奕" userId="d928a817aa094823" providerId="LiveId" clId="{554E2EA7-DE80-644B-B137-6568038A77B9}" dt="2022-08-13T09:37:15.506" v="5898" actId="16481"/>
          <ac:picMkLst>
            <pc:docMk/>
            <pc:sldMk cId="2648827817" sldId="258"/>
            <ac:picMk id="4" creationId="{0BEC06F9-DB7B-4641-7917-FFC2926E8E42}"/>
          </ac:picMkLst>
        </pc:picChg>
        <pc:picChg chg="add mod">
          <ac:chgData name="钱 霖奕" userId="d928a817aa094823" providerId="LiveId" clId="{554E2EA7-DE80-644B-B137-6568038A77B9}" dt="2022-08-04T15:31:31.167" v="259" actId="1076"/>
          <ac:picMkLst>
            <pc:docMk/>
            <pc:sldMk cId="2648827817" sldId="258"/>
            <ac:picMk id="8" creationId="{2D294BC8-9163-E4F1-953E-7A0FE822B63C}"/>
          </ac:picMkLst>
        </pc:picChg>
        <pc:picChg chg="add del">
          <ac:chgData name="钱 霖奕" userId="d928a817aa094823" providerId="LiveId" clId="{554E2EA7-DE80-644B-B137-6568038A77B9}" dt="2022-08-05T12:22:16.569" v="355" actId="478"/>
          <ac:picMkLst>
            <pc:docMk/>
            <pc:sldMk cId="2648827817" sldId="258"/>
            <ac:picMk id="10" creationId="{1DD10D8B-E374-CEC9-E5BC-FBEA99B5D9E7}"/>
          </ac:picMkLst>
        </pc:picChg>
        <pc:picChg chg="add mod">
          <ac:chgData name="钱 霖奕" userId="d928a817aa094823" providerId="LiveId" clId="{554E2EA7-DE80-644B-B137-6568038A77B9}" dt="2022-08-05T12:22:19.827" v="356" actId="1076"/>
          <ac:picMkLst>
            <pc:docMk/>
            <pc:sldMk cId="2648827817" sldId="258"/>
            <ac:picMk id="11" creationId="{8CC3D992-C335-BD37-2103-FF248E9EF3FA}"/>
          </ac:picMkLst>
        </pc:picChg>
        <pc:picChg chg="add mod">
          <ac:chgData name="钱 霖奕" userId="d928a817aa094823" providerId="LiveId" clId="{554E2EA7-DE80-644B-B137-6568038A77B9}" dt="2022-08-05T12:22:38.749" v="359" actId="1076"/>
          <ac:picMkLst>
            <pc:docMk/>
            <pc:sldMk cId="2648827817" sldId="258"/>
            <ac:picMk id="12" creationId="{EBE31CA3-0E90-0DDF-842B-5FA62B90D711}"/>
          </ac:picMkLst>
        </pc:picChg>
      </pc:sldChg>
      <pc:sldChg chg="addSp delSp modSp new del mod">
        <pc:chgData name="钱 霖奕" userId="d928a817aa094823" providerId="LiveId" clId="{554E2EA7-DE80-644B-B137-6568038A77B9}" dt="2022-08-13T12:46:22.173" v="7698" actId="2696"/>
        <pc:sldMkLst>
          <pc:docMk/>
          <pc:sldMk cId="3324507307" sldId="259"/>
        </pc:sldMkLst>
        <pc:spChg chg="mod">
          <ac:chgData name="钱 霖奕" userId="d928a817aa094823" providerId="LiveId" clId="{554E2EA7-DE80-644B-B137-6568038A77B9}" dt="2022-08-05T12:38:47.711" v="378" actId="20577"/>
          <ac:spMkLst>
            <pc:docMk/>
            <pc:sldMk cId="3324507307" sldId="259"/>
            <ac:spMk id="2" creationId="{86CC220D-54D4-226C-C670-A73A9CD38F0A}"/>
          </ac:spMkLst>
        </pc:spChg>
        <pc:spChg chg="del mod">
          <ac:chgData name="钱 霖奕" userId="d928a817aa094823" providerId="LiveId" clId="{554E2EA7-DE80-644B-B137-6568038A77B9}" dt="2022-08-05T12:39:13.662" v="380"/>
          <ac:spMkLst>
            <pc:docMk/>
            <pc:sldMk cId="3324507307" sldId="259"/>
            <ac:spMk id="3" creationId="{9755F267-BD0F-DBB7-66B5-61AE8EDE32EF}"/>
          </ac:spMkLst>
        </pc:spChg>
        <pc:spChg chg="add mod">
          <ac:chgData name="钱 霖奕" userId="d928a817aa094823" providerId="LiveId" clId="{554E2EA7-DE80-644B-B137-6568038A77B9}" dt="2022-08-05T12:42:42.407" v="388" actId="20577"/>
          <ac:spMkLst>
            <pc:docMk/>
            <pc:sldMk cId="3324507307" sldId="259"/>
            <ac:spMk id="5" creationId="{374DE25A-AC3E-B1B2-CF26-3099479904D7}"/>
          </ac:spMkLst>
        </pc:spChg>
        <pc:spChg chg="add mod">
          <ac:chgData name="钱 霖奕" userId="d928a817aa094823" providerId="LiveId" clId="{554E2EA7-DE80-644B-B137-6568038A77B9}" dt="2022-08-05T12:43:15.944" v="414" actId="20577"/>
          <ac:spMkLst>
            <pc:docMk/>
            <pc:sldMk cId="3324507307" sldId="259"/>
            <ac:spMk id="6" creationId="{BD66DB7F-F4C3-C912-E810-87B48E61FAC3}"/>
          </ac:spMkLst>
        </pc:spChg>
        <pc:picChg chg="add mod">
          <ac:chgData name="钱 霖奕" userId="d928a817aa094823" providerId="LiveId" clId="{554E2EA7-DE80-644B-B137-6568038A77B9}" dt="2022-08-13T07:40:53.928" v="4226" actId="1076"/>
          <ac:picMkLst>
            <pc:docMk/>
            <pc:sldMk cId="3324507307" sldId="259"/>
            <ac:picMk id="4" creationId="{88ED11F0-26AC-7A3B-A83F-CD3C36CAA796}"/>
          </ac:picMkLst>
        </pc:picChg>
      </pc:sldChg>
      <pc:sldChg chg="addSp modSp new del mod">
        <pc:chgData name="钱 霖奕" userId="d928a817aa094823" providerId="LiveId" clId="{554E2EA7-DE80-644B-B137-6568038A77B9}" dt="2022-08-13T14:15:17.144" v="7982" actId="2696"/>
        <pc:sldMkLst>
          <pc:docMk/>
          <pc:sldMk cId="910548172" sldId="260"/>
        </pc:sldMkLst>
        <pc:spChg chg="mod">
          <ac:chgData name="钱 霖奕" userId="d928a817aa094823" providerId="LiveId" clId="{554E2EA7-DE80-644B-B137-6568038A77B9}" dt="2022-08-05T13:42:25.921" v="499" actId="20577"/>
          <ac:spMkLst>
            <pc:docMk/>
            <pc:sldMk cId="910548172" sldId="260"/>
            <ac:spMk id="2" creationId="{0B562F14-968B-3B38-339A-1DED91D04117}"/>
          </ac:spMkLst>
        </pc:spChg>
        <pc:spChg chg="mod">
          <ac:chgData name="钱 霖奕" userId="d928a817aa094823" providerId="LiveId" clId="{554E2EA7-DE80-644B-B137-6568038A77B9}" dt="2022-08-05T13:53:40.561" v="671" actId="20577"/>
          <ac:spMkLst>
            <pc:docMk/>
            <pc:sldMk cId="910548172" sldId="260"/>
            <ac:spMk id="3" creationId="{813E589B-594D-EE55-5A2F-5F818A7E3E4E}"/>
          </ac:spMkLst>
        </pc:spChg>
        <pc:spChg chg="add mod">
          <ac:chgData name="钱 霖奕" userId="d928a817aa094823" providerId="LiveId" clId="{554E2EA7-DE80-644B-B137-6568038A77B9}" dt="2022-08-05T13:50:12.654" v="612" actId="20577"/>
          <ac:spMkLst>
            <pc:docMk/>
            <pc:sldMk cId="910548172" sldId="260"/>
            <ac:spMk id="5" creationId="{7F62EA64-D4D0-3509-DBFF-BC50655F6F37}"/>
          </ac:spMkLst>
        </pc:spChg>
        <pc:picChg chg="add">
          <ac:chgData name="钱 霖奕" userId="d928a817aa094823" providerId="LiveId" clId="{554E2EA7-DE80-644B-B137-6568038A77B9}" dt="2022-08-05T13:46:50.196" v="502"/>
          <ac:picMkLst>
            <pc:docMk/>
            <pc:sldMk cId="910548172" sldId="260"/>
            <ac:picMk id="4" creationId="{B1728954-34E8-A08A-9109-4A4C05F5628C}"/>
          </ac:picMkLst>
        </pc:picChg>
      </pc:sldChg>
      <pc:sldChg chg="addSp delSp modSp add del mod">
        <pc:chgData name="钱 霖奕" userId="d928a817aa094823" providerId="LiveId" clId="{554E2EA7-DE80-644B-B137-6568038A77B9}" dt="2022-08-13T14:25:22.109" v="8277" actId="2696"/>
        <pc:sldMkLst>
          <pc:docMk/>
          <pc:sldMk cId="2075329364" sldId="261"/>
        </pc:sldMkLst>
        <pc:spChg chg="mod">
          <ac:chgData name="钱 霖奕" userId="d928a817aa094823" providerId="LiveId" clId="{554E2EA7-DE80-644B-B137-6568038A77B9}" dt="2022-08-05T13:56:53.473" v="744" actId="20577"/>
          <ac:spMkLst>
            <pc:docMk/>
            <pc:sldMk cId="2075329364" sldId="261"/>
            <ac:spMk id="3" creationId="{813E589B-594D-EE55-5A2F-5F818A7E3E4E}"/>
          </ac:spMkLst>
        </pc:spChg>
        <pc:spChg chg="mod">
          <ac:chgData name="钱 霖奕" userId="d928a817aa094823" providerId="LiveId" clId="{554E2EA7-DE80-644B-B137-6568038A77B9}" dt="2022-08-05T14:05:03.349" v="832" actId="1076"/>
          <ac:spMkLst>
            <pc:docMk/>
            <pc:sldMk cId="2075329364" sldId="261"/>
            <ac:spMk id="5" creationId="{7F62EA64-D4D0-3509-DBFF-BC50655F6F37}"/>
          </ac:spMkLst>
        </pc:spChg>
        <pc:spChg chg="add del mod">
          <ac:chgData name="钱 霖奕" userId="d928a817aa094823" providerId="LiveId" clId="{554E2EA7-DE80-644B-B137-6568038A77B9}" dt="2022-08-05T14:04:19.075" v="827"/>
          <ac:spMkLst>
            <pc:docMk/>
            <pc:sldMk cId="2075329364" sldId="261"/>
            <ac:spMk id="6" creationId="{45EF4EF7-1F94-FDE0-0651-A9C7AFDD1CEF}"/>
          </ac:spMkLst>
        </pc:spChg>
        <pc:picChg chg="del">
          <ac:chgData name="钱 霖奕" userId="d928a817aa094823" providerId="LiveId" clId="{554E2EA7-DE80-644B-B137-6568038A77B9}" dt="2022-08-05T13:52:25.271" v="617" actId="478"/>
          <ac:picMkLst>
            <pc:docMk/>
            <pc:sldMk cId="2075329364" sldId="261"/>
            <ac:picMk id="4" creationId="{B1728954-34E8-A08A-9109-4A4C05F5628C}"/>
          </ac:picMkLst>
        </pc:picChg>
        <pc:picChg chg="add mod">
          <ac:chgData name="钱 霖奕" userId="d928a817aa094823" providerId="LiveId" clId="{554E2EA7-DE80-644B-B137-6568038A77B9}" dt="2022-08-05T13:57:30.468" v="746" actId="1076"/>
          <ac:picMkLst>
            <pc:docMk/>
            <pc:sldMk cId="2075329364" sldId="261"/>
            <ac:picMk id="7" creationId="{735D0EF4-CE3A-C0FF-5BEE-49FFC854C18B}"/>
          </ac:picMkLst>
        </pc:picChg>
        <pc:picChg chg="add mod">
          <ac:chgData name="钱 霖奕" userId="d928a817aa094823" providerId="LiveId" clId="{554E2EA7-DE80-644B-B137-6568038A77B9}" dt="2022-08-05T14:07:50.909" v="843" actId="1076"/>
          <ac:picMkLst>
            <pc:docMk/>
            <pc:sldMk cId="2075329364" sldId="261"/>
            <ac:picMk id="8" creationId="{269F98E7-FB52-6AE6-944B-75C0AA206943}"/>
          </ac:picMkLst>
        </pc:picChg>
      </pc:sldChg>
      <pc:sldChg chg="addSp delSp modSp new del mod">
        <pc:chgData name="钱 霖奕" userId="d928a817aa094823" providerId="LiveId" clId="{554E2EA7-DE80-644B-B137-6568038A77B9}" dt="2022-08-13T14:40:07.793" v="8607" actId="2696"/>
        <pc:sldMkLst>
          <pc:docMk/>
          <pc:sldMk cId="350337270" sldId="262"/>
        </pc:sldMkLst>
        <pc:spChg chg="add del mod">
          <ac:chgData name="钱 霖奕" userId="d928a817aa094823" providerId="LiveId" clId="{554E2EA7-DE80-644B-B137-6568038A77B9}" dt="2022-08-13T14:25:49.300" v="8281"/>
          <ac:spMkLst>
            <pc:docMk/>
            <pc:sldMk cId="350337270" sldId="262"/>
            <ac:spMk id="3" creationId="{93CED3F1-FA44-287D-D8C5-86950E28FF69}"/>
          </ac:spMkLst>
        </pc:spChg>
        <pc:spChg chg="del mod">
          <ac:chgData name="钱 霖奕" userId="d928a817aa094823" providerId="LiveId" clId="{554E2EA7-DE80-644B-B137-6568038A77B9}" dt="2022-08-05T14:22:33.136" v="846"/>
          <ac:spMkLst>
            <pc:docMk/>
            <pc:sldMk cId="350337270" sldId="262"/>
            <ac:spMk id="3" creationId="{AEB28CE3-2453-1495-A63F-6ECDE943311B}"/>
          </ac:spMkLst>
        </pc:spChg>
        <pc:spChg chg="add mod">
          <ac:chgData name="钱 霖奕" userId="d928a817aa094823" providerId="LiveId" clId="{554E2EA7-DE80-644B-B137-6568038A77B9}" dt="2022-08-05T14:43:15.751" v="864" actId="1076"/>
          <ac:spMkLst>
            <pc:docMk/>
            <pc:sldMk cId="350337270" sldId="262"/>
            <ac:spMk id="6" creationId="{0F44E457-81ED-35BF-3BB6-3655E3C473BD}"/>
          </ac:spMkLst>
        </pc:spChg>
        <pc:spChg chg="add mod">
          <ac:chgData name="钱 霖奕" userId="d928a817aa094823" providerId="LiveId" clId="{554E2EA7-DE80-644B-B137-6568038A77B9}" dt="2022-08-05T14:43:37.060" v="867" actId="1076"/>
          <ac:spMkLst>
            <pc:docMk/>
            <pc:sldMk cId="350337270" sldId="262"/>
            <ac:spMk id="9" creationId="{2859AD80-5378-8278-906E-3DDB746021DD}"/>
          </ac:spMkLst>
        </pc:spChg>
        <pc:spChg chg="add mod">
          <ac:chgData name="钱 霖奕" userId="d928a817aa094823" providerId="LiveId" clId="{554E2EA7-DE80-644B-B137-6568038A77B9}" dt="2022-08-05T14:44:52.068" v="891" actId="1076"/>
          <ac:spMkLst>
            <pc:docMk/>
            <pc:sldMk cId="350337270" sldId="262"/>
            <ac:spMk id="10" creationId="{CBCECC9E-963E-7AC1-02FC-A2EA8A80FCA9}"/>
          </ac:spMkLst>
        </pc:spChg>
        <pc:picChg chg="add mod">
          <ac:chgData name="钱 霖奕" userId="d928a817aa094823" providerId="LiveId" clId="{554E2EA7-DE80-644B-B137-6568038A77B9}" dt="2022-08-05T14:22:33.136" v="846"/>
          <ac:picMkLst>
            <pc:docMk/>
            <pc:sldMk cId="350337270" sldId="262"/>
            <ac:picMk id="4" creationId="{1F6D3B26-BF56-E8E8-C70E-B086E1A79FC6}"/>
          </ac:picMkLst>
        </pc:picChg>
        <pc:picChg chg="add mod">
          <ac:chgData name="钱 霖奕" userId="d928a817aa094823" providerId="LiveId" clId="{554E2EA7-DE80-644B-B137-6568038A77B9}" dt="2022-08-05T14:43:00.052" v="848" actId="1076"/>
          <ac:picMkLst>
            <pc:docMk/>
            <pc:sldMk cId="350337270" sldId="262"/>
            <ac:picMk id="5" creationId="{0357C14E-36CE-CAD1-34C1-5A41C057BBC7}"/>
          </ac:picMkLst>
        </pc:picChg>
        <pc:picChg chg="add del">
          <ac:chgData name="钱 霖奕" userId="d928a817aa094823" providerId="LiveId" clId="{554E2EA7-DE80-644B-B137-6568038A77B9}" dt="2022-08-05T14:43:38.644" v="868" actId="478"/>
          <ac:picMkLst>
            <pc:docMk/>
            <pc:sldMk cId="350337270" sldId="262"/>
            <ac:picMk id="7" creationId="{9CD89D58-6538-0666-0BF4-B6F110FB3FC1}"/>
          </ac:picMkLst>
        </pc:picChg>
      </pc:sldChg>
      <pc:sldChg chg="addSp delSp modSp new del mod ord">
        <pc:chgData name="钱 霖奕" userId="d928a817aa094823" providerId="LiveId" clId="{554E2EA7-DE80-644B-B137-6568038A77B9}" dt="2022-08-13T11:20:16.054" v="6259" actId="2696"/>
        <pc:sldMkLst>
          <pc:docMk/>
          <pc:sldMk cId="2390634071" sldId="263"/>
        </pc:sldMkLst>
        <pc:spChg chg="mod">
          <ac:chgData name="钱 霖奕" userId="d928a817aa094823" providerId="LiveId" clId="{554E2EA7-DE80-644B-B137-6568038A77B9}" dt="2022-08-05T14:57:37.051" v="996" actId="20577"/>
          <ac:spMkLst>
            <pc:docMk/>
            <pc:sldMk cId="2390634071" sldId="263"/>
            <ac:spMk id="2" creationId="{42469F86-97D5-887E-85D4-60AC83996C43}"/>
          </ac:spMkLst>
        </pc:spChg>
        <pc:spChg chg="mod">
          <ac:chgData name="钱 霖奕" userId="d928a817aa094823" providerId="LiveId" clId="{554E2EA7-DE80-644B-B137-6568038A77B9}" dt="2022-08-06T11:47:26.356" v="1119" actId="20577"/>
          <ac:spMkLst>
            <pc:docMk/>
            <pc:sldMk cId="2390634071" sldId="263"/>
            <ac:spMk id="3" creationId="{07DC32E7-4609-04D9-2648-CF374F1E3135}"/>
          </ac:spMkLst>
        </pc:spChg>
        <pc:picChg chg="add del">
          <ac:chgData name="钱 霖奕" userId="d928a817aa094823" providerId="LiveId" clId="{554E2EA7-DE80-644B-B137-6568038A77B9}" dt="2022-08-05T14:57:45.061" v="999" actId="478"/>
          <ac:picMkLst>
            <pc:docMk/>
            <pc:sldMk cId="2390634071" sldId="263"/>
            <ac:picMk id="4" creationId="{806F4AD0-60BF-DCCF-833B-A22BE3DB7220}"/>
          </ac:picMkLst>
        </pc:picChg>
      </pc:sldChg>
      <pc:sldChg chg="modSp new del mod">
        <pc:chgData name="钱 霖奕" userId="d928a817aa094823" providerId="LiveId" clId="{554E2EA7-DE80-644B-B137-6568038A77B9}" dt="2022-08-13T15:00:01.633" v="9241" actId="2696"/>
        <pc:sldMkLst>
          <pc:docMk/>
          <pc:sldMk cId="1033573215" sldId="264"/>
        </pc:sldMkLst>
        <pc:spChg chg="mod">
          <ac:chgData name="钱 霖奕" userId="d928a817aa094823" providerId="LiveId" clId="{554E2EA7-DE80-644B-B137-6568038A77B9}" dt="2022-08-06T11:49:31.443" v="1131" actId="20577"/>
          <ac:spMkLst>
            <pc:docMk/>
            <pc:sldMk cId="1033573215" sldId="264"/>
            <ac:spMk id="2" creationId="{AD850E9D-CC62-9931-B391-23A42E01A787}"/>
          </ac:spMkLst>
        </pc:spChg>
        <pc:spChg chg="mod">
          <ac:chgData name="钱 霖奕" userId="d928a817aa094823" providerId="LiveId" clId="{554E2EA7-DE80-644B-B137-6568038A77B9}" dt="2022-08-06T12:47:00.101" v="1372" actId="20577"/>
          <ac:spMkLst>
            <pc:docMk/>
            <pc:sldMk cId="1033573215" sldId="264"/>
            <ac:spMk id="3" creationId="{39471A7D-C173-AFF1-1F4A-9204C07F1584}"/>
          </ac:spMkLst>
        </pc:spChg>
      </pc:sldChg>
      <pc:sldChg chg="addSp delSp modSp add del mod">
        <pc:chgData name="钱 霖奕" userId="d928a817aa094823" providerId="LiveId" clId="{554E2EA7-DE80-644B-B137-6568038A77B9}" dt="2022-08-13T15:35:23.545" v="9760" actId="2696"/>
        <pc:sldMkLst>
          <pc:docMk/>
          <pc:sldMk cId="365217191" sldId="265"/>
        </pc:sldMkLst>
        <pc:spChg chg="mod">
          <ac:chgData name="钱 霖奕" userId="d928a817aa094823" providerId="LiveId" clId="{554E2EA7-DE80-644B-B137-6568038A77B9}" dt="2022-08-06T13:52:06.630" v="1423" actId="20577"/>
          <ac:spMkLst>
            <pc:docMk/>
            <pc:sldMk cId="365217191" sldId="265"/>
            <ac:spMk id="2" creationId="{AD850E9D-CC62-9931-B391-23A42E01A787}"/>
          </ac:spMkLst>
        </pc:spChg>
        <pc:spChg chg="mod">
          <ac:chgData name="钱 霖奕" userId="d928a817aa094823" providerId="LiveId" clId="{554E2EA7-DE80-644B-B137-6568038A77B9}" dt="2022-08-06T14:22:06.434" v="1660"/>
          <ac:spMkLst>
            <pc:docMk/>
            <pc:sldMk cId="365217191" sldId="265"/>
            <ac:spMk id="3" creationId="{39471A7D-C173-AFF1-1F4A-9204C07F1584}"/>
          </ac:spMkLst>
        </pc:spChg>
        <pc:spChg chg="add del mod">
          <ac:chgData name="钱 霖奕" userId="d928a817aa094823" providerId="LiveId" clId="{554E2EA7-DE80-644B-B137-6568038A77B9}" dt="2022-08-06T14:47:25.038" v="1662"/>
          <ac:spMkLst>
            <pc:docMk/>
            <pc:sldMk cId="365217191" sldId="265"/>
            <ac:spMk id="4" creationId="{E05DDAF2-9F42-8D0D-EB35-DE9FCEB898B3}"/>
          </ac:spMkLst>
        </pc:spChg>
      </pc:sldChg>
      <pc:sldChg chg="addSp delSp modSp new del mod">
        <pc:chgData name="钱 霖奕" userId="d928a817aa094823" providerId="LiveId" clId="{554E2EA7-DE80-644B-B137-6568038A77B9}" dt="2022-08-13T15:53:34.383" v="10239" actId="2696"/>
        <pc:sldMkLst>
          <pc:docMk/>
          <pc:sldMk cId="1612612068" sldId="266"/>
        </pc:sldMkLst>
        <pc:spChg chg="mod">
          <ac:chgData name="钱 霖奕" userId="d928a817aa094823" providerId="LiveId" clId="{554E2EA7-DE80-644B-B137-6568038A77B9}" dt="2022-08-06T14:48:31.237" v="1710" actId="20577"/>
          <ac:spMkLst>
            <pc:docMk/>
            <pc:sldMk cId="1612612068" sldId="266"/>
            <ac:spMk id="2" creationId="{0BFFB1EB-0CCB-46AD-2090-1C9247CAF39A}"/>
          </ac:spMkLst>
        </pc:spChg>
        <pc:spChg chg="add mod">
          <ac:chgData name="钱 霖奕" userId="d928a817aa094823" providerId="LiveId" clId="{554E2EA7-DE80-644B-B137-6568038A77B9}" dt="2022-08-07T13:56:44.472" v="1883" actId="20577"/>
          <ac:spMkLst>
            <pc:docMk/>
            <pc:sldMk cId="1612612068" sldId="266"/>
            <ac:spMk id="3" creationId="{314665F4-C222-066C-5E62-6E5855A19C5A}"/>
          </ac:spMkLst>
        </pc:spChg>
        <pc:spChg chg="del mod">
          <ac:chgData name="钱 霖奕" userId="d928a817aa094823" providerId="LiveId" clId="{554E2EA7-DE80-644B-B137-6568038A77B9}" dt="2022-08-06T14:48:24.260" v="1696"/>
          <ac:spMkLst>
            <pc:docMk/>
            <pc:sldMk cId="1612612068" sldId="266"/>
            <ac:spMk id="3" creationId="{BC539EF9-D9A2-ABE8-7BC9-432CFD643721}"/>
          </ac:spMkLst>
        </pc:spChg>
        <pc:spChg chg="add mod">
          <ac:chgData name="钱 霖奕" userId="d928a817aa094823" providerId="LiveId" clId="{554E2EA7-DE80-644B-B137-6568038A77B9}" dt="2022-08-06T15:02:25.209" v="1784" actId="58"/>
          <ac:spMkLst>
            <pc:docMk/>
            <pc:sldMk cId="1612612068" sldId="266"/>
            <ac:spMk id="5" creationId="{FB98267D-2A30-43A8-68C2-7726CF693513}"/>
          </ac:spMkLst>
        </pc:spChg>
        <pc:spChg chg="add mod">
          <ac:chgData name="钱 霖奕" userId="d928a817aa094823" providerId="LiveId" clId="{554E2EA7-DE80-644B-B137-6568038A77B9}" dt="2022-08-06T15:03:56.559" v="1800" actId="1076"/>
          <ac:spMkLst>
            <pc:docMk/>
            <pc:sldMk cId="1612612068" sldId="266"/>
            <ac:spMk id="7" creationId="{8B543CCA-5B36-AB15-7D3C-36E4820CE0CC}"/>
          </ac:spMkLst>
        </pc:spChg>
        <pc:spChg chg="add mod">
          <ac:chgData name="钱 霖奕" userId="d928a817aa094823" providerId="LiveId" clId="{554E2EA7-DE80-644B-B137-6568038A77B9}" dt="2022-08-07T13:57:39.155" v="1982" actId="20577"/>
          <ac:spMkLst>
            <pc:docMk/>
            <pc:sldMk cId="1612612068" sldId="266"/>
            <ac:spMk id="8" creationId="{544C1603-FC48-B820-2BB8-4BA6A67C5082}"/>
          </ac:spMkLst>
        </pc:spChg>
        <pc:spChg chg="add mod">
          <ac:chgData name="钱 霖奕" userId="d928a817aa094823" providerId="LiveId" clId="{554E2EA7-DE80-644B-B137-6568038A77B9}" dt="2022-08-07T14:02:22.926" v="2062" actId="20577"/>
          <ac:spMkLst>
            <pc:docMk/>
            <pc:sldMk cId="1612612068" sldId="266"/>
            <ac:spMk id="10" creationId="{2E4C3123-19CB-26D4-76BF-FC5FFCA9D09A}"/>
          </ac:spMkLst>
        </pc:spChg>
        <pc:picChg chg="add mod">
          <ac:chgData name="钱 霖奕" userId="d928a817aa094823" providerId="LiveId" clId="{554E2EA7-DE80-644B-B137-6568038A77B9}" dt="2022-08-06T14:48:24.260" v="1696"/>
          <ac:picMkLst>
            <pc:docMk/>
            <pc:sldMk cId="1612612068" sldId="266"/>
            <ac:picMk id="4" creationId="{6C239FB8-027A-DF29-993B-AB93A1B73A36}"/>
          </ac:picMkLst>
        </pc:picChg>
        <pc:picChg chg="add mod">
          <ac:chgData name="钱 霖奕" userId="d928a817aa094823" providerId="LiveId" clId="{554E2EA7-DE80-644B-B137-6568038A77B9}" dt="2022-08-06T15:02:49.657" v="1787" actId="1076"/>
          <ac:picMkLst>
            <pc:docMk/>
            <pc:sldMk cId="1612612068" sldId="266"/>
            <ac:picMk id="6" creationId="{273884B9-2D90-0B35-8003-69F223D800BC}"/>
          </ac:picMkLst>
        </pc:picChg>
        <pc:picChg chg="add mod">
          <ac:chgData name="钱 霖奕" userId="d928a817aa094823" providerId="LiveId" clId="{554E2EA7-DE80-644B-B137-6568038A77B9}" dt="2022-08-07T14:01:41.845" v="1984" actId="1076"/>
          <ac:picMkLst>
            <pc:docMk/>
            <pc:sldMk cId="1612612068" sldId="266"/>
            <ac:picMk id="9" creationId="{888AFC27-6A17-6D8F-20D0-8253C9827632}"/>
          </ac:picMkLst>
        </pc:picChg>
      </pc:sldChg>
      <pc:sldChg chg="addSp modSp new del mod">
        <pc:chgData name="钱 霖奕" userId="d928a817aa094823" providerId="LiveId" clId="{554E2EA7-DE80-644B-B137-6568038A77B9}" dt="2022-08-14T02:12:42.447" v="10632" actId="2696"/>
        <pc:sldMkLst>
          <pc:docMk/>
          <pc:sldMk cId="1261970472" sldId="267"/>
        </pc:sldMkLst>
        <pc:spChg chg="mod">
          <ac:chgData name="钱 霖奕" userId="d928a817aa094823" providerId="LiveId" clId="{554E2EA7-DE80-644B-B137-6568038A77B9}" dt="2022-08-07T14:10:26.410" v="2066" actId="20577"/>
          <ac:spMkLst>
            <pc:docMk/>
            <pc:sldMk cId="1261970472" sldId="267"/>
            <ac:spMk id="2" creationId="{8EA0498A-12E8-9F80-C9B4-284D267BCB28}"/>
          </ac:spMkLst>
        </pc:spChg>
        <pc:spChg chg="mod">
          <ac:chgData name="钱 霖奕" userId="d928a817aa094823" providerId="LiveId" clId="{554E2EA7-DE80-644B-B137-6568038A77B9}" dt="2022-08-07T14:22:55.879" v="2585" actId="20577"/>
          <ac:spMkLst>
            <pc:docMk/>
            <pc:sldMk cId="1261970472" sldId="267"/>
            <ac:spMk id="3" creationId="{47781558-8721-7120-FCFB-00E63DB5A73E}"/>
          </ac:spMkLst>
        </pc:spChg>
        <pc:picChg chg="add mod">
          <ac:chgData name="钱 霖奕" userId="d928a817aa094823" providerId="LiveId" clId="{554E2EA7-DE80-644B-B137-6568038A77B9}" dt="2022-08-07T14:16:19.058" v="2485" actId="1076"/>
          <ac:picMkLst>
            <pc:docMk/>
            <pc:sldMk cId="1261970472" sldId="267"/>
            <ac:picMk id="4" creationId="{C9762DB0-286F-E21D-60C3-4FDDA18FB97D}"/>
          </ac:picMkLst>
        </pc:picChg>
        <pc:picChg chg="add mod">
          <ac:chgData name="钱 霖奕" userId="d928a817aa094823" providerId="LiveId" clId="{554E2EA7-DE80-644B-B137-6568038A77B9}" dt="2022-08-07T14:22:08.398" v="2530" actId="1076"/>
          <ac:picMkLst>
            <pc:docMk/>
            <pc:sldMk cId="1261970472" sldId="267"/>
            <ac:picMk id="5" creationId="{05C8F0FB-B115-1CF6-4ABC-D6FC396800C3}"/>
          </ac:picMkLst>
        </pc:picChg>
      </pc:sldChg>
      <pc:sldChg chg="modSp new del mod">
        <pc:chgData name="钱 霖奕" userId="d928a817aa094823" providerId="LiveId" clId="{554E2EA7-DE80-644B-B137-6568038A77B9}" dt="2022-08-14T02:12:43.853" v="10633" actId="2696"/>
        <pc:sldMkLst>
          <pc:docMk/>
          <pc:sldMk cId="3255718426" sldId="268"/>
        </pc:sldMkLst>
        <pc:spChg chg="mod">
          <ac:chgData name="钱 霖奕" userId="d928a817aa094823" providerId="LiveId" clId="{554E2EA7-DE80-644B-B137-6568038A77B9}" dt="2022-08-07T14:24:34.737" v="2596" actId="20577"/>
          <ac:spMkLst>
            <pc:docMk/>
            <pc:sldMk cId="3255718426" sldId="268"/>
            <ac:spMk id="2" creationId="{132CD202-4EED-AA64-05A9-7DC70069C63C}"/>
          </ac:spMkLst>
        </pc:spChg>
        <pc:spChg chg="mod">
          <ac:chgData name="钱 霖奕" userId="d928a817aa094823" providerId="LiveId" clId="{554E2EA7-DE80-644B-B137-6568038A77B9}" dt="2022-08-07T14:45:54.668" v="2687" actId="20577"/>
          <ac:spMkLst>
            <pc:docMk/>
            <pc:sldMk cId="3255718426" sldId="268"/>
            <ac:spMk id="3" creationId="{3595D970-0887-286D-5DD8-72E4FD4BEFE3}"/>
          </ac:spMkLst>
        </pc:spChg>
      </pc:sldChg>
      <pc:sldChg chg="addSp delSp modSp new del mod">
        <pc:chgData name="钱 霖奕" userId="d928a817aa094823" providerId="LiveId" clId="{554E2EA7-DE80-644B-B137-6568038A77B9}" dt="2022-08-14T02:33:52.899" v="11324" actId="2696"/>
        <pc:sldMkLst>
          <pc:docMk/>
          <pc:sldMk cId="232360632" sldId="269"/>
        </pc:sldMkLst>
        <pc:spChg chg="mod">
          <ac:chgData name="钱 霖奕" userId="d928a817aa094823" providerId="LiveId" clId="{554E2EA7-DE80-644B-B137-6568038A77B9}" dt="2022-08-07T14:49:28.182" v="2742" actId="20577"/>
          <ac:spMkLst>
            <pc:docMk/>
            <pc:sldMk cId="232360632" sldId="269"/>
            <ac:spMk id="2" creationId="{851DECD9-3712-4454-4A7B-9B627699D86C}"/>
          </ac:spMkLst>
        </pc:spChg>
        <pc:spChg chg="del mod">
          <ac:chgData name="钱 霖奕" userId="d928a817aa094823" providerId="LiveId" clId="{554E2EA7-DE80-644B-B137-6568038A77B9}" dt="2022-08-07T14:46:56.107" v="2690"/>
          <ac:spMkLst>
            <pc:docMk/>
            <pc:sldMk cId="232360632" sldId="269"/>
            <ac:spMk id="3" creationId="{E540320E-76B9-73F6-9FFD-2797ABFCFEA7}"/>
          </ac:spMkLst>
        </pc:spChg>
        <pc:spChg chg="add del mod">
          <ac:chgData name="钱 霖奕" userId="d928a817aa094823" providerId="LiveId" clId="{554E2EA7-DE80-644B-B137-6568038A77B9}" dt="2022-08-07T14:50:19.008" v="2767"/>
          <ac:spMkLst>
            <pc:docMk/>
            <pc:sldMk cId="232360632" sldId="269"/>
            <ac:spMk id="5" creationId="{BA32E9BD-13E6-E8C4-4541-62787F4AB5D4}"/>
          </ac:spMkLst>
        </pc:spChg>
        <pc:spChg chg="add mod">
          <ac:chgData name="钱 霖奕" userId="d928a817aa094823" providerId="LiveId" clId="{554E2EA7-DE80-644B-B137-6568038A77B9}" dt="2022-08-07T14:50:52.764" v="2787" actId="20577"/>
          <ac:spMkLst>
            <pc:docMk/>
            <pc:sldMk cId="232360632" sldId="269"/>
            <ac:spMk id="6" creationId="{BCD6FC1A-DAB3-7769-9F22-353FB063304A}"/>
          </ac:spMkLst>
        </pc:spChg>
        <pc:picChg chg="add mod">
          <ac:chgData name="钱 霖奕" userId="d928a817aa094823" providerId="LiveId" clId="{554E2EA7-DE80-644B-B137-6568038A77B9}" dt="2022-08-07T14:46:56.107" v="2690"/>
          <ac:picMkLst>
            <pc:docMk/>
            <pc:sldMk cId="232360632" sldId="269"/>
            <ac:picMk id="4" creationId="{B0B113CC-8DC2-E9C5-15DB-504840F9E32C}"/>
          </ac:picMkLst>
        </pc:picChg>
      </pc:sldChg>
      <pc:sldChg chg="addSp delSp modSp new del mod">
        <pc:chgData name="钱 霖奕" userId="d928a817aa094823" providerId="LiveId" clId="{554E2EA7-DE80-644B-B137-6568038A77B9}" dt="2022-08-14T02:35:46.223" v="11411" actId="2696"/>
        <pc:sldMkLst>
          <pc:docMk/>
          <pc:sldMk cId="1738559146" sldId="270"/>
        </pc:sldMkLst>
        <pc:spChg chg="mod">
          <ac:chgData name="钱 霖奕" userId="d928a817aa094823" providerId="LiveId" clId="{554E2EA7-DE80-644B-B137-6568038A77B9}" dt="2022-08-07T14:51:06.822" v="2803" actId="20577"/>
          <ac:spMkLst>
            <pc:docMk/>
            <pc:sldMk cId="1738559146" sldId="270"/>
            <ac:spMk id="2" creationId="{7231FEE5-AF53-63A5-8596-B88B7D78033D}"/>
          </ac:spMkLst>
        </pc:spChg>
        <pc:spChg chg="add mod">
          <ac:chgData name="钱 霖奕" userId="d928a817aa094823" providerId="LiveId" clId="{554E2EA7-DE80-644B-B137-6568038A77B9}" dt="2022-08-11T15:21:33.066" v="3222" actId="20577"/>
          <ac:spMkLst>
            <pc:docMk/>
            <pc:sldMk cId="1738559146" sldId="270"/>
            <ac:spMk id="3" creationId="{694F6D28-1297-11AD-DC49-99B4B9FAC6AC}"/>
          </ac:spMkLst>
        </pc:spChg>
        <pc:spChg chg="del mod">
          <ac:chgData name="钱 霖奕" userId="d928a817aa094823" providerId="LiveId" clId="{554E2EA7-DE80-644B-B137-6568038A77B9}" dt="2022-08-11T08:20:42.259" v="2805"/>
          <ac:spMkLst>
            <pc:docMk/>
            <pc:sldMk cId="1738559146" sldId="270"/>
            <ac:spMk id="3" creationId="{793D0468-55B3-38E4-3F90-5DECEC35C342}"/>
          </ac:spMkLst>
        </pc:spChg>
        <pc:spChg chg="add mod">
          <ac:chgData name="钱 霖奕" userId="d928a817aa094823" providerId="LiveId" clId="{554E2EA7-DE80-644B-B137-6568038A77B9}" dt="2022-08-11T08:20:52.412" v="2810" actId="20577"/>
          <ac:spMkLst>
            <pc:docMk/>
            <pc:sldMk cId="1738559146" sldId="270"/>
            <ac:spMk id="5" creationId="{A895E810-0ABE-F269-4551-43E8760959F0}"/>
          </ac:spMkLst>
        </pc:spChg>
        <pc:spChg chg="add mod">
          <ac:chgData name="钱 霖奕" userId="d928a817aa094823" providerId="LiveId" clId="{554E2EA7-DE80-644B-B137-6568038A77B9}" dt="2022-08-11T15:12:20.416" v="2981" actId="1076"/>
          <ac:spMkLst>
            <pc:docMk/>
            <pc:sldMk cId="1738559146" sldId="270"/>
            <ac:spMk id="6" creationId="{E6753C33-F5AD-3578-429D-9A0B9DBA4035}"/>
          </ac:spMkLst>
        </pc:spChg>
        <pc:picChg chg="add mod">
          <ac:chgData name="钱 霖奕" userId="d928a817aa094823" providerId="LiveId" clId="{554E2EA7-DE80-644B-B137-6568038A77B9}" dt="2022-08-11T08:20:42.259" v="2805"/>
          <ac:picMkLst>
            <pc:docMk/>
            <pc:sldMk cId="1738559146" sldId="270"/>
            <ac:picMk id="4" creationId="{AA9D8655-1079-FF64-2F90-FEC5C04769AE}"/>
          </ac:picMkLst>
        </pc:picChg>
      </pc:sldChg>
      <pc:sldChg chg="addSp delSp modSp new mod">
        <pc:chgData name="钱 霖奕" userId="d928a817aa094823" providerId="LiveId" clId="{554E2EA7-DE80-644B-B137-6568038A77B9}" dt="2022-08-16T11:20:10.534" v="12430" actId="1076"/>
        <pc:sldMkLst>
          <pc:docMk/>
          <pc:sldMk cId="1288806881" sldId="271"/>
        </pc:sldMkLst>
        <pc:spChg chg="mod">
          <ac:chgData name="钱 霖奕" userId="d928a817aa094823" providerId="LiveId" clId="{554E2EA7-DE80-644B-B137-6568038A77B9}" dt="2022-08-14T02:35:57.535" v="11432" actId="20577"/>
          <ac:spMkLst>
            <pc:docMk/>
            <pc:sldMk cId="1288806881" sldId="271"/>
            <ac:spMk id="2" creationId="{6B4D3055-B387-CDAB-3AEA-A604FB37B5E2}"/>
          </ac:spMkLst>
        </pc:spChg>
        <pc:spChg chg="del mod">
          <ac:chgData name="钱 霖奕" userId="d928a817aa094823" providerId="LiveId" clId="{554E2EA7-DE80-644B-B137-6568038A77B9}" dt="2022-08-11T08:33:48.578" v="2957"/>
          <ac:spMkLst>
            <pc:docMk/>
            <pc:sldMk cId="1288806881" sldId="271"/>
            <ac:spMk id="3" creationId="{7C9801B4-2820-E6AE-FD70-F76F84FE570B}"/>
          </ac:spMkLst>
        </pc:spChg>
        <pc:spChg chg="add mod">
          <ac:chgData name="钱 霖奕" userId="d928a817aa094823" providerId="LiveId" clId="{554E2EA7-DE80-644B-B137-6568038A77B9}" dt="2022-08-16T11:20:10.534" v="12430" actId="1076"/>
          <ac:spMkLst>
            <pc:docMk/>
            <pc:sldMk cId="1288806881" sldId="271"/>
            <ac:spMk id="3" creationId="{98BB9646-075D-6757-AE15-B30AC3C4E586}"/>
          </ac:spMkLst>
        </pc:spChg>
        <pc:spChg chg="add del mod">
          <ac:chgData name="钱 霖奕" userId="d928a817aa094823" providerId="LiveId" clId="{554E2EA7-DE80-644B-B137-6568038A77B9}" dt="2022-08-11T15:11:17.690" v="2980" actId="478"/>
          <ac:spMkLst>
            <pc:docMk/>
            <pc:sldMk cId="1288806881" sldId="271"/>
            <ac:spMk id="5" creationId="{AEFEB48C-628D-C904-FCF4-17ED23E5CAFF}"/>
          </ac:spMkLst>
        </pc:spChg>
        <pc:spChg chg="add mod">
          <ac:chgData name="钱 霖奕" userId="d928a817aa094823" providerId="LiveId" clId="{554E2EA7-DE80-644B-B137-6568038A77B9}" dt="2022-08-14T02:37:24.087" v="11491" actId="1076"/>
          <ac:spMkLst>
            <pc:docMk/>
            <pc:sldMk cId="1288806881" sldId="271"/>
            <ac:spMk id="5" creationId="{C6613508-25CB-7B7F-0F55-FEC950ED6EF7}"/>
          </ac:spMkLst>
        </pc:spChg>
        <pc:spChg chg="add del mod">
          <ac:chgData name="钱 霖奕" userId="d928a817aa094823" providerId="LiveId" clId="{554E2EA7-DE80-644B-B137-6568038A77B9}" dt="2022-08-11T15:44:57.038" v="3300"/>
          <ac:spMkLst>
            <pc:docMk/>
            <pc:sldMk cId="1288806881" sldId="271"/>
            <ac:spMk id="5" creationId="{C8E3647A-F295-ED9C-1E79-BA3552A85969}"/>
          </ac:spMkLst>
        </pc:spChg>
        <pc:picChg chg="add mod">
          <ac:chgData name="钱 霖奕" userId="d928a817aa094823" providerId="LiveId" clId="{554E2EA7-DE80-644B-B137-6568038A77B9}" dt="2022-08-11T15:25:35.939" v="3223" actId="1076"/>
          <ac:picMkLst>
            <pc:docMk/>
            <pc:sldMk cId="1288806881" sldId="271"/>
            <ac:picMk id="4" creationId="{11649D8C-0368-DEEE-CB81-6B7B9ED0D5D8}"/>
          </ac:picMkLst>
        </pc:picChg>
      </pc:sldChg>
      <pc:sldChg chg="modSp new mod">
        <pc:chgData name="钱 霖奕" userId="d928a817aa094823" providerId="LiveId" clId="{554E2EA7-DE80-644B-B137-6568038A77B9}" dt="2022-08-14T02:59:36.848" v="12368" actId="20577"/>
        <pc:sldMkLst>
          <pc:docMk/>
          <pc:sldMk cId="1033092032" sldId="272"/>
        </pc:sldMkLst>
        <pc:spChg chg="mod">
          <ac:chgData name="钱 霖奕" userId="d928a817aa094823" providerId="LiveId" clId="{554E2EA7-DE80-644B-B137-6568038A77B9}" dt="2022-08-11T15:45:02.058" v="3312" actId="20577"/>
          <ac:spMkLst>
            <pc:docMk/>
            <pc:sldMk cId="1033092032" sldId="272"/>
            <ac:spMk id="2" creationId="{E7579FEC-67A4-13E5-AAEB-01244A60BEA9}"/>
          </ac:spMkLst>
        </pc:spChg>
        <pc:spChg chg="mod">
          <ac:chgData name="钱 霖奕" userId="d928a817aa094823" providerId="LiveId" clId="{554E2EA7-DE80-644B-B137-6568038A77B9}" dt="2022-08-14T02:59:36.848" v="12368" actId="20577"/>
          <ac:spMkLst>
            <pc:docMk/>
            <pc:sldMk cId="1033092032" sldId="272"/>
            <ac:spMk id="3" creationId="{52B6FB1E-F791-62E5-11AF-3A64BF54734B}"/>
          </ac:spMkLst>
        </pc:spChg>
      </pc:sldChg>
      <pc:sldChg chg="new del">
        <pc:chgData name="钱 霖奕" userId="d928a817aa094823" providerId="LiveId" clId="{554E2EA7-DE80-644B-B137-6568038A77B9}" dt="2022-08-12T14:52:56.148" v="3645" actId="2696"/>
        <pc:sldMkLst>
          <pc:docMk/>
          <pc:sldMk cId="364576376" sldId="273"/>
        </pc:sldMkLst>
      </pc:sldChg>
      <pc:sldChg chg="add del setBg">
        <pc:chgData name="钱 霖奕" userId="d928a817aa094823" providerId="LiveId" clId="{554E2EA7-DE80-644B-B137-6568038A77B9}" dt="2022-08-12T14:53:13.875" v="3647" actId="2696"/>
        <pc:sldMkLst>
          <pc:docMk/>
          <pc:sldMk cId="780067952" sldId="273"/>
        </pc:sldMkLst>
      </pc:sldChg>
      <pc:sldChg chg="modSp new mod">
        <pc:chgData name="钱 霖奕" userId="d928a817aa094823" providerId="LiveId" clId="{554E2EA7-DE80-644B-B137-6568038A77B9}" dt="2022-08-13T07:53:13.139" v="4466" actId="20577"/>
        <pc:sldMkLst>
          <pc:docMk/>
          <pc:sldMk cId="1121480370" sldId="273"/>
        </pc:sldMkLst>
        <pc:spChg chg="mod">
          <ac:chgData name="钱 霖奕" userId="d928a817aa094823" providerId="LiveId" clId="{554E2EA7-DE80-644B-B137-6568038A77B9}" dt="2022-08-13T07:41:25.434" v="4227" actId="2711"/>
          <ac:spMkLst>
            <pc:docMk/>
            <pc:sldMk cId="1121480370" sldId="273"/>
            <ac:spMk id="2" creationId="{3FCB3968-7049-7988-4C62-0DDD3239857A}"/>
          </ac:spMkLst>
        </pc:spChg>
        <pc:spChg chg="mod">
          <ac:chgData name="钱 霖奕" userId="d928a817aa094823" providerId="LiveId" clId="{554E2EA7-DE80-644B-B137-6568038A77B9}" dt="2022-08-13T07:53:13.139" v="4466" actId="20577"/>
          <ac:spMkLst>
            <pc:docMk/>
            <pc:sldMk cId="1121480370" sldId="273"/>
            <ac:spMk id="3" creationId="{5C121501-F249-54FA-0482-0C7093FD968D}"/>
          </ac:spMkLst>
        </pc:spChg>
      </pc:sldChg>
      <pc:sldChg chg="modSp new mod">
        <pc:chgData name="钱 霖奕" userId="d928a817aa094823" providerId="LiveId" clId="{554E2EA7-DE80-644B-B137-6568038A77B9}" dt="2022-08-14T02:53:58.196" v="12073" actId="20577"/>
        <pc:sldMkLst>
          <pc:docMk/>
          <pc:sldMk cId="3697872608" sldId="274"/>
        </pc:sldMkLst>
        <pc:spChg chg="mod">
          <ac:chgData name="钱 霖奕" userId="d928a817aa094823" providerId="LiveId" clId="{554E2EA7-DE80-644B-B137-6568038A77B9}" dt="2022-08-13T07:43:16.094" v="4254" actId="108"/>
          <ac:spMkLst>
            <pc:docMk/>
            <pc:sldMk cId="3697872608" sldId="274"/>
            <ac:spMk id="2" creationId="{59B3B4D0-9AC0-85CB-C740-6C89BFDA4097}"/>
          </ac:spMkLst>
        </pc:spChg>
        <pc:spChg chg="mod">
          <ac:chgData name="钱 霖奕" userId="d928a817aa094823" providerId="LiveId" clId="{554E2EA7-DE80-644B-B137-6568038A77B9}" dt="2022-08-14T02:53:58.196" v="12073" actId="20577"/>
          <ac:spMkLst>
            <pc:docMk/>
            <pc:sldMk cId="3697872608" sldId="274"/>
            <ac:spMk id="3" creationId="{504A44D1-6592-6C0F-B646-4F855D45B54F}"/>
          </ac:spMkLst>
        </pc:spChg>
      </pc:sldChg>
      <pc:sldChg chg="modSp new mod">
        <pc:chgData name="钱 霖奕" userId="d928a817aa094823" providerId="LiveId" clId="{554E2EA7-DE80-644B-B137-6568038A77B9}" dt="2022-08-16T11:00:33.666" v="12394" actId="20577"/>
        <pc:sldMkLst>
          <pc:docMk/>
          <pc:sldMk cId="2584545648" sldId="275"/>
        </pc:sldMkLst>
        <pc:spChg chg="mod">
          <ac:chgData name="钱 霖奕" userId="d928a817aa094823" providerId="LiveId" clId="{554E2EA7-DE80-644B-B137-6568038A77B9}" dt="2022-08-13T15:31:20.977" v="9665" actId="20577"/>
          <ac:spMkLst>
            <pc:docMk/>
            <pc:sldMk cId="2584545648" sldId="275"/>
            <ac:spMk id="2" creationId="{8E752534-9F16-2BB6-93F1-DFDE495C3A4A}"/>
          </ac:spMkLst>
        </pc:spChg>
        <pc:spChg chg="mod">
          <ac:chgData name="钱 霖奕" userId="d928a817aa094823" providerId="LiveId" clId="{554E2EA7-DE80-644B-B137-6568038A77B9}" dt="2022-08-16T11:00:33.666" v="12394" actId="20577"/>
          <ac:spMkLst>
            <pc:docMk/>
            <pc:sldMk cId="2584545648" sldId="275"/>
            <ac:spMk id="3" creationId="{8D3ED66A-9556-3EF7-E824-EA0C912A258F}"/>
          </ac:spMkLst>
        </pc:spChg>
      </pc:sldChg>
      <pc:sldChg chg="modSp new mod">
        <pc:chgData name="钱 霖奕" userId="d928a817aa094823" providerId="LiveId" clId="{554E2EA7-DE80-644B-B137-6568038A77B9}" dt="2022-08-16T11:02:14.003" v="12411" actId="20577"/>
        <pc:sldMkLst>
          <pc:docMk/>
          <pc:sldMk cId="761627530" sldId="276"/>
        </pc:sldMkLst>
        <pc:spChg chg="mod">
          <ac:chgData name="钱 霖奕" userId="d928a817aa094823" providerId="LiveId" clId="{554E2EA7-DE80-644B-B137-6568038A77B9}" dt="2022-08-13T08:26:13.671" v="5325" actId="20577"/>
          <ac:spMkLst>
            <pc:docMk/>
            <pc:sldMk cId="761627530" sldId="276"/>
            <ac:spMk id="2" creationId="{BFBFC69E-A847-667A-8CCB-1AD9764659E0}"/>
          </ac:spMkLst>
        </pc:spChg>
        <pc:spChg chg="mod">
          <ac:chgData name="钱 霖奕" userId="d928a817aa094823" providerId="LiveId" clId="{554E2EA7-DE80-644B-B137-6568038A77B9}" dt="2022-08-16T11:02:14.003" v="12411" actId="20577"/>
          <ac:spMkLst>
            <pc:docMk/>
            <pc:sldMk cId="761627530" sldId="276"/>
            <ac:spMk id="3" creationId="{2BCDEE75-1E69-6286-16E0-AB428BF6C4AA}"/>
          </ac:spMkLst>
        </pc:spChg>
      </pc:sldChg>
      <pc:sldChg chg="addSp delSp modSp new mod ord">
        <pc:chgData name="钱 霖奕" userId="d928a817aa094823" providerId="LiveId" clId="{554E2EA7-DE80-644B-B137-6568038A77B9}" dt="2022-08-13T11:19:07.382" v="6217" actId="20577"/>
        <pc:sldMkLst>
          <pc:docMk/>
          <pc:sldMk cId="3411829758" sldId="277"/>
        </pc:sldMkLst>
        <pc:spChg chg="mod">
          <ac:chgData name="钱 霖奕" userId="d928a817aa094823" providerId="LiveId" clId="{554E2EA7-DE80-644B-B137-6568038A77B9}" dt="2022-08-13T08:50:19.310" v="5862" actId="20577"/>
          <ac:spMkLst>
            <pc:docMk/>
            <pc:sldMk cId="3411829758" sldId="277"/>
            <ac:spMk id="2" creationId="{091368D9-CE89-B63F-AC02-7D8FD4E1286A}"/>
          </ac:spMkLst>
        </pc:spChg>
        <pc:spChg chg="mod">
          <ac:chgData name="钱 霖奕" userId="d928a817aa094823" providerId="LiveId" clId="{554E2EA7-DE80-644B-B137-6568038A77B9}" dt="2022-08-13T11:19:07.382" v="6217" actId="20577"/>
          <ac:spMkLst>
            <pc:docMk/>
            <pc:sldMk cId="3411829758" sldId="277"/>
            <ac:spMk id="3" creationId="{52B9B3EB-A1F0-7384-7A85-04967D0E1E6E}"/>
          </ac:spMkLst>
        </pc:spChg>
        <pc:spChg chg="add del mod">
          <ac:chgData name="钱 霖奕" userId="d928a817aa094823" providerId="LiveId" clId="{554E2EA7-DE80-644B-B137-6568038A77B9}" dt="2022-08-13T09:38:47.384" v="5929"/>
          <ac:spMkLst>
            <pc:docMk/>
            <pc:sldMk cId="3411829758" sldId="277"/>
            <ac:spMk id="4" creationId="{C0EDB027-22C6-AEAD-1209-B3CFC061FEB5}"/>
          </ac:spMkLst>
        </pc:spChg>
        <pc:spChg chg="add del mod">
          <ac:chgData name="钱 霖奕" userId="d928a817aa094823" providerId="LiveId" clId="{554E2EA7-DE80-644B-B137-6568038A77B9}" dt="2022-08-13T09:39:56.768" v="5987"/>
          <ac:spMkLst>
            <pc:docMk/>
            <pc:sldMk cId="3411829758" sldId="277"/>
            <ac:spMk id="5" creationId="{6A276E35-5AFE-D65B-6117-95092F53CD39}"/>
          </ac:spMkLst>
        </pc:spChg>
        <pc:spChg chg="add del mod">
          <ac:chgData name="钱 霖奕" userId="d928a817aa094823" providerId="LiveId" clId="{554E2EA7-DE80-644B-B137-6568038A77B9}" dt="2022-08-13T09:43:01.833" v="6074"/>
          <ac:spMkLst>
            <pc:docMk/>
            <pc:sldMk cId="3411829758" sldId="277"/>
            <ac:spMk id="6" creationId="{911179D8-FF73-E134-1B2F-4C69C7D7CE62}"/>
          </ac:spMkLst>
        </pc:spChg>
        <pc:picChg chg="add del">
          <ac:chgData name="钱 霖奕" userId="d928a817aa094823" providerId="LiveId" clId="{554E2EA7-DE80-644B-B137-6568038A77B9}" dt="2022-08-13T11:18:35.572" v="6203"/>
          <ac:picMkLst>
            <pc:docMk/>
            <pc:sldMk cId="3411829758" sldId="277"/>
            <ac:picMk id="7" creationId="{924B6EE7-35FC-FA2A-D64B-38DDBAA084DA}"/>
          </ac:picMkLst>
        </pc:picChg>
      </pc:sldChg>
      <pc:sldChg chg="addSp delSp modSp new mod">
        <pc:chgData name="钱 霖奕" userId="d928a817aa094823" providerId="LiveId" clId="{554E2EA7-DE80-644B-B137-6568038A77B9}" dt="2022-08-13T15:42:54.283" v="9997" actId="2711"/>
        <pc:sldMkLst>
          <pc:docMk/>
          <pc:sldMk cId="3814232278" sldId="278"/>
        </pc:sldMkLst>
        <pc:spChg chg="mod">
          <ac:chgData name="钱 霖奕" userId="d928a817aa094823" providerId="LiveId" clId="{554E2EA7-DE80-644B-B137-6568038A77B9}" dt="2022-08-13T11:20:25.601" v="6274" actId="20577"/>
          <ac:spMkLst>
            <pc:docMk/>
            <pc:sldMk cId="3814232278" sldId="278"/>
            <ac:spMk id="2" creationId="{03BCD6CF-9BD5-72E0-2011-F5D6676B24AC}"/>
          </ac:spMkLst>
        </pc:spChg>
        <pc:spChg chg="mod">
          <ac:chgData name="钱 霖奕" userId="d928a817aa094823" providerId="LiveId" clId="{554E2EA7-DE80-644B-B137-6568038A77B9}" dt="2022-08-13T15:42:54.283" v="9997" actId="2711"/>
          <ac:spMkLst>
            <pc:docMk/>
            <pc:sldMk cId="3814232278" sldId="278"/>
            <ac:spMk id="3" creationId="{8DDA5E10-E7DD-68E3-D1C1-EE0A0794C0EF}"/>
          </ac:spMkLst>
        </pc:spChg>
        <pc:spChg chg="add mod">
          <ac:chgData name="钱 霖奕" userId="d928a817aa094823" providerId="LiveId" clId="{554E2EA7-DE80-644B-B137-6568038A77B9}" dt="2022-08-13T11:27:03.943" v="6305" actId="767"/>
          <ac:spMkLst>
            <pc:docMk/>
            <pc:sldMk cId="3814232278" sldId="278"/>
            <ac:spMk id="5" creationId="{710C3751-88B2-03D3-22BE-45AF5B075A8C}"/>
          </ac:spMkLst>
        </pc:spChg>
        <pc:picChg chg="add del mod">
          <ac:chgData name="钱 霖奕" userId="d928a817aa094823" providerId="LiveId" clId="{554E2EA7-DE80-644B-B137-6568038A77B9}" dt="2022-08-13T12:09:14.630" v="6603" actId="478"/>
          <ac:picMkLst>
            <pc:docMk/>
            <pc:sldMk cId="3814232278" sldId="278"/>
            <ac:picMk id="4" creationId="{660CB9CD-7FCE-06D0-2743-11E5C77404CA}"/>
          </ac:picMkLst>
        </pc:picChg>
        <pc:picChg chg="add del">
          <ac:chgData name="钱 霖奕" userId="d928a817aa094823" providerId="LiveId" clId="{554E2EA7-DE80-644B-B137-6568038A77B9}" dt="2022-08-13T12:26:51.631" v="7010"/>
          <ac:picMkLst>
            <pc:docMk/>
            <pc:sldMk cId="3814232278" sldId="278"/>
            <ac:picMk id="6" creationId="{43FF06E3-BA2D-0BE6-61AF-F44E80CA3546}"/>
          </ac:picMkLst>
        </pc:picChg>
        <pc:picChg chg="add del">
          <ac:chgData name="钱 霖奕" userId="d928a817aa094823" providerId="LiveId" clId="{554E2EA7-DE80-644B-B137-6568038A77B9}" dt="2022-08-13T12:27:09.662" v="7015"/>
          <ac:picMkLst>
            <pc:docMk/>
            <pc:sldMk cId="3814232278" sldId="278"/>
            <ac:picMk id="7" creationId="{EE5717A7-7AA9-4605-9EAA-DA2D328A5EA4}"/>
          </ac:picMkLst>
        </pc:picChg>
        <pc:picChg chg="add del">
          <ac:chgData name="钱 霖奕" userId="d928a817aa094823" providerId="LiveId" clId="{554E2EA7-DE80-644B-B137-6568038A77B9}" dt="2022-08-13T12:27:13.653" v="7017"/>
          <ac:picMkLst>
            <pc:docMk/>
            <pc:sldMk cId="3814232278" sldId="278"/>
            <ac:picMk id="8" creationId="{99DB59E7-9E47-1A16-6026-ABB5D0EB6C2C}"/>
          </ac:picMkLst>
        </pc:picChg>
      </pc:sldChg>
      <pc:sldChg chg="modSp new mod">
        <pc:chgData name="钱 霖奕" userId="d928a817aa094823" providerId="LiveId" clId="{554E2EA7-DE80-644B-B137-6568038A77B9}" dt="2022-08-13T12:57:48.759" v="7818" actId="20577"/>
        <pc:sldMkLst>
          <pc:docMk/>
          <pc:sldMk cId="2192496550" sldId="279"/>
        </pc:sldMkLst>
        <pc:spChg chg="mod">
          <ac:chgData name="钱 霖奕" userId="d928a817aa094823" providerId="LiveId" clId="{554E2EA7-DE80-644B-B137-6568038A77B9}" dt="2022-08-13T12:35:03.024" v="7236" actId="20577"/>
          <ac:spMkLst>
            <pc:docMk/>
            <pc:sldMk cId="2192496550" sldId="279"/>
            <ac:spMk id="2" creationId="{7EA01E10-790A-0506-B3B1-21D17B31814E}"/>
          </ac:spMkLst>
        </pc:spChg>
        <pc:spChg chg="mod">
          <ac:chgData name="钱 霖奕" userId="d928a817aa094823" providerId="LiveId" clId="{554E2EA7-DE80-644B-B137-6568038A77B9}" dt="2022-08-13T12:57:48.759" v="7818" actId="20577"/>
          <ac:spMkLst>
            <pc:docMk/>
            <pc:sldMk cId="2192496550" sldId="279"/>
            <ac:spMk id="3" creationId="{F7F3BB71-4A4A-DA8B-9EE5-5DFFCE06C947}"/>
          </ac:spMkLst>
        </pc:spChg>
      </pc:sldChg>
      <pc:sldChg chg="addSp delSp modSp new mod">
        <pc:chgData name="钱 霖奕" userId="d928a817aa094823" providerId="LiveId" clId="{554E2EA7-DE80-644B-B137-6568038A77B9}" dt="2022-08-13T14:39:39.533" v="8605" actId="20577"/>
        <pc:sldMkLst>
          <pc:docMk/>
          <pc:sldMk cId="1324182486" sldId="280"/>
        </pc:sldMkLst>
        <pc:spChg chg="mod">
          <ac:chgData name="钱 霖奕" userId="d928a817aa094823" providerId="LiveId" clId="{554E2EA7-DE80-644B-B137-6568038A77B9}" dt="2022-08-13T12:45:42.206" v="7694" actId="20577"/>
          <ac:spMkLst>
            <pc:docMk/>
            <pc:sldMk cId="1324182486" sldId="280"/>
            <ac:spMk id="2" creationId="{241659CC-9C5F-FDF5-5ABA-421B0D36C062}"/>
          </ac:spMkLst>
        </pc:spChg>
        <pc:spChg chg="mod">
          <ac:chgData name="钱 霖奕" userId="d928a817aa094823" providerId="LiveId" clId="{554E2EA7-DE80-644B-B137-6568038A77B9}" dt="2022-08-13T14:39:39.533" v="8605" actId="20577"/>
          <ac:spMkLst>
            <pc:docMk/>
            <pc:sldMk cId="1324182486" sldId="280"/>
            <ac:spMk id="3" creationId="{02B676D7-A73A-612C-223C-36FD96C40D7F}"/>
          </ac:spMkLst>
        </pc:spChg>
        <pc:picChg chg="add del">
          <ac:chgData name="钱 霖奕" userId="d928a817aa094823" providerId="LiveId" clId="{554E2EA7-DE80-644B-B137-6568038A77B9}" dt="2022-08-13T13:00:57.652" v="7929"/>
          <ac:picMkLst>
            <pc:docMk/>
            <pc:sldMk cId="1324182486" sldId="280"/>
            <ac:picMk id="4" creationId="{047EC5A9-DEE8-4B10-CB3D-416FE3222295}"/>
          </ac:picMkLst>
        </pc:picChg>
        <pc:picChg chg="add del">
          <ac:chgData name="钱 霖奕" userId="d928a817aa094823" providerId="LiveId" clId="{554E2EA7-DE80-644B-B137-6568038A77B9}" dt="2022-08-13T13:01:05.273" v="7931"/>
          <ac:picMkLst>
            <pc:docMk/>
            <pc:sldMk cId="1324182486" sldId="280"/>
            <ac:picMk id="5" creationId="{BB1B68D8-FD7A-E772-E898-D1449991920C}"/>
          </ac:picMkLst>
        </pc:picChg>
        <pc:picChg chg="add del">
          <ac:chgData name="钱 霖奕" userId="d928a817aa094823" providerId="LiveId" clId="{554E2EA7-DE80-644B-B137-6568038A77B9}" dt="2022-08-13T13:01:09.014" v="7934"/>
          <ac:picMkLst>
            <pc:docMk/>
            <pc:sldMk cId="1324182486" sldId="280"/>
            <ac:picMk id="6" creationId="{96E86BBA-9BED-7950-9BED-2410F74F2112}"/>
          </ac:picMkLst>
        </pc:picChg>
        <pc:picChg chg="add del">
          <ac:chgData name="钱 霖奕" userId="d928a817aa094823" providerId="LiveId" clId="{554E2EA7-DE80-644B-B137-6568038A77B9}" dt="2022-08-13T14:39:16.590" v="8603"/>
          <ac:picMkLst>
            <pc:docMk/>
            <pc:sldMk cId="1324182486" sldId="280"/>
            <ac:picMk id="7" creationId="{8771B1E5-EB6A-0E81-F756-63194788888A}"/>
          </ac:picMkLst>
        </pc:picChg>
      </pc:sldChg>
      <pc:sldChg chg="addSp delSp modSp add mod">
        <pc:chgData name="钱 霖奕" userId="d928a817aa094823" providerId="LiveId" clId="{554E2EA7-DE80-644B-B137-6568038A77B9}" dt="2022-08-13T14:39:45.139" v="8606" actId="20577"/>
        <pc:sldMkLst>
          <pc:docMk/>
          <pc:sldMk cId="1699016561" sldId="281"/>
        </pc:sldMkLst>
        <pc:spChg chg="mod">
          <ac:chgData name="钱 霖奕" userId="d928a817aa094823" providerId="LiveId" clId="{554E2EA7-DE80-644B-B137-6568038A77B9}" dt="2022-08-13T14:39:45.139" v="8606" actId="20577"/>
          <ac:spMkLst>
            <pc:docMk/>
            <pc:sldMk cId="1699016561" sldId="281"/>
            <ac:spMk id="3" creationId="{02B676D7-A73A-612C-223C-36FD96C40D7F}"/>
          </ac:spMkLst>
        </pc:spChg>
        <pc:picChg chg="add del mod">
          <ac:chgData name="钱 霖奕" userId="d928a817aa094823" providerId="LiveId" clId="{554E2EA7-DE80-644B-B137-6568038A77B9}" dt="2022-08-13T13:04:16.855" v="7973" actId="478"/>
          <ac:picMkLst>
            <pc:docMk/>
            <pc:sldMk cId="1699016561" sldId="281"/>
            <ac:picMk id="4" creationId="{1539BF6F-504C-E74F-AD80-D874DEBA7FCC}"/>
          </ac:picMkLst>
        </pc:picChg>
        <pc:picChg chg="add del">
          <ac:chgData name="钱 霖奕" userId="d928a817aa094823" providerId="LiveId" clId="{554E2EA7-DE80-644B-B137-6568038A77B9}" dt="2022-08-13T14:15:47.848" v="7984"/>
          <ac:picMkLst>
            <pc:docMk/>
            <pc:sldMk cId="1699016561" sldId="281"/>
            <ac:picMk id="5" creationId="{F8A5B1C9-BDF8-CD47-7788-3CEDCFCDE848}"/>
          </ac:picMkLst>
        </pc:picChg>
        <pc:picChg chg="add del">
          <ac:chgData name="钱 霖奕" userId="d928a817aa094823" providerId="LiveId" clId="{554E2EA7-DE80-644B-B137-6568038A77B9}" dt="2022-08-13T14:15:54.421" v="7987"/>
          <ac:picMkLst>
            <pc:docMk/>
            <pc:sldMk cId="1699016561" sldId="281"/>
            <ac:picMk id="6" creationId="{465A4567-CC7A-270F-3775-11ABC417CA6A}"/>
          </ac:picMkLst>
        </pc:picChg>
        <pc:picChg chg="add del">
          <ac:chgData name="钱 霖奕" userId="d928a817aa094823" providerId="LiveId" clId="{554E2EA7-DE80-644B-B137-6568038A77B9}" dt="2022-08-13T14:15:58.031" v="7989"/>
          <ac:picMkLst>
            <pc:docMk/>
            <pc:sldMk cId="1699016561" sldId="281"/>
            <ac:picMk id="7" creationId="{D1765D01-5ACC-3173-0E22-1AEA1C64AF56}"/>
          </ac:picMkLst>
        </pc:picChg>
        <pc:picChg chg="add del">
          <ac:chgData name="钱 霖奕" userId="d928a817aa094823" providerId="LiveId" clId="{554E2EA7-DE80-644B-B137-6568038A77B9}" dt="2022-08-13T14:21:01.908" v="8171"/>
          <ac:picMkLst>
            <pc:docMk/>
            <pc:sldMk cId="1699016561" sldId="281"/>
            <ac:picMk id="8" creationId="{202E7740-F1C5-D3C2-EFE5-B3B6CAA02367}"/>
          </ac:picMkLst>
        </pc:picChg>
        <pc:picChg chg="add del">
          <ac:chgData name="钱 霖奕" userId="d928a817aa094823" providerId="LiveId" clId="{554E2EA7-DE80-644B-B137-6568038A77B9}" dt="2022-08-13T14:21:12.855" v="8174"/>
          <ac:picMkLst>
            <pc:docMk/>
            <pc:sldMk cId="1699016561" sldId="281"/>
            <ac:picMk id="9" creationId="{0CF46971-F01B-1E32-4BEF-25D8DA1488A3}"/>
          </ac:picMkLst>
        </pc:picChg>
        <pc:picChg chg="add del">
          <ac:chgData name="钱 霖奕" userId="d928a817aa094823" providerId="LiveId" clId="{554E2EA7-DE80-644B-B137-6568038A77B9}" dt="2022-08-13T14:38:32.381" v="8594"/>
          <ac:picMkLst>
            <pc:docMk/>
            <pc:sldMk cId="1699016561" sldId="281"/>
            <ac:picMk id="10" creationId="{7A789DFF-230E-9B9E-0ECF-76D8577734D8}"/>
          </ac:picMkLst>
        </pc:picChg>
        <pc:picChg chg="add del">
          <ac:chgData name="钱 霖奕" userId="d928a817aa094823" providerId="LiveId" clId="{554E2EA7-DE80-644B-B137-6568038A77B9}" dt="2022-08-13T14:38:37.323" v="8597"/>
          <ac:picMkLst>
            <pc:docMk/>
            <pc:sldMk cId="1699016561" sldId="281"/>
            <ac:picMk id="11" creationId="{7EAA5070-B5FC-696C-4671-F2F51507CEC9}"/>
          </ac:picMkLst>
        </pc:picChg>
        <pc:picChg chg="add del">
          <ac:chgData name="钱 霖奕" userId="d928a817aa094823" providerId="LiveId" clId="{554E2EA7-DE80-644B-B137-6568038A77B9}" dt="2022-08-13T14:38:39.725" v="8599"/>
          <ac:picMkLst>
            <pc:docMk/>
            <pc:sldMk cId="1699016561" sldId="281"/>
            <ac:picMk id="12" creationId="{BF348145-4FAD-E609-9988-7EE53BA8867A}"/>
          </ac:picMkLst>
        </pc:picChg>
      </pc:sldChg>
      <pc:sldChg chg="addSp delSp modSp new mod">
        <pc:chgData name="钱 霖奕" userId="d928a817aa094823" providerId="LiveId" clId="{554E2EA7-DE80-644B-B137-6568038A77B9}" dt="2022-08-13T14:38:21.619" v="8592" actId="20577"/>
        <pc:sldMkLst>
          <pc:docMk/>
          <pc:sldMk cId="4104468989" sldId="282"/>
        </pc:sldMkLst>
        <pc:spChg chg="mod">
          <ac:chgData name="钱 霖奕" userId="d928a817aa094823" providerId="LiveId" clId="{554E2EA7-DE80-644B-B137-6568038A77B9}" dt="2022-08-13T14:25:53.603" v="8295" actId="20577"/>
          <ac:spMkLst>
            <pc:docMk/>
            <pc:sldMk cId="4104468989" sldId="282"/>
            <ac:spMk id="2" creationId="{8CBAC3DE-E776-C7CC-920F-846ED2545E59}"/>
          </ac:spMkLst>
        </pc:spChg>
        <pc:spChg chg="mod">
          <ac:chgData name="钱 霖奕" userId="d928a817aa094823" providerId="LiveId" clId="{554E2EA7-DE80-644B-B137-6568038A77B9}" dt="2022-08-13T14:38:21.619" v="8592" actId="20577"/>
          <ac:spMkLst>
            <pc:docMk/>
            <pc:sldMk cId="4104468989" sldId="282"/>
            <ac:spMk id="3" creationId="{5AEE36FF-F5A8-30E0-69C7-C8F681F062B5}"/>
          </ac:spMkLst>
        </pc:spChg>
        <pc:spChg chg="add del mod">
          <ac:chgData name="钱 霖奕" userId="d928a817aa094823" providerId="LiveId" clId="{554E2EA7-DE80-644B-B137-6568038A77B9}" dt="2022-08-13T14:27:24.692" v="8318"/>
          <ac:spMkLst>
            <pc:docMk/>
            <pc:sldMk cId="4104468989" sldId="282"/>
            <ac:spMk id="4" creationId="{9263A747-6D5E-9F86-808E-4312DD27267B}"/>
          </ac:spMkLst>
        </pc:spChg>
        <pc:picChg chg="add del">
          <ac:chgData name="钱 霖奕" userId="d928a817aa094823" providerId="LiveId" clId="{554E2EA7-DE80-644B-B137-6568038A77B9}" dt="2022-08-13T14:27:21.908" v="8316"/>
          <ac:picMkLst>
            <pc:docMk/>
            <pc:sldMk cId="4104468989" sldId="282"/>
            <ac:picMk id="5" creationId="{6862C0D4-2004-2596-A689-CF5A409CD643}"/>
          </ac:picMkLst>
        </pc:picChg>
        <pc:picChg chg="add del">
          <ac:chgData name="钱 霖奕" userId="d928a817aa094823" providerId="LiveId" clId="{554E2EA7-DE80-644B-B137-6568038A77B9}" dt="2022-08-13T14:37:59.431" v="8580"/>
          <ac:picMkLst>
            <pc:docMk/>
            <pc:sldMk cId="4104468989" sldId="282"/>
            <ac:picMk id="6" creationId="{4C0602AE-8851-7005-9E68-41365CDB9B8C}"/>
          </ac:picMkLst>
        </pc:picChg>
        <pc:picChg chg="add del">
          <ac:chgData name="钱 霖奕" userId="d928a817aa094823" providerId="LiveId" clId="{554E2EA7-DE80-644B-B137-6568038A77B9}" dt="2022-08-13T14:38:06.006" v="8582"/>
          <ac:picMkLst>
            <pc:docMk/>
            <pc:sldMk cId="4104468989" sldId="282"/>
            <ac:picMk id="7" creationId="{4E858DFB-803A-0F93-AC97-87808401B7B6}"/>
          </ac:picMkLst>
        </pc:picChg>
      </pc:sldChg>
      <pc:sldChg chg="modSp new mod">
        <pc:chgData name="钱 霖奕" userId="d928a817aa094823" providerId="LiveId" clId="{554E2EA7-DE80-644B-B137-6568038A77B9}" dt="2022-08-13T15:32:48.285" v="9702" actId="20577"/>
        <pc:sldMkLst>
          <pc:docMk/>
          <pc:sldMk cId="915415212" sldId="283"/>
        </pc:sldMkLst>
        <pc:spChg chg="mod">
          <ac:chgData name="钱 霖奕" userId="d928a817aa094823" providerId="LiveId" clId="{554E2EA7-DE80-644B-B137-6568038A77B9}" dt="2022-08-13T15:32:38.732" v="9693" actId="20577"/>
          <ac:spMkLst>
            <pc:docMk/>
            <pc:sldMk cId="915415212" sldId="283"/>
            <ac:spMk id="2" creationId="{7D9D94C6-5AA9-20A4-05EB-A2A2E7B42D52}"/>
          </ac:spMkLst>
        </pc:spChg>
        <pc:spChg chg="mod">
          <ac:chgData name="钱 霖奕" userId="d928a817aa094823" providerId="LiveId" clId="{554E2EA7-DE80-644B-B137-6568038A77B9}" dt="2022-08-13T15:32:48.285" v="9702" actId="20577"/>
          <ac:spMkLst>
            <pc:docMk/>
            <pc:sldMk cId="915415212" sldId="283"/>
            <ac:spMk id="3" creationId="{04869F3B-10C2-097A-DAA9-0D5600F366D4}"/>
          </ac:spMkLst>
        </pc:spChg>
      </pc:sldChg>
      <pc:sldChg chg="modSp new mod">
        <pc:chgData name="钱 霖奕" userId="d928a817aa094823" providerId="LiveId" clId="{554E2EA7-DE80-644B-B137-6568038A77B9}" dt="2022-08-16T11:14:34.545" v="12427" actId="20577"/>
        <pc:sldMkLst>
          <pc:docMk/>
          <pc:sldMk cId="1279562446" sldId="284"/>
        </pc:sldMkLst>
        <pc:spChg chg="mod">
          <ac:chgData name="钱 霖奕" userId="d928a817aa094823" providerId="LiveId" clId="{554E2EA7-DE80-644B-B137-6568038A77B9}" dt="2022-08-13T15:33:12.906" v="9717" actId="2711"/>
          <ac:spMkLst>
            <pc:docMk/>
            <pc:sldMk cId="1279562446" sldId="284"/>
            <ac:spMk id="2" creationId="{99063156-C547-84B5-B773-CB4CF7630DCD}"/>
          </ac:spMkLst>
        </pc:spChg>
        <pc:spChg chg="mod">
          <ac:chgData name="钱 霖奕" userId="d928a817aa094823" providerId="LiveId" clId="{554E2EA7-DE80-644B-B137-6568038A77B9}" dt="2022-08-16T11:14:34.545" v="12427" actId="20577"/>
          <ac:spMkLst>
            <pc:docMk/>
            <pc:sldMk cId="1279562446" sldId="284"/>
            <ac:spMk id="3" creationId="{20715AF3-BF3A-4D8E-182F-45C84D4367B7}"/>
          </ac:spMkLst>
        </pc:spChg>
      </pc:sldChg>
      <pc:sldChg chg="modSp new mod">
        <pc:chgData name="钱 霖奕" userId="d928a817aa094823" providerId="LiveId" clId="{554E2EA7-DE80-644B-B137-6568038A77B9}" dt="2022-08-13T15:45:17.742" v="10066" actId="20577"/>
        <pc:sldMkLst>
          <pc:docMk/>
          <pc:sldMk cId="3200741199" sldId="285"/>
        </pc:sldMkLst>
        <pc:spChg chg="mod">
          <ac:chgData name="钱 霖奕" userId="d928a817aa094823" providerId="LiveId" clId="{554E2EA7-DE80-644B-B137-6568038A77B9}" dt="2022-08-13T15:35:00.721" v="9758" actId="2711"/>
          <ac:spMkLst>
            <pc:docMk/>
            <pc:sldMk cId="3200741199" sldId="285"/>
            <ac:spMk id="2" creationId="{4121AE91-0600-1CBE-2B32-47DF21FBCBE1}"/>
          </ac:spMkLst>
        </pc:spChg>
        <pc:spChg chg="mod">
          <ac:chgData name="钱 霖奕" userId="d928a817aa094823" providerId="LiveId" clId="{554E2EA7-DE80-644B-B137-6568038A77B9}" dt="2022-08-13T15:45:17.742" v="10066" actId="20577"/>
          <ac:spMkLst>
            <pc:docMk/>
            <pc:sldMk cId="3200741199" sldId="285"/>
            <ac:spMk id="3" creationId="{9B46E79D-EC7B-ACAD-643E-6B7B874D3532}"/>
          </ac:spMkLst>
        </pc:spChg>
      </pc:sldChg>
      <pc:sldChg chg="addSp delSp modSp add mod">
        <pc:chgData name="钱 霖奕" userId="d928a817aa094823" providerId="LiveId" clId="{554E2EA7-DE80-644B-B137-6568038A77B9}" dt="2022-08-16T11:17:23.543" v="12428" actId="20577"/>
        <pc:sldMkLst>
          <pc:docMk/>
          <pc:sldMk cId="1703513159" sldId="286"/>
        </pc:sldMkLst>
        <pc:spChg chg="mod">
          <ac:chgData name="钱 霖奕" userId="d928a817aa094823" providerId="LiveId" clId="{554E2EA7-DE80-644B-B137-6568038A77B9}" dt="2022-08-16T11:17:23.543" v="12428" actId="20577"/>
          <ac:spMkLst>
            <pc:docMk/>
            <pc:sldMk cId="1703513159" sldId="286"/>
            <ac:spMk id="3" creationId="{9B46E79D-EC7B-ACAD-643E-6B7B874D3532}"/>
          </ac:spMkLst>
        </pc:spChg>
        <pc:picChg chg="add del">
          <ac:chgData name="钱 霖奕" userId="d928a817aa094823" providerId="LiveId" clId="{554E2EA7-DE80-644B-B137-6568038A77B9}" dt="2022-08-13T15:47:24.072" v="10071"/>
          <ac:picMkLst>
            <pc:docMk/>
            <pc:sldMk cId="1703513159" sldId="286"/>
            <ac:picMk id="4" creationId="{5B4729D5-1DBC-1D5A-D3FE-8642F3F4BE66}"/>
          </ac:picMkLst>
        </pc:picChg>
      </pc:sldChg>
      <pc:sldChg chg="new del">
        <pc:chgData name="钱 霖奕" userId="d928a817aa094823" providerId="LiveId" clId="{554E2EA7-DE80-644B-B137-6568038A77B9}" dt="2022-08-13T15:43:15.331" v="9999" actId="2696"/>
        <pc:sldMkLst>
          <pc:docMk/>
          <pc:sldMk cId="1915013786" sldId="286"/>
        </pc:sldMkLst>
      </pc:sldChg>
      <pc:sldChg chg="addSp delSp modSp add mod">
        <pc:chgData name="钱 霖奕" userId="d928a817aa094823" providerId="LiveId" clId="{554E2EA7-DE80-644B-B137-6568038A77B9}" dt="2022-08-14T01:59:35.958" v="10470" actId="20577"/>
        <pc:sldMkLst>
          <pc:docMk/>
          <pc:sldMk cId="1204863058" sldId="287"/>
        </pc:sldMkLst>
        <pc:spChg chg="mod">
          <ac:chgData name="钱 霖奕" userId="d928a817aa094823" providerId="LiveId" clId="{554E2EA7-DE80-644B-B137-6568038A77B9}" dt="2022-08-14T01:59:35.958" v="10470" actId="20577"/>
          <ac:spMkLst>
            <pc:docMk/>
            <pc:sldMk cId="1204863058" sldId="287"/>
            <ac:spMk id="3" creationId="{9B46E79D-EC7B-ACAD-643E-6B7B874D3532}"/>
          </ac:spMkLst>
        </pc:spChg>
        <pc:picChg chg="add del">
          <ac:chgData name="钱 霖奕" userId="d928a817aa094823" providerId="LiveId" clId="{554E2EA7-DE80-644B-B137-6568038A77B9}" dt="2022-08-13T16:13:28.336" v="10249"/>
          <ac:picMkLst>
            <pc:docMk/>
            <pc:sldMk cId="1204863058" sldId="287"/>
            <ac:picMk id="4" creationId="{94900B52-4AFD-622D-D65F-FFC97CBE62EC}"/>
          </ac:picMkLst>
        </pc:picChg>
      </pc:sldChg>
      <pc:sldChg chg="modSp add mod">
        <pc:chgData name="钱 霖奕" userId="d928a817aa094823" providerId="LiveId" clId="{554E2EA7-DE80-644B-B137-6568038A77B9}" dt="2022-08-14T02:11:18.570" v="10583" actId="20577"/>
        <pc:sldMkLst>
          <pc:docMk/>
          <pc:sldMk cId="3836581015" sldId="288"/>
        </pc:sldMkLst>
        <pc:spChg chg="mod">
          <ac:chgData name="钱 霖奕" userId="d928a817aa094823" providerId="LiveId" clId="{554E2EA7-DE80-644B-B137-6568038A77B9}" dt="2022-08-14T02:11:18.570" v="10583" actId="20577"/>
          <ac:spMkLst>
            <pc:docMk/>
            <pc:sldMk cId="3836581015" sldId="288"/>
            <ac:spMk id="3" creationId="{9B46E79D-EC7B-ACAD-643E-6B7B874D3532}"/>
          </ac:spMkLst>
        </pc:spChg>
      </pc:sldChg>
      <pc:sldChg chg="addSp delSp modSp new mod">
        <pc:chgData name="钱 霖奕" userId="d928a817aa094823" providerId="LiveId" clId="{554E2EA7-DE80-644B-B137-6568038A77B9}" dt="2022-08-16T11:19:59.190" v="12429" actId="20577"/>
        <pc:sldMkLst>
          <pc:docMk/>
          <pc:sldMk cId="3737404314" sldId="289"/>
        </pc:sldMkLst>
        <pc:spChg chg="mod">
          <ac:chgData name="钱 霖奕" userId="d928a817aa094823" providerId="LiveId" clId="{554E2EA7-DE80-644B-B137-6568038A77B9}" dt="2022-08-14T02:12:32.255" v="10631" actId="20577"/>
          <ac:spMkLst>
            <pc:docMk/>
            <pc:sldMk cId="3737404314" sldId="289"/>
            <ac:spMk id="2" creationId="{550565C7-D769-C404-D55E-24A9A9C817DC}"/>
          </ac:spMkLst>
        </pc:spChg>
        <pc:spChg chg="del mod">
          <ac:chgData name="钱 霖奕" userId="d928a817aa094823" providerId="LiveId" clId="{554E2EA7-DE80-644B-B137-6568038A77B9}" dt="2022-08-14T02:12:50.159" v="10635"/>
          <ac:spMkLst>
            <pc:docMk/>
            <pc:sldMk cId="3737404314" sldId="289"/>
            <ac:spMk id="3" creationId="{81576AF0-5882-EF4A-766E-8AF8CDB91A32}"/>
          </ac:spMkLst>
        </pc:spChg>
        <pc:spChg chg="add del mod">
          <ac:chgData name="钱 霖奕" userId="d928a817aa094823" providerId="LiveId" clId="{554E2EA7-DE80-644B-B137-6568038A77B9}" dt="2022-08-14T02:13:09.295" v="10641"/>
          <ac:spMkLst>
            <pc:docMk/>
            <pc:sldMk cId="3737404314" sldId="289"/>
            <ac:spMk id="5" creationId="{A0D64FFF-50EE-9DF9-479F-C22BA83D1A05}"/>
          </ac:spMkLst>
        </pc:spChg>
        <pc:spChg chg="add del mod">
          <ac:chgData name="钱 霖奕" userId="d928a817aa094823" providerId="LiveId" clId="{554E2EA7-DE80-644B-B137-6568038A77B9}" dt="2022-08-14T02:13:22.389" v="10644"/>
          <ac:spMkLst>
            <pc:docMk/>
            <pc:sldMk cId="3737404314" sldId="289"/>
            <ac:spMk id="6" creationId="{D9162BA8-AC30-2996-7F03-191204974638}"/>
          </ac:spMkLst>
        </pc:spChg>
        <pc:spChg chg="add del mod">
          <ac:chgData name="钱 霖奕" userId="d928a817aa094823" providerId="LiveId" clId="{554E2EA7-DE80-644B-B137-6568038A77B9}" dt="2022-08-14T02:14:13.543" v="10647"/>
          <ac:spMkLst>
            <pc:docMk/>
            <pc:sldMk cId="3737404314" sldId="289"/>
            <ac:spMk id="7" creationId="{2AEFFD5E-15CC-1093-995B-32C64112CEB3}"/>
          </ac:spMkLst>
        </pc:spChg>
        <pc:spChg chg="add del mod">
          <ac:chgData name="钱 霖奕" userId="d928a817aa094823" providerId="LiveId" clId="{554E2EA7-DE80-644B-B137-6568038A77B9}" dt="2022-08-14T02:14:21.265" v="10649" actId="478"/>
          <ac:spMkLst>
            <pc:docMk/>
            <pc:sldMk cId="3737404314" sldId="289"/>
            <ac:spMk id="8" creationId="{15FFBBD8-4260-6744-D24B-B1D418CE5078}"/>
          </ac:spMkLst>
        </pc:spChg>
        <pc:spChg chg="add mod">
          <ac:chgData name="钱 霖奕" userId="d928a817aa094823" providerId="LiveId" clId="{554E2EA7-DE80-644B-B137-6568038A77B9}" dt="2022-08-16T11:19:59.190" v="12429" actId="20577"/>
          <ac:spMkLst>
            <pc:docMk/>
            <pc:sldMk cId="3737404314" sldId="289"/>
            <ac:spMk id="9" creationId="{BCB2CCB5-BA0F-6312-870D-E0B88D1BFD84}"/>
          </ac:spMkLst>
        </pc:spChg>
        <pc:spChg chg="add mod">
          <ac:chgData name="钱 霖奕" userId="d928a817aa094823" providerId="LiveId" clId="{554E2EA7-DE80-644B-B137-6568038A77B9}" dt="2022-08-14T02:35:31.338" v="11394" actId="20577"/>
          <ac:spMkLst>
            <pc:docMk/>
            <pc:sldMk cId="3737404314" sldId="289"/>
            <ac:spMk id="10" creationId="{6BCA0422-09D2-7285-001B-BD42E5A694E8}"/>
          </ac:spMkLst>
        </pc:spChg>
        <pc:spChg chg="add mod">
          <ac:chgData name="钱 霖奕" userId="d928a817aa094823" providerId="LiveId" clId="{554E2EA7-DE80-644B-B137-6568038A77B9}" dt="2022-08-14T02:32:23.925" v="11300" actId="571"/>
          <ac:spMkLst>
            <pc:docMk/>
            <pc:sldMk cId="3737404314" sldId="289"/>
            <ac:spMk id="11" creationId="{1BA297FE-CEA5-8DB0-554D-D5D367FE35FC}"/>
          </ac:spMkLst>
        </pc:spChg>
        <pc:picChg chg="add mod">
          <ac:chgData name="钱 霖奕" userId="d928a817aa094823" providerId="LiveId" clId="{554E2EA7-DE80-644B-B137-6568038A77B9}" dt="2022-08-14T02:13:03.757" v="10638" actId="14100"/>
          <ac:picMkLst>
            <pc:docMk/>
            <pc:sldMk cId="3737404314" sldId="289"/>
            <ac:picMk id="4" creationId="{BA589B0C-F6C2-49A5-C140-D85C876AEADB}"/>
          </ac:picMkLst>
        </pc:picChg>
      </pc:sldChg>
      <pc:sldChg chg="addSp delSp modSp new mod">
        <pc:chgData name="钱 霖奕" userId="d928a817aa094823" providerId="LiveId" clId="{554E2EA7-DE80-644B-B137-6568038A77B9}" dt="2022-08-14T02:35:40.735" v="11410" actId="20577"/>
        <pc:sldMkLst>
          <pc:docMk/>
          <pc:sldMk cId="3113704918" sldId="290"/>
        </pc:sldMkLst>
        <pc:spChg chg="mod">
          <ac:chgData name="钱 霖奕" userId="d928a817aa094823" providerId="LiveId" clId="{554E2EA7-DE80-644B-B137-6568038A77B9}" dt="2022-08-14T02:26:59.027" v="11047" actId="20577"/>
          <ac:spMkLst>
            <pc:docMk/>
            <pc:sldMk cId="3113704918" sldId="290"/>
            <ac:spMk id="2" creationId="{B153E2EC-CA68-BD5A-036B-23A6EDF7297E}"/>
          </ac:spMkLst>
        </pc:spChg>
        <pc:spChg chg="del mod">
          <ac:chgData name="钱 霖奕" userId="d928a817aa094823" providerId="LiveId" clId="{554E2EA7-DE80-644B-B137-6568038A77B9}" dt="2022-08-14T02:27:07.688" v="11049"/>
          <ac:spMkLst>
            <pc:docMk/>
            <pc:sldMk cId="3113704918" sldId="290"/>
            <ac:spMk id="3" creationId="{B7ED1443-BA47-545F-F2AA-4AB8F9CB321A}"/>
          </ac:spMkLst>
        </pc:spChg>
        <pc:spChg chg="add mod">
          <ac:chgData name="钱 霖奕" userId="d928a817aa094823" providerId="LiveId" clId="{554E2EA7-DE80-644B-B137-6568038A77B9}" dt="2022-08-14T02:35:40.735" v="11410" actId="20577"/>
          <ac:spMkLst>
            <pc:docMk/>
            <pc:sldMk cId="3113704918" sldId="290"/>
            <ac:spMk id="6" creationId="{56B101B6-DC28-0D59-9D17-4E8C484D9470}"/>
          </ac:spMkLst>
        </pc:spChg>
        <pc:picChg chg="add mod">
          <ac:chgData name="钱 霖奕" userId="d928a817aa094823" providerId="LiveId" clId="{554E2EA7-DE80-644B-B137-6568038A77B9}" dt="2022-08-14T02:27:30.265" v="11053" actId="1076"/>
          <ac:picMkLst>
            <pc:docMk/>
            <pc:sldMk cId="3113704918" sldId="290"/>
            <ac:picMk id="4" creationId="{90E6A9F4-43DF-6C21-57C6-E3C06BFFF1B1}"/>
          </ac:picMkLst>
        </pc:picChg>
      </pc:sldChg>
      <pc:sldChg chg="modSp new mod">
        <pc:chgData name="钱 霖奕" userId="d928a817aa094823" providerId="LiveId" clId="{554E2EA7-DE80-644B-B137-6568038A77B9}" dt="2022-08-14T02:53:41.854" v="12066" actId="20577"/>
        <pc:sldMkLst>
          <pc:docMk/>
          <pc:sldMk cId="3565350987" sldId="291"/>
        </pc:sldMkLst>
        <pc:spChg chg="mod">
          <ac:chgData name="钱 霖奕" userId="d928a817aa094823" providerId="LiveId" clId="{554E2EA7-DE80-644B-B137-6568038A77B9}" dt="2022-08-14T02:46:55.864" v="11693" actId="20577"/>
          <ac:spMkLst>
            <pc:docMk/>
            <pc:sldMk cId="3565350987" sldId="291"/>
            <ac:spMk id="2" creationId="{5BA91C16-1B4F-A899-5D07-E9B9D6C7520A}"/>
          </ac:spMkLst>
        </pc:spChg>
        <pc:spChg chg="mod">
          <ac:chgData name="钱 霖奕" userId="d928a817aa094823" providerId="LiveId" clId="{554E2EA7-DE80-644B-B137-6568038A77B9}" dt="2022-08-14T02:53:41.854" v="12066" actId="20577"/>
          <ac:spMkLst>
            <pc:docMk/>
            <pc:sldMk cId="3565350987" sldId="291"/>
            <ac:spMk id="3" creationId="{9D5F50C5-DB1B-F38C-6067-1DE3C68B47E5}"/>
          </ac:spMkLst>
        </pc:spChg>
      </pc:sldChg>
      <pc:sldMasterChg chg="modSp setBg modSldLayout">
        <pc:chgData name="钱 霖奕" userId="d928a817aa094823" providerId="LiveId" clId="{554E2EA7-DE80-644B-B137-6568038A77B9}" dt="2022-08-14T05:17:21.514" v="12372"/>
        <pc:sldMasterMkLst>
          <pc:docMk/>
          <pc:sldMasterMk cId="2689527580" sldId="2147483648"/>
        </pc:sldMasterMkLst>
        <pc:spChg chg="mod">
          <ac:chgData name="钱 霖奕" userId="d928a817aa094823" providerId="LiveId" clId="{554E2EA7-DE80-644B-B137-6568038A77B9}" dt="2022-08-13T02:19:03.473" v="3788" actId="16037"/>
          <ac:spMkLst>
            <pc:docMk/>
            <pc:sldMasterMk cId="2689527580" sldId="2147483648"/>
            <ac:spMk id="2" creationId="{83CB1C60-D23A-7012-1004-A7F6AB47FE00}"/>
          </ac:spMkLst>
        </pc:spChg>
        <pc:sldLayoutChg chg="setBg">
          <pc:chgData name="钱 霖奕" userId="d928a817aa094823" providerId="LiveId" clId="{554E2EA7-DE80-644B-B137-6568038A77B9}" dt="2022-08-13T02:16:30.069" v="3782"/>
          <pc:sldLayoutMkLst>
            <pc:docMk/>
            <pc:sldMasterMk cId="2689527580" sldId="2147483648"/>
            <pc:sldLayoutMk cId="30057953" sldId="2147483649"/>
          </pc:sldLayoutMkLst>
        </pc:sldLayoutChg>
        <pc:sldLayoutChg chg="setBg">
          <pc:chgData name="钱 霖奕" userId="d928a817aa094823" providerId="LiveId" clId="{554E2EA7-DE80-644B-B137-6568038A77B9}" dt="2022-08-14T05:17:21.514" v="12372"/>
          <pc:sldLayoutMkLst>
            <pc:docMk/>
            <pc:sldMasterMk cId="2689527580" sldId="2147483648"/>
            <pc:sldLayoutMk cId="667514796" sldId="2147483650"/>
          </pc:sldLayoutMkLst>
        </pc:sldLayoutChg>
        <pc:sldLayoutChg chg="setBg">
          <pc:chgData name="钱 霖奕" userId="d928a817aa094823" providerId="LiveId" clId="{554E2EA7-DE80-644B-B137-6568038A77B9}" dt="2022-08-13T02:16:30.069" v="3782"/>
          <pc:sldLayoutMkLst>
            <pc:docMk/>
            <pc:sldMasterMk cId="2689527580" sldId="2147483648"/>
            <pc:sldLayoutMk cId="663816258" sldId="2147483651"/>
          </pc:sldLayoutMkLst>
        </pc:sldLayoutChg>
        <pc:sldLayoutChg chg="setBg">
          <pc:chgData name="钱 霖奕" userId="d928a817aa094823" providerId="LiveId" clId="{554E2EA7-DE80-644B-B137-6568038A77B9}" dt="2022-08-13T02:16:30.069" v="3782"/>
          <pc:sldLayoutMkLst>
            <pc:docMk/>
            <pc:sldMasterMk cId="2689527580" sldId="2147483648"/>
            <pc:sldLayoutMk cId="2230700493" sldId="2147483652"/>
          </pc:sldLayoutMkLst>
        </pc:sldLayoutChg>
        <pc:sldLayoutChg chg="setBg">
          <pc:chgData name="钱 霖奕" userId="d928a817aa094823" providerId="LiveId" clId="{554E2EA7-DE80-644B-B137-6568038A77B9}" dt="2022-08-13T02:16:30.069" v="3782"/>
          <pc:sldLayoutMkLst>
            <pc:docMk/>
            <pc:sldMasterMk cId="2689527580" sldId="2147483648"/>
            <pc:sldLayoutMk cId="3114430979" sldId="2147483653"/>
          </pc:sldLayoutMkLst>
        </pc:sldLayoutChg>
        <pc:sldLayoutChg chg="setBg">
          <pc:chgData name="钱 霖奕" userId="d928a817aa094823" providerId="LiveId" clId="{554E2EA7-DE80-644B-B137-6568038A77B9}" dt="2022-08-13T02:16:30.069" v="3782"/>
          <pc:sldLayoutMkLst>
            <pc:docMk/>
            <pc:sldMasterMk cId="2689527580" sldId="2147483648"/>
            <pc:sldLayoutMk cId="4008438805" sldId="2147483654"/>
          </pc:sldLayoutMkLst>
        </pc:sldLayoutChg>
        <pc:sldLayoutChg chg="setBg">
          <pc:chgData name="钱 霖奕" userId="d928a817aa094823" providerId="LiveId" clId="{554E2EA7-DE80-644B-B137-6568038A77B9}" dt="2022-08-13T02:16:30.069" v="3782"/>
          <pc:sldLayoutMkLst>
            <pc:docMk/>
            <pc:sldMasterMk cId="2689527580" sldId="2147483648"/>
            <pc:sldLayoutMk cId="2807197024" sldId="2147483655"/>
          </pc:sldLayoutMkLst>
        </pc:sldLayoutChg>
        <pc:sldLayoutChg chg="setBg">
          <pc:chgData name="钱 霖奕" userId="d928a817aa094823" providerId="LiveId" clId="{554E2EA7-DE80-644B-B137-6568038A77B9}" dt="2022-08-13T02:16:30.069" v="3782"/>
          <pc:sldLayoutMkLst>
            <pc:docMk/>
            <pc:sldMasterMk cId="2689527580" sldId="2147483648"/>
            <pc:sldLayoutMk cId="1917574861" sldId="2147483656"/>
          </pc:sldLayoutMkLst>
        </pc:sldLayoutChg>
        <pc:sldLayoutChg chg="setBg">
          <pc:chgData name="钱 霖奕" userId="d928a817aa094823" providerId="LiveId" clId="{554E2EA7-DE80-644B-B137-6568038A77B9}" dt="2022-08-13T02:16:30.069" v="3782"/>
          <pc:sldLayoutMkLst>
            <pc:docMk/>
            <pc:sldMasterMk cId="2689527580" sldId="2147483648"/>
            <pc:sldLayoutMk cId="2932293856" sldId="2147483657"/>
          </pc:sldLayoutMkLst>
        </pc:sldLayoutChg>
        <pc:sldLayoutChg chg="setBg">
          <pc:chgData name="钱 霖奕" userId="d928a817aa094823" providerId="LiveId" clId="{554E2EA7-DE80-644B-B137-6568038A77B9}" dt="2022-08-13T02:16:30.069" v="3782"/>
          <pc:sldLayoutMkLst>
            <pc:docMk/>
            <pc:sldMasterMk cId="2689527580" sldId="2147483648"/>
            <pc:sldLayoutMk cId="2827824584" sldId="2147483658"/>
          </pc:sldLayoutMkLst>
        </pc:sldLayoutChg>
        <pc:sldLayoutChg chg="setBg">
          <pc:chgData name="钱 霖奕" userId="d928a817aa094823" providerId="LiveId" clId="{554E2EA7-DE80-644B-B137-6568038A77B9}" dt="2022-08-13T02:16:30.069" v="3782"/>
          <pc:sldLayoutMkLst>
            <pc:docMk/>
            <pc:sldMasterMk cId="2689527580" sldId="2147483648"/>
            <pc:sldLayoutMk cId="2342106498" sldId="2147483659"/>
          </pc:sldLayoutMkLst>
        </pc:sldLayoutChg>
      </pc:sldMasterChg>
    </pc:docChg>
  </pc:docChgLst>
  <pc:docChgLst>
    <pc:chgData name="钱 霖奕" userId="d928a817aa094823" providerId="LiveId" clId="{BC292223-8FE1-F449-8B04-DA20A4673E20}"/>
    <pc:docChg chg="undo custSel addSld delSld modSld sldOrd">
      <pc:chgData name="钱 霖奕" userId="d928a817aa094823" providerId="LiveId" clId="{BC292223-8FE1-F449-8B04-DA20A4673E20}" dt="2022-11-30T03:11:28.050" v="5811"/>
      <pc:docMkLst>
        <pc:docMk/>
      </pc:docMkLst>
      <pc:sldChg chg="modSp mod modNotesTx">
        <pc:chgData name="钱 霖奕" userId="d928a817aa094823" providerId="LiveId" clId="{BC292223-8FE1-F449-8B04-DA20A4673E20}" dt="2022-11-25T12:27:01.383" v="119"/>
        <pc:sldMkLst>
          <pc:docMk/>
          <pc:sldMk cId="3417333337" sldId="256"/>
        </pc:sldMkLst>
        <pc:spChg chg="mod">
          <ac:chgData name="钱 霖奕" userId="d928a817aa094823" providerId="LiveId" clId="{BC292223-8FE1-F449-8B04-DA20A4673E20}" dt="2022-11-25T12:27:01.383" v="119"/>
          <ac:spMkLst>
            <pc:docMk/>
            <pc:sldMk cId="3417333337" sldId="256"/>
            <ac:spMk id="2" creationId="{EF6E78A2-575B-3AB0-7A5D-3ED95283F8AC}"/>
          </ac:spMkLst>
        </pc:spChg>
      </pc:sldChg>
      <pc:sldChg chg="addSp modSp mod">
        <pc:chgData name="钱 霖奕" userId="d928a817aa094823" providerId="LiveId" clId="{BC292223-8FE1-F449-8B04-DA20A4673E20}" dt="2022-11-29T14:40:38.948" v="5158" actId="20577"/>
        <pc:sldMkLst>
          <pc:docMk/>
          <pc:sldMk cId="1121480370" sldId="273"/>
        </pc:sldMkLst>
        <pc:spChg chg="mod">
          <ac:chgData name="钱 霖奕" userId="d928a817aa094823" providerId="LiveId" clId="{BC292223-8FE1-F449-8B04-DA20A4673E20}" dt="2022-11-29T14:40:38.948" v="5158" actId="20577"/>
          <ac:spMkLst>
            <pc:docMk/>
            <pc:sldMk cId="1121480370" sldId="273"/>
            <ac:spMk id="2" creationId="{3FCB3968-7049-7988-4C62-0DDD3239857A}"/>
          </ac:spMkLst>
        </pc:spChg>
        <pc:spChg chg="mod">
          <ac:chgData name="钱 霖奕" userId="d928a817aa094823" providerId="LiveId" clId="{BC292223-8FE1-F449-8B04-DA20A4673E20}" dt="2022-11-25T12:40:26.642" v="1126" actId="20577"/>
          <ac:spMkLst>
            <pc:docMk/>
            <pc:sldMk cId="1121480370" sldId="273"/>
            <ac:spMk id="3" creationId="{5C121501-F249-54FA-0482-0C7093FD968D}"/>
          </ac:spMkLst>
        </pc:spChg>
        <pc:spChg chg="add mod">
          <ac:chgData name="钱 霖奕" userId="d928a817aa094823" providerId="LiveId" clId="{BC292223-8FE1-F449-8B04-DA20A4673E20}" dt="2022-11-25T12:52:03.602" v="1146"/>
          <ac:spMkLst>
            <pc:docMk/>
            <pc:sldMk cId="1121480370" sldId="273"/>
            <ac:spMk id="4" creationId="{6AC90C4F-4420-6C9D-C2BB-3F7941763847}"/>
          </ac:spMkLst>
        </pc:spChg>
      </pc:sldChg>
      <pc:sldChg chg="addSp modSp mod">
        <pc:chgData name="钱 霖奕" userId="d928a817aa094823" providerId="LiveId" clId="{BC292223-8FE1-F449-8B04-DA20A4673E20}" dt="2022-11-29T14:51:10.542" v="5240" actId="20577"/>
        <pc:sldMkLst>
          <pc:docMk/>
          <pc:sldMk cId="3697872608" sldId="274"/>
        </pc:sldMkLst>
        <pc:spChg chg="mod">
          <ac:chgData name="钱 霖奕" userId="d928a817aa094823" providerId="LiveId" clId="{BC292223-8FE1-F449-8B04-DA20A4673E20}" dt="2022-11-25T12:27:01.383" v="119"/>
          <ac:spMkLst>
            <pc:docMk/>
            <pc:sldMk cId="3697872608" sldId="274"/>
            <ac:spMk id="2" creationId="{59B3B4D0-9AC0-85CB-C740-6C89BFDA4097}"/>
          </ac:spMkLst>
        </pc:spChg>
        <pc:spChg chg="mod">
          <ac:chgData name="钱 霖奕" userId="d928a817aa094823" providerId="LiveId" clId="{BC292223-8FE1-F449-8B04-DA20A4673E20}" dt="2022-11-29T14:51:10.542" v="5240" actId="20577"/>
          <ac:spMkLst>
            <pc:docMk/>
            <pc:sldMk cId="3697872608" sldId="274"/>
            <ac:spMk id="3" creationId="{504A44D1-6592-6C0F-B646-4F855D45B54F}"/>
          </ac:spMkLst>
        </pc:spChg>
        <pc:spChg chg="add mod">
          <ac:chgData name="钱 霖奕" userId="d928a817aa094823" providerId="LiveId" clId="{BC292223-8FE1-F449-8B04-DA20A4673E20}" dt="2022-11-25T12:52:03.602" v="1146"/>
          <ac:spMkLst>
            <pc:docMk/>
            <pc:sldMk cId="3697872608" sldId="274"/>
            <ac:spMk id="4" creationId="{C9AA5D1B-878A-9215-D26D-26F2CCEC4EAE}"/>
          </ac:spMkLst>
        </pc:spChg>
      </pc:sldChg>
      <pc:sldChg chg="addSp modSp del">
        <pc:chgData name="钱 霖奕" userId="d928a817aa094823" providerId="LiveId" clId="{BC292223-8FE1-F449-8B04-DA20A4673E20}" dt="2022-11-29T14:38:56.958" v="5076" actId="2696"/>
        <pc:sldMkLst>
          <pc:docMk/>
          <pc:sldMk cId="2584545648" sldId="275"/>
        </pc:sldMkLst>
        <pc:spChg chg="mod">
          <ac:chgData name="钱 霖奕" userId="d928a817aa094823" providerId="LiveId" clId="{BC292223-8FE1-F449-8B04-DA20A4673E20}" dt="2022-11-25T12:27:01.383" v="119"/>
          <ac:spMkLst>
            <pc:docMk/>
            <pc:sldMk cId="2584545648" sldId="275"/>
            <ac:spMk id="2" creationId="{8E752534-9F16-2BB6-93F1-DFDE495C3A4A}"/>
          </ac:spMkLst>
        </pc:spChg>
        <pc:spChg chg="mod">
          <ac:chgData name="钱 霖奕" userId="d928a817aa094823" providerId="LiveId" clId="{BC292223-8FE1-F449-8B04-DA20A4673E20}" dt="2022-11-25T12:27:01.383" v="119"/>
          <ac:spMkLst>
            <pc:docMk/>
            <pc:sldMk cId="2584545648" sldId="275"/>
            <ac:spMk id="3" creationId="{8D3ED66A-9556-3EF7-E824-EA0C912A258F}"/>
          </ac:spMkLst>
        </pc:spChg>
        <pc:spChg chg="add mod">
          <ac:chgData name="钱 霖奕" userId="d928a817aa094823" providerId="LiveId" clId="{BC292223-8FE1-F449-8B04-DA20A4673E20}" dt="2022-11-25T12:52:03.602" v="1146"/>
          <ac:spMkLst>
            <pc:docMk/>
            <pc:sldMk cId="2584545648" sldId="275"/>
            <ac:spMk id="4" creationId="{0593CE65-92F5-7435-0D0C-BEBA42952B1E}"/>
          </ac:spMkLst>
        </pc:spChg>
      </pc:sldChg>
      <pc:sldChg chg="addSp modSp del">
        <pc:chgData name="钱 霖奕" userId="d928a817aa094823" providerId="LiveId" clId="{BC292223-8FE1-F449-8B04-DA20A4673E20}" dt="2022-11-29T14:38:46.957" v="5053" actId="2696"/>
        <pc:sldMkLst>
          <pc:docMk/>
          <pc:sldMk cId="761627530" sldId="276"/>
        </pc:sldMkLst>
        <pc:spChg chg="mod">
          <ac:chgData name="钱 霖奕" userId="d928a817aa094823" providerId="LiveId" clId="{BC292223-8FE1-F449-8B04-DA20A4673E20}" dt="2022-11-25T12:27:01.383" v="119"/>
          <ac:spMkLst>
            <pc:docMk/>
            <pc:sldMk cId="761627530" sldId="276"/>
            <ac:spMk id="2" creationId="{BFBFC69E-A847-667A-8CCB-1AD9764659E0}"/>
          </ac:spMkLst>
        </pc:spChg>
        <pc:spChg chg="mod">
          <ac:chgData name="钱 霖奕" userId="d928a817aa094823" providerId="LiveId" clId="{BC292223-8FE1-F449-8B04-DA20A4673E20}" dt="2022-11-25T12:27:01.383" v="119"/>
          <ac:spMkLst>
            <pc:docMk/>
            <pc:sldMk cId="761627530" sldId="276"/>
            <ac:spMk id="3" creationId="{2BCDEE75-1E69-6286-16E0-AB428BF6C4AA}"/>
          </ac:spMkLst>
        </pc:spChg>
        <pc:spChg chg="add mod">
          <ac:chgData name="钱 霖奕" userId="d928a817aa094823" providerId="LiveId" clId="{BC292223-8FE1-F449-8B04-DA20A4673E20}" dt="2022-11-25T12:52:03.602" v="1146"/>
          <ac:spMkLst>
            <pc:docMk/>
            <pc:sldMk cId="761627530" sldId="276"/>
            <ac:spMk id="4" creationId="{D8A63371-5E5E-F909-FC37-8FA7EB84C11A}"/>
          </ac:spMkLst>
        </pc:spChg>
      </pc:sldChg>
      <pc:sldChg chg="addSp delSp modSp mod modNotesTx">
        <pc:chgData name="钱 霖奕" userId="d928a817aa094823" providerId="LiveId" clId="{BC292223-8FE1-F449-8B04-DA20A4673E20}" dt="2022-11-29T14:39:33.987" v="5116" actId="20577"/>
        <pc:sldMkLst>
          <pc:docMk/>
          <pc:sldMk cId="3411829758" sldId="277"/>
        </pc:sldMkLst>
        <pc:spChg chg="mod">
          <ac:chgData name="钱 霖奕" userId="d928a817aa094823" providerId="LiveId" clId="{BC292223-8FE1-F449-8B04-DA20A4673E20}" dt="2022-11-29T14:39:33.987" v="5116" actId="20577"/>
          <ac:spMkLst>
            <pc:docMk/>
            <pc:sldMk cId="3411829758" sldId="277"/>
            <ac:spMk id="2" creationId="{091368D9-CE89-B63F-AC02-7D8FD4E1286A}"/>
          </ac:spMkLst>
        </pc:spChg>
        <pc:spChg chg="mod">
          <ac:chgData name="钱 霖奕" userId="d928a817aa094823" providerId="LiveId" clId="{BC292223-8FE1-F449-8B04-DA20A4673E20}" dt="2022-11-29T13:14:21.194" v="3803" actId="20577"/>
          <ac:spMkLst>
            <pc:docMk/>
            <pc:sldMk cId="3411829758" sldId="277"/>
            <ac:spMk id="3" creationId="{52B9B3EB-A1F0-7384-7A85-04967D0E1E6E}"/>
          </ac:spMkLst>
        </pc:spChg>
        <pc:spChg chg="add mod">
          <ac:chgData name="钱 霖奕" userId="d928a817aa094823" providerId="LiveId" clId="{BC292223-8FE1-F449-8B04-DA20A4673E20}" dt="2022-11-25T12:52:03.602" v="1146"/>
          <ac:spMkLst>
            <pc:docMk/>
            <pc:sldMk cId="3411829758" sldId="277"/>
            <ac:spMk id="4" creationId="{95402560-034D-4F4A-58F0-7BBB0E4C37EE}"/>
          </ac:spMkLst>
        </pc:spChg>
        <pc:picChg chg="add mod">
          <ac:chgData name="钱 霖奕" userId="d928a817aa094823" providerId="LiveId" clId="{BC292223-8FE1-F449-8B04-DA20A4673E20}" dt="2022-11-29T13:14:25.320" v="3805" actId="1076"/>
          <ac:picMkLst>
            <pc:docMk/>
            <pc:sldMk cId="3411829758" sldId="277"/>
            <ac:picMk id="5" creationId="{1CA8822D-C0B7-D404-B9BC-84B3F8CDBC53}"/>
          </ac:picMkLst>
        </pc:picChg>
        <pc:picChg chg="del">
          <ac:chgData name="钱 霖奕" userId="d928a817aa094823" providerId="LiveId" clId="{BC292223-8FE1-F449-8B04-DA20A4673E20}" dt="2022-11-29T12:29:07.253" v="3633" actId="478"/>
          <ac:picMkLst>
            <pc:docMk/>
            <pc:sldMk cId="3411829758" sldId="277"/>
            <ac:picMk id="1026" creationId="{5B1BC768-B41E-A166-1E52-135D11682396}"/>
          </ac:picMkLst>
        </pc:picChg>
      </pc:sldChg>
      <pc:sldChg chg="addSp modSp del">
        <pc:chgData name="钱 霖奕" userId="d928a817aa094823" providerId="LiveId" clId="{BC292223-8FE1-F449-8B04-DA20A4673E20}" dt="2022-11-29T14:38:49.301" v="5061" actId="2696"/>
        <pc:sldMkLst>
          <pc:docMk/>
          <pc:sldMk cId="3574455880" sldId="306"/>
        </pc:sldMkLst>
        <pc:spChg chg="mod">
          <ac:chgData name="钱 霖奕" userId="d928a817aa094823" providerId="LiveId" clId="{BC292223-8FE1-F449-8B04-DA20A4673E20}" dt="2022-11-25T12:27:01.383" v="119"/>
          <ac:spMkLst>
            <pc:docMk/>
            <pc:sldMk cId="3574455880" sldId="306"/>
            <ac:spMk id="2" creationId="{7A56D87B-AA91-E547-3E45-5641F4064636}"/>
          </ac:spMkLst>
        </pc:spChg>
        <pc:spChg chg="mod">
          <ac:chgData name="钱 霖奕" userId="d928a817aa094823" providerId="LiveId" clId="{BC292223-8FE1-F449-8B04-DA20A4673E20}" dt="2022-11-25T12:27:01.383" v="119"/>
          <ac:spMkLst>
            <pc:docMk/>
            <pc:sldMk cId="3574455880" sldId="306"/>
            <ac:spMk id="3" creationId="{D409E8CD-5526-EDDA-9C36-2A73126FF7C9}"/>
          </ac:spMkLst>
        </pc:spChg>
        <pc:spChg chg="add mod">
          <ac:chgData name="钱 霖奕" userId="d928a817aa094823" providerId="LiveId" clId="{BC292223-8FE1-F449-8B04-DA20A4673E20}" dt="2022-11-25T12:52:03.602" v="1146"/>
          <ac:spMkLst>
            <pc:docMk/>
            <pc:sldMk cId="3574455880" sldId="306"/>
            <ac:spMk id="4" creationId="{9AE6F9E8-EE1C-245D-3040-2A76B458F7C0}"/>
          </ac:spMkLst>
        </pc:spChg>
      </pc:sldChg>
      <pc:sldChg chg="addSp modSp del">
        <pc:chgData name="钱 霖奕" userId="d928a817aa094823" providerId="LiveId" clId="{BC292223-8FE1-F449-8B04-DA20A4673E20}" dt="2022-11-29T14:38:50.283" v="5063" actId="2696"/>
        <pc:sldMkLst>
          <pc:docMk/>
          <pc:sldMk cId="2006905101" sldId="309"/>
        </pc:sldMkLst>
        <pc:spChg chg="mod">
          <ac:chgData name="钱 霖奕" userId="d928a817aa094823" providerId="LiveId" clId="{BC292223-8FE1-F449-8B04-DA20A4673E20}" dt="2022-11-25T12:27:01.383" v="119"/>
          <ac:spMkLst>
            <pc:docMk/>
            <pc:sldMk cId="2006905101" sldId="309"/>
            <ac:spMk id="2" creationId="{7A56D87B-AA91-E547-3E45-5641F4064636}"/>
          </ac:spMkLst>
        </pc:spChg>
        <pc:spChg chg="mod">
          <ac:chgData name="钱 霖奕" userId="d928a817aa094823" providerId="LiveId" clId="{BC292223-8FE1-F449-8B04-DA20A4673E20}" dt="2022-11-25T12:27:01.383" v="119"/>
          <ac:spMkLst>
            <pc:docMk/>
            <pc:sldMk cId="2006905101" sldId="309"/>
            <ac:spMk id="3" creationId="{D409E8CD-5526-EDDA-9C36-2A73126FF7C9}"/>
          </ac:spMkLst>
        </pc:spChg>
        <pc:spChg chg="add mod">
          <ac:chgData name="钱 霖奕" userId="d928a817aa094823" providerId="LiveId" clId="{BC292223-8FE1-F449-8B04-DA20A4673E20}" dt="2022-11-25T12:52:03.602" v="1146"/>
          <ac:spMkLst>
            <pc:docMk/>
            <pc:sldMk cId="2006905101" sldId="309"/>
            <ac:spMk id="4" creationId="{E3BBCE29-980B-F26E-28BD-40B808B78864}"/>
          </ac:spMkLst>
        </pc:spChg>
      </pc:sldChg>
      <pc:sldChg chg="addSp modSp del">
        <pc:chgData name="钱 霖奕" userId="d928a817aa094823" providerId="LiveId" clId="{BC292223-8FE1-F449-8B04-DA20A4673E20}" dt="2022-11-29T14:38:51.099" v="5066" actId="2696"/>
        <pc:sldMkLst>
          <pc:docMk/>
          <pc:sldMk cId="3346406250" sldId="310"/>
        </pc:sldMkLst>
        <pc:spChg chg="mod">
          <ac:chgData name="钱 霖奕" userId="d928a817aa094823" providerId="LiveId" clId="{BC292223-8FE1-F449-8B04-DA20A4673E20}" dt="2022-11-25T12:27:01.383" v="119"/>
          <ac:spMkLst>
            <pc:docMk/>
            <pc:sldMk cId="3346406250" sldId="310"/>
            <ac:spMk id="2" creationId="{7A56D87B-AA91-E547-3E45-5641F4064636}"/>
          </ac:spMkLst>
        </pc:spChg>
        <pc:spChg chg="mod">
          <ac:chgData name="钱 霖奕" userId="d928a817aa094823" providerId="LiveId" clId="{BC292223-8FE1-F449-8B04-DA20A4673E20}" dt="2022-11-25T12:27:01.383" v="119"/>
          <ac:spMkLst>
            <pc:docMk/>
            <pc:sldMk cId="3346406250" sldId="310"/>
            <ac:spMk id="3" creationId="{D409E8CD-5526-EDDA-9C36-2A73126FF7C9}"/>
          </ac:spMkLst>
        </pc:spChg>
        <pc:spChg chg="add mod">
          <ac:chgData name="钱 霖奕" userId="d928a817aa094823" providerId="LiveId" clId="{BC292223-8FE1-F449-8B04-DA20A4673E20}" dt="2022-11-25T12:52:03.602" v="1146"/>
          <ac:spMkLst>
            <pc:docMk/>
            <pc:sldMk cId="3346406250" sldId="310"/>
            <ac:spMk id="4" creationId="{0CCEA4C6-8007-B9A7-06DD-7A0B935E9FAD}"/>
          </ac:spMkLst>
        </pc:spChg>
      </pc:sldChg>
      <pc:sldChg chg="addSp modSp del">
        <pc:chgData name="钱 霖奕" userId="d928a817aa094823" providerId="LiveId" clId="{BC292223-8FE1-F449-8B04-DA20A4673E20}" dt="2022-11-29T14:38:51.338" v="5067" actId="2696"/>
        <pc:sldMkLst>
          <pc:docMk/>
          <pc:sldMk cId="56420184" sldId="311"/>
        </pc:sldMkLst>
        <pc:spChg chg="mod">
          <ac:chgData name="钱 霖奕" userId="d928a817aa094823" providerId="LiveId" clId="{BC292223-8FE1-F449-8B04-DA20A4673E20}" dt="2022-11-25T12:27:01.383" v="119"/>
          <ac:spMkLst>
            <pc:docMk/>
            <pc:sldMk cId="56420184" sldId="311"/>
            <ac:spMk id="2" creationId="{7A56D87B-AA91-E547-3E45-5641F4064636}"/>
          </ac:spMkLst>
        </pc:spChg>
        <pc:spChg chg="mod">
          <ac:chgData name="钱 霖奕" userId="d928a817aa094823" providerId="LiveId" clId="{BC292223-8FE1-F449-8B04-DA20A4673E20}" dt="2022-11-25T12:27:01.383" v="119"/>
          <ac:spMkLst>
            <pc:docMk/>
            <pc:sldMk cId="56420184" sldId="311"/>
            <ac:spMk id="3" creationId="{D409E8CD-5526-EDDA-9C36-2A73126FF7C9}"/>
          </ac:spMkLst>
        </pc:spChg>
        <pc:spChg chg="add mod">
          <ac:chgData name="钱 霖奕" userId="d928a817aa094823" providerId="LiveId" clId="{BC292223-8FE1-F449-8B04-DA20A4673E20}" dt="2022-11-25T12:52:03.602" v="1146"/>
          <ac:spMkLst>
            <pc:docMk/>
            <pc:sldMk cId="56420184" sldId="311"/>
            <ac:spMk id="4" creationId="{1406181D-C52D-0146-B0F3-9BCD8F4682CF}"/>
          </ac:spMkLst>
        </pc:spChg>
      </pc:sldChg>
      <pc:sldChg chg="addSp modSp del">
        <pc:chgData name="钱 霖奕" userId="d928a817aa094823" providerId="LiveId" clId="{BC292223-8FE1-F449-8B04-DA20A4673E20}" dt="2022-11-29T14:38:54.231" v="5075" actId="2696"/>
        <pc:sldMkLst>
          <pc:docMk/>
          <pc:sldMk cId="204656001" sldId="321"/>
        </pc:sldMkLst>
        <pc:spChg chg="mod">
          <ac:chgData name="钱 霖奕" userId="d928a817aa094823" providerId="LiveId" clId="{BC292223-8FE1-F449-8B04-DA20A4673E20}" dt="2022-11-25T12:27:01.383" v="119"/>
          <ac:spMkLst>
            <pc:docMk/>
            <pc:sldMk cId="204656001" sldId="321"/>
            <ac:spMk id="2" creationId="{7A56D87B-AA91-E547-3E45-5641F4064636}"/>
          </ac:spMkLst>
        </pc:spChg>
        <pc:spChg chg="mod">
          <ac:chgData name="钱 霖奕" userId="d928a817aa094823" providerId="LiveId" clId="{BC292223-8FE1-F449-8B04-DA20A4673E20}" dt="2022-11-25T12:27:01.383" v="119"/>
          <ac:spMkLst>
            <pc:docMk/>
            <pc:sldMk cId="204656001" sldId="321"/>
            <ac:spMk id="3" creationId="{D409E8CD-5526-EDDA-9C36-2A73126FF7C9}"/>
          </ac:spMkLst>
        </pc:spChg>
        <pc:spChg chg="add mod">
          <ac:chgData name="钱 霖奕" userId="d928a817aa094823" providerId="LiveId" clId="{BC292223-8FE1-F449-8B04-DA20A4673E20}" dt="2022-11-25T12:52:03.602" v="1146"/>
          <ac:spMkLst>
            <pc:docMk/>
            <pc:sldMk cId="204656001" sldId="321"/>
            <ac:spMk id="5" creationId="{6E86FE19-5565-D473-C52B-55B13D27C1AF}"/>
          </ac:spMkLst>
        </pc:spChg>
      </pc:sldChg>
      <pc:sldChg chg="addSp modSp del">
        <pc:chgData name="钱 霖奕" userId="d928a817aa094823" providerId="LiveId" clId="{BC292223-8FE1-F449-8B04-DA20A4673E20}" dt="2022-11-29T14:38:46.417" v="5052" actId="2696"/>
        <pc:sldMkLst>
          <pc:docMk/>
          <pc:sldMk cId="2755558124" sldId="324"/>
        </pc:sldMkLst>
        <pc:spChg chg="mod">
          <ac:chgData name="钱 霖奕" userId="d928a817aa094823" providerId="LiveId" clId="{BC292223-8FE1-F449-8B04-DA20A4673E20}" dt="2022-11-25T12:27:01.383" v="119"/>
          <ac:spMkLst>
            <pc:docMk/>
            <pc:sldMk cId="2755558124" sldId="324"/>
            <ac:spMk id="2" creationId="{8E752534-9F16-2BB6-93F1-DFDE495C3A4A}"/>
          </ac:spMkLst>
        </pc:spChg>
        <pc:spChg chg="add mod">
          <ac:chgData name="钱 霖奕" userId="d928a817aa094823" providerId="LiveId" clId="{BC292223-8FE1-F449-8B04-DA20A4673E20}" dt="2022-11-25T12:52:03.602" v="1146"/>
          <ac:spMkLst>
            <pc:docMk/>
            <pc:sldMk cId="2755558124" sldId="324"/>
            <ac:spMk id="3" creationId="{A2F6586E-47BC-D627-CB27-85CF036CE115}"/>
          </ac:spMkLst>
        </pc:spChg>
        <pc:picChg chg="mod">
          <ac:chgData name="钱 霖奕" userId="d928a817aa094823" providerId="LiveId" clId="{BC292223-8FE1-F449-8B04-DA20A4673E20}" dt="2022-11-25T12:27:01.383" v="119"/>
          <ac:picMkLst>
            <pc:docMk/>
            <pc:sldMk cId="2755558124" sldId="324"/>
            <ac:picMk id="4" creationId="{A07EB72F-6FD5-FF11-3CD2-BEE9BD03F615}"/>
          </ac:picMkLst>
        </pc:picChg>
      </pc:sldChg>
      <pc:sldChg chg="addSp modSp mod">
        <pc:chgData name="钱 霖奕" userId="d928a817aa094823" providerId="LiveId" clId="{BC292223-8FE1-F449-8B04-DA20A4673E20}" dt="2022-11-29T14:41:07.797" v="5160" actId="20577"/>
        <pc:sldMkLst>
          <pc:docMk/>
          <pc:sldMk cId="3444551174" sldId="325"/>
        </pc:sldMkLst>
        <pc:spChg chg="mod">
          <ac:chgData name="钱 霖奕" userId="d928a817aa094823" providerId="LiveId" clId="{BC292223-8FE1-F449-8B04-DA20A4673E20}" dt="2022-11-29T14:41:07.797" v="5160" actId="20577"/>
          <ac:spMkLst>
            <pc:docMk/>
            <pc:sldMk cId="3444551174" sldId="325"/>
            <ac:spMk id="2" creationId="{091368D9-CE89-B63F-AC02-7D8FD4E1286A}"/>
          </ac:spMkLst>
        </pc:spChg>
        <pc:spChg chg="mod">
          <ac:chgData name="钱 霖奕" userId="d928a817aa094823" providerId="LiveId" clId="{BC292223-8FE1-F449-8B04-DA20A4673E20}" dt="2022-11-29T14:36:53.820" v="5034" actId="404"/>
          <ac:spMkLst>
            <pc:docMk/>
            <pc:sldMk cId="3444551174" sldId="325"/>
            <ac:spMk id="3" creationId="{52B9B3EB-A1F0-7384-7A85-04967D0E1E6E}"/>
          </ac:spMkLst>
        </pc:spChg>
        <pc:spChg chg="add mod">
          <ac:chgData name="钱 霖奕" userId="d928a817aa094823" providerId="LiveId" clId="{BC292223-8FE1-F449-8B04-DA20A4673E20}" dt="2022-11-25T12:52:03.602" v="1146"/>
          <ac:spMkLst>
            <pc:docMk/>
            <pc:sldMk cId="3444551174" sldId="325"/>
            <ac:spMk id="4" creationId="{C4E373DF-C6B4-5EC3-33AC-82DFD42AC471}"/>
          </ac:spMkLst>
        </pc:spChg>
        <pc:picChg chg="add mod">
          <ac:chgData name="钱 霖奕" userId="d928a817aa094823" providerId="LiveId" clId="{BC292223-8FE1-F449-8B04-DA20A4673E20}" dt="2022-11-29T14:33:35.142" v="4904" actId="1076"/>
          <ac:picMkLst>
            <pc:docMk/>
            <pc:sldMk cId="3444551174" sldId="325"/>
            <ac:picMk id="5" creationId="{6B4FB309-3B9D-3393-AC86-DCF586BF6F85}"/>
          </ac:picMkLst>
        </pc:picChg>
      </pc:sldChg>
      <pc:sldChg chg="addSp modSp del">
        <pc:chgData name="钱 霖奕" userId="d928a817aa094823" providerId="LiveId" clId="{BC292223-8FE1-F449-8B04-DA20A4673E20}" dt="2022-11-29T14:38:47.314" v="5054" actId="2696"/>
        <pc:sldMkLst>
          <pc:docMk/>
          <pc:sldMk cId="2704491944" sldId="326"/>
        </pc:sldMkLst>
        <pc:spChg chg="mod">
          <ac:chgData name="钱 霖奕" userId="d928a817aa094823" providerId="LiveId" clId="{BC292223-8FE1-F449-8B04-DA20A4673E20}" dt="2022-11-25T12:27:01.383" v="119"/>
          <ac:spMkLst>
            <pc:docMk/>
            <pc:sldMk cId="2704491944" sldId="326"/>
            <ac:spMk id="2" creationId="{BFBFC69E-A847-667A-8CCB-1AD9764659E0}"/>
          </ac:spMkLst>
        </pc:spChg>
        <pc:spChg chg="mod">
          <ac:chgData name="钱 霖奕" userId="d928a817aa094823" providerId="LiveId" clId="{BC292223-8FE1-F449-8B04-DA20A4673E20}" dt="2022-11-25T12:27:01.383" v="119"/>
          <ac:spMkLst>
            <pc:docMk/>
            <pc:sldMk cId="2704491944" sldId="326"/>
            <ac:spMk id="3" creationId="{2BCDEE75-1E69-6286-16E0-AB428BF6C4AA}"/>
          </ac:spMkLst>
        </pc:spChg>
        <pc:spChg chg="add mod">
          <ac:chgData name="钱 霖奕" userId="d928a817aa094823" providerId="LiveId" clId="{BC292223-8FE1-F449-8B04-DA20A4673E20}" dt="2022-11-25T12:52:03.602" v="1146"/>
          <ac:spMkLst>
            <pc:docMk/>
            <pc:sldMk cId="2704491944" sldId="326"/>
            <ac:spMk id="4" creationId="{4DC69C48-2203-36B6-C09A-9BB23E599C16}"/>
          </ac:spMkLst>
        </pc:spChg>
      </pc:sldChg>
      <pc:sldChg chg="addSp modSp del">
        <pc:chgData name="钱 霖奕" userId="d928a817aa094823" providerId="LiveId" clId="{BC292223-8FE1-F449-8B04-DA20A4673E20}" dt="2022-11-29T14:38:47.610" v="5055" actId="2696"/>
        <pc:sldMkLst>
          <pc:docMk/>
          <pc:sldMk cId="884590934" sldId="327"/>
        </pc:sldMkLst>
        <pc:spChg chg="mod">
          <ac:chgData name="钱 霖奕" userId="d928a817aa094823" providerId="LiveId" clId="{BC292223-8FE1-F449-8B04-DA20A4673E20}" dt="2022-11-25T12:27:01.383" v="119"/>
          <ac:spMkLst>
            <pc:docMk/>
            <pc:sldMk cId="884590934" sldId="327"/>
            <ac:spMk id="2" creationId="{BFBFC69E-A847-667A-8CCB-1AD9764659E0}"/>
          </ac:spMkLst>
        </pc:spChg>
        <pc:spChg chg="mod">
          <ac:chgData name="钱 霖奕" userId="d928a817aa094823" providerId="LiveId" clId="{BC292223-8FE1-F449-8B04-DA20A4673E20}" dt="2022-11-25T12:27:01.383" v="119"/>
          <ac:spMkLst>
            <pc:docMk/>
            <pc:sldMk cId="884590934" sldId="327"/>
            <ac:spMk id="3" creationId="{2BCDEE75-1E69-6286-16E0-AB428BF6C4AA}"/>
          </ac:spMkLst>
        </pc:spChg>
        <pc:spChg chg="add mod">
          <ac:chgData name="钱 霖奕" userId="d928a817aa094823" providerId="LiveId" clId="{BC292223-8FE1-F449-8B04-DA20A4673E20}" dt="2022-11-25T12:52:03.602" v="1146"/>
          <ac:spMkLst>
            <pc:docMk/>
            <pc:sldMk cId="884590934" sldId="327"/>
            <ac:spMk id="4" creationId="{D75B34B4-2EBE-2383-465C-E5377ED515C1}"/>
          </ac:spMkLst>
        </pc:spChg>
      </pc:sldChg>
      <pc:sldChg chg="addSp modSp del">
        <pc:chgData name="钱 霖奕" userId="d928a817aa094823" providerId="LiveId" clId="{BC292223-8FE1-F449-8B04-DA20A4673E20}" dt="2022-11-29T14:38:47.845" v="5056" actId="2696"/>
        <pc:sldMkLst>
          <pc:docMk/>
          <pc:sldMk cId="1737551249" sldId="328"/>
        </pc:sldMkLst>
        <pc:spChg chg="mod">
          <ac:chgData name="钱 霖奕" userId="d928a817aa094823" providerId="LiveId" clId="{BC292223-8FE1-F449-8B04-DA20A4673E20}" dt="2022-11-25T12:27:01.383" v="119"/>
          <ac:spMkLst>
            <pc:docMk/>
            <pc:sldMk cId="1737551249" sldId="328"/>
            <ac:spMk id="2" creationId="{BFBFC69E-A847-667A-8CCB-1AD9764659E0}"/>
          </ac:spMkLst>
        </pc:spChg>
        <pc:spChg chg="add mod">
          <ac:chgData name="钱 霖奕" userId="d928a817aa094823" providerId="LiveId" clId="{BC292223-8FE1-F449-8B04-DA20A4673E20}" dt="2022-11-25T12:52:03.602" v="1146"/>
          <ac:spMkLst>
            <pc:docMk/>
            <pc:sldMk cId="1737551249" sldId="328"/>
            <ac:spMk id="3" creationId="{20F9619D-A033-5D1E-5546-A38BEA6429E4}"/>
          </ac:spMkLst>
        </pc:spChg>
        <pc:spChg chg="mod">
          <ac:chgData name="钱 霖奕" userId="d928a817aa094823" providerId="LiveId" clId="{BC292223-8FE1-F449-8B04-DA20A4673E20}" dt="2022-11-25T12:27:01.383" v="119"/>
          <ac:spMkLst>
            <pc:docMk/>
            <pc:sldMk cId="1737551249" sldId="328"/>
            <ac:spMk id="7" creationId="{31E27BA4-8619-2C25-A56B-22A752538B82}"/>
          </ac:spMkLst>
        </pc:spChg>
      </pc:sldChg>
      <pc:sldChg chg="addSp modSp del">
        <pc:chgData name="钱 霖奕" userId="d928a817aa094823" providerId="LiveId" clId="{BC292223-8FE1-F449-8B04-DA20A4673E20}" dt="2022-11-29T14:38:48.019" v="5057" actId="2696"/>
        <pc:sldMkLst>
          <pc:docMk/>
          <pc:sldMk cId="2696931804" sldId="329"/>
        </pc:sldMkLst>
        <pc:spChg chg="mod">
          <ac:chgData name="钱 霖奕" userId="d928a817aa094823" providerId="LiveId" clId="{BC292223-8FE1-F449-8B04-DA20A4673E20}" dt="2022-11-25T12:27:01.383" v="119"/>
          <ac:spMkLst>
            <pc:docMk/>
            <pc:sldMk cId="2696931804" sldId="329"/>
            <ac:spMk id="2" creationId="{BFBFC69E-A847-667A-8CCB-1AD9764659E0}"/>
          </ac:spMkLst>
        </pc:spChg>
        <pc:spChg chg="add mod">
          <ac:chgData name="钱 霖奕" userId="d928a817aa094823" providerId="LiveId" clId="{BC292223-8FE1-F449-8B04-DA20A4673E20}" dt="2022-11-25T12:52:03.602" v="1146"/>
          <ac:spMkLst>
            <pc:docMk/>
            <pc:sldMk cId="2696931804" sldId="329"/>
            <ac:spMk id="3" creationId="{897FFE43-F1DF-5193-CFF8-E939E57B8ABB}"/>
          </ac:spMkLst>
        </pc:spChg>
        <pc:spChg chg="mod">
          <ac:chgData name="钱 霖奕" userId="d928a817aa094823" providerId="LiveId" clId="{BC292223-8FE1-F449-8B04-DA20A4673E20}" dt="2022-11-25T12:27:01.383" v="119"/>
          <ac:spMkLst>
            <pc:docMk/>
            <pc:sldMk cId="2696931804" sldId="329"/>
            <ac:spMk id="7" creationId="{31E27BA4-8619-2C25-A56B-22A752538B82}"/>
          </ac:spMkLst>
        </pc:spChg>
      </pc:sldChg>
      <pc:sldChg chg="addSp modSp del">
        <pc:chgData name="钱 霖奕" userId="d928a817aa094823" providerId="LiveId" clId="{BC292223-8FE1-F449-8B04-DA20A4673E20}" dt="2022-11-29T14:38:48.225" v="5058" actId="2696"/>
        <pc:sldMkLst>
          <pc:docMk/>
          <pc:sldMk cId="1635252245" sldId="330"/>
        </pc:sldMkLst>
        <pc:spChg chg="mod">
          <ac:chgData name="钱 霖奕" userId="d928a817aa094823" providerId="LiveId" clId="{BC292223-8FE1-F449-8B04-DA20A4673E20}" dt="2022-11-25T12:27:01.383" v="119"/>
          <ac:spMkLst>
            <pc:docMk/>
            <pc:sldMk cId="1635252245" sldId="330"/>
            <ac:spMk id="2" creationId="{04D7F8F3-43E6-5B3F-BE41-68C5FE1FCEB6}"/>
          </ac:spMkLst>
        </pc:spChg>
        <pc:spChg chg="mod">
          <ac:chgData name="钱 霖奕" userId="d928a817aa094823" providerId="LiveId" clId="{BC292223-8FE1-F449-8B04-DA20A4673E20}" dt="2022-11-25T12:27:01.383" v="119"/>
          <ac:spMkLst>
            <pc:docMk/>
            <pc:sldMk cId="1635252245" sldId="330"/>
            <ac:spMk id="3" creationId="{61CD3EDD-0A56-EF66-B4D4-E9EE8DF5C715}"/>
          </ac:spMkLst>
        </pc:spChg>
        <pc:spChg chg="add mod">
          <ac:chgData name="钱 霖奕" userId="d928a817aa094823" providerId="LiveId" clId="{BC292223-8FE1-F449-8B04-DA20A4673E20}" dt="2022-11-25T12:52:03.602" v="1146"/>
          <ac:spMkLst>
            <pc:docMk/>
            <pc:sldMk cId="1635252245" sldId="330"/>
            <ac:spMk id="5" creationId="{269DD374-B28D-5DE0-F281-FCF44386DC89}"/>
          </ac:spMkLst>
        </pc:spChg>
      </pc:sldChg>
      <pc:sldChg chg="addSp modSp del">
        <pc:chgData name="钱 霖奕" userId="d928a817aa094823" providerId="LiveId" clId="{BC292223-8FE1-F449-8B04-DA20A4673E20}" dt="2022-11-29T14:38:48.870" v="5059" actId="2696"/>
        <pc:sldMkLst>
          <pc:docMk/>
          <pc:sldMk cId="3215393913" sldId="331"/>
        </pc:sldMkLst>
        <pc:spChg chg="mod">
          <ac:chgData name="钱 霖奕" userId="d928a817aa094823" providerId="LiveId" clId="{BC292223-8FE1-F449-8B04-DA20A4673E20}" dt="2022-11-25T12:27:01.383" v="119"/>
          <ac:spMkLst>
            <pc:docMk/>
            <pc:sldMk cId="3215393913" sldId="331"/>
            <ac:spMk id="2" creationId="{BFBFC69E-A847-667A-8CCB-1AD9764659E0}"/>
          </ac:spMkLst>
        </pc:spChg>
        <pc:spChg chg="add mod">
          <ac:chgData name="钱 霖奕" userId="d928a817aa094823" providerId="LiveId" clId="{BC292223-8FE1-F449-8B04-DA20A4673E20}" dt="2022-11-25T12:52:03.602" v="1146"/>
          <ac:spMkLst>
            <pc:docMk/>
            <pc:sldMk cId="3215393913" sldId="331"/>
            <ac:spMk id="3" creationId="{4D244924-A004-86D8-9CA9-8D6A93047E5F}"/>
          </ac:spMkLst>
        </pc:spChg>
        <pc:spChg chg="mod">
          <ac:chgData name="钱 霖奕" userId="d928a817aa094823" providerId="LiveId" clId="{BC292223-8FE1-F449-8B04-DA20A4673E20}" dt="2022-11-25T12:27:01.383" v="119"/>
          <ac:spMkLst>
            <pc:docMk/>
            <pc:sldMk cId="3215393913" sldId="331"/>
            <ac:spMk id="7" creationId="{31E27BA4-8619-2C25-A56B-22A752538B82}"/>
          </ac:spMkLst>
        </pc:spChg>
      </pc:sldChg>
      <pc:sldChg chg="addSp modSp del">
        <pc:chgData name="钱 霖奕" userId="d928a817aa094823" providerId="LiveId" clId="{BC292223-8FE1-F449-8B04-DA20A4673E20}" dt="2022-11-29T14:38:49.115" v="5060" actId="2696"/>
        <pc:sldMkLst>
          <pc:docMk/>
          <pc:sldMk cId="2131492910" sldId="332"/>
        </pc:sldMkLst>
        <pc:spChg chg="mod">
          <ac:chgData name="钱 霖奕" userId="d928a817aa094823" providerId="LiveId" clId="{BC292223-8FE1-F449-8B04-DA20A4673E20}" dt="2022-11-25T12:27:01.383" v="119"/>
          <ac:spMkLst>
            <pc:docMk/>
            <pc:sldMk cId="2131492910" sldId="332"/>
            <ac:spMk id="2" creationId="{7A56D87B-AA91-E547-3E45-5641F4064636}"/>
          </ac:spMkLst>
        </pc:spChg>
        <pc:spChg chg="mod">
          <ac:chgData name="钱 霖奕" userId="d928a817aa094823" providerId="LiveId" clId="{BC292223-8FE1-F449-8B04-DA20A4673E20}" dt="2022-11-25T12:27:01.383" v="119"/>
          <ac:spMkLst>
            <pc:docMk/>
            <pc:sldMk cId="2131492910" sldId="332"/>
            <ac:spMk id="3" creationId="{D409E8CD-5526-EDDA-9C36-2A73126FF7C9}"/>
          </ac:spMkLst>
        </pc:spChg>
        <pc:spChg chg="add mod">
          <ac:chgData name="钱 霖奕" userId="d928a817aa094823" providerId="LiveId" clId="{BC292223-8FE1-F449-8B04-DA20A4673E20}" dt="2022-11-25T12:52:03.602" v="1146"/>
          <ac:spMkLst>
            <pc:docMk/>
            <pc:sldMk cId="2131492910" sldId="332"/>
            <ac:spMk id="5" creationId="{6484D853-25F7-08A9-456D-F8C2861D6E84}"/>
          </ac:spMkLst>
        </pc:spChg>
      </pc:sldChg>
      <pc:sldChg chg="addSp modSp del">
        <pc:chgData name="钱 霖奕" userId="d928a817aa094823" providerId="LiveId" clId="{BC292223-8FE1-F449-8B04-DA20A4673E20}" dt="2022-11-29T14:38:49.620" v="5062" actId="2696"/>
        <pc:sldMkLst>
          <pc:docMk/>
          <pc:sldMk cId="745681333" sldId="333"/>
        </pc:sldMkLst>
        <pc:spChg chg="mod">
          <ac:chgData name="钱 霖奕" userId="d928a817aa094823" providerId="LiveId" clId="{BC292223-8FE1-F449-8B04-DA20A4673E20}" dt="2022-11-25T12:27:01.383" v="119"/>
          <ac:spMkLst>
            <pc:docMk/>
            <pc:sldMk cId="745681333" sldId="333"/>
            <ac:spMk id="2" creationId="{7A56D87B-AA91-E547-3E45-5641F4064636}"/>
          </ac:spMkLst>
        </pc:spChg>
        <pc:spChg chg="mod">
          <ac:chgData name="钱 霖奕" userId="d928a817aa094823" providerId="LiveId" clId="{BC292223-8FE1-F449-8B04-DA20A4673E20}" dt="2022-11-25T12:27:01.383" v="119"/>
          <ac:spMkLst>
            <pc:docMk/>
            <pc:sldMk cId="745681333" sldId="333"/>
            <ac:spMk id="3" creationId="{D409E8CD-5526-EDDA-9C36-2A73126FF7C9}"/>
          </ac:spMkLst>
        </pc:spChg>
        <pc:spChg chg="add mod">
          <ac:chgData name="钱 霖奕" userId="d928a817aa094823" providerId="LiveId" clId="{BC292223-8FE1-F449-8B04-DA20A4673E20}" dt="2022-11-25T12:52:03.602" v="1146"/>
          <ac:spMkLst>
            <pc:docMk/>
            <pc:sldMk cId="745681333" sldId="333"/>
            <ac:spMk id="4" creationId="{C500ADC8-8235-B139-288A-DCF6BAFFE5AD}"/>
          </ac:spMkLst>
        </pc:spChg>
      </pc:sldChg>
      <pc:sldChg chg="addSp modSp del">
        <pc:chgData name="钱 霖奕" userId="d928a817aa094823" providerId="LiveId" clId="{BC292223-8FE1-F449-8B04-DA20A4673E20}" dt="2022-11-29T14:38:50.791" v="5065" actId="2696"/>
        <pc:sldMkLst>
          <pc:docMk/>
          <pc:sldMk cId="90529689" sldId="334"/>
        </pc:sldMkLst>
        <pc:spChg chg="mod">
          <ac:chgData name="钱 霖奕" userId="d928a817aa094823" providerId="LiveId" clId="{BC292223-8FE1-F449-8B04-DA20A4673E20}" dt="2022-11-25T12:27:01.383" v="119"/>
          <ac:spMkLst>
            <pc:docMk/>
            <pc:sldMk cId="90529689" sldId="334"/>
            <ac:spMk id="2" creationId="{7A56D87B-AA91-E547-3E45-5641F4064636}"/>
          </ac:spMkLst>
        </pc:spChg>
        <pc:spChg chg="mod">
          <ac:chgData name="钱 霖奕" userId="d928a817aa094823" providerId="LiveId" clId="{BC292223-8FE1-F449-8B04-DA20A4673E20}" dt="2022-11-25T12:27:01.383" v="119"/>
          <ac:spMkLst>
            <pc:docMk/>
            <pc:sldMk cId="90529689" sldId="334"/>
            <ac:spMk id="3" creationId="{D409E8CD-5526-EDDA-9C36-2A73126FF7C9}"/>
          </ac:spMkLst>
        </pc:spChg>
        <pc:spChg chg="add mod">
          <ac:chgData name="钱 霖奕" userId="d928a817aa094823" providerId="LiveId" clId="{BC292223-8FE1-F449-8B04-DA20A4673E20}" dt="2022-11-25T12:52:03.602" v="1146"/>
          <ac:spMkLst>
            <pc:docMk/>
            <pc:sldMk cId="90529689" sldId="334"/>
            <ac:spMk id="4" creationId="{01FA3DBA-5D64-2D2F-415C-B5A01FBF13E8}"/>
          </ac:spMkLst>
        </pc:spChg>
      </pc:sldChg>
      <pc:sldChg chg="addSp modSp del">
        <pc:chgData name="钱 霖奕" userId="d928a817aa094823" providerId="LiveId" clId="{BC292223-8FE1-F449-8B04-DA20A4673E20}" dt="2022-11-29T14:38:51.541" v="5068" actId="2696"/>
        <pc:sldMkLst>
          <pc:docMk/>
          <pc:sldMk cId="159761481" sldId="335"/>
        </pc:sldMkLst>
        <pc:spChg chg="mod">
          <ac:chgData name="钱 霖奕" userId="d928a817aa094823" providerId="LiveId" clId="{BC292223-8FE1-F449-8B04-DA20A4673E20}" dt="2022-11-25T12:27:01.383" v="119"/>
          <ac:spMkLst>
            <pc:docMk/>
            <pc:sldMk cId="159761481" sldId="335"/>
            <ac:spMk id="2" creationId="{7A56D87B-AA91-E547-3E45-5641F4064636}"/>
          </ac:spMkLst>
        </pc:spChg>
        <pc:spChg chg="mod">
          <ac:chgData name="钱 霖奕" userId="d928a817aa094823" providerId="LiveId" clId="{BC292223-8FE1-F449-8B04-DA20A4673E20}" dt="2022-11-25T12:27:01.383" v="119"/>
          <ac:spMkLst>
            <pc:docMk/>
            <pc:sldMk cId="159761481" sldId="335"/>
            <ac:spMk id="3" creationId="{D409E8CD-5526-EDDA-9C36-2A73126FF7C9}"/>
          </ac:spMkLst>
        </pc:spChg>
        <pc:spChg chg="add mod">
          <ac:chgData name="钱 霖奕" userId="d928a817aa094823" providerId="LiveId" clId="{BC292223-8FE1-F449-8B04-DA20A4673E20}" dt="2022-11-25T12:52:03.602" v="1146"/>
          <ac:spMkLst>
            <pc:docMk/>
            <pc:sldMk cId="159761481" sldId="335"/>
            <ac:spMk id="4" creationId="{85ABF765-5075-6CB7-7E01-F3CC24D278C3}"/>
          </ac:spMkLst>
        </pc:spChg>
      </pc:sldChg>
      <pc:sldChg chg="addSp modSp del">
        <pc:chgData name="钱 霖奕" userId="d928a817aa094823" providerId="LiveId" clId="{BC292223-8FE1-F449-8B04-DA20A4673E20}" dt="2022-11-29T14:38:51.759" v="5069" actId="2696"/>
        <pc:sldMkLst>
          <pc:docMk/>
          <pc:sldMk cId="3504303682" sldId="336"/>
        </pc:sldMkLst>
        <pc:spChg chg="mod">
          <ac:chgData name="钱 霖奕" userId="d928a817aa094823" providerId="LiveId" clId="{BC292223-8FE1-F449-8B04-DA20A4673E20}" dt="2022-11-25T12:27:01.383" v="119"/>
          <ac:spMkLst>
            <pc:docMk/>
            <pc:sldMk cId="3504303682" sldId="336"/>
            <ac:spMk id="2" creationId="{7A56D87B-AA91-E547-3E45-5641F4064636}"/>
          </ac:spMkLst>
        </pc:spChg>
        <pc:spChg chg="add mod">
          <ac:chgData name="钱 霖奕" userId="d928a817aa094823" providerId="LiveId" clId="{BC292223-8FE1-F449-8B04-DA20A4673E20}" dt="2022-11-25T12:52:03.602" v="1146"/>
          <ac:spMkLst>
            <pc:docMk/>
            <pc:sldMk cId="3504303682" sldId="336"/>
            <ac:spMk id="5" creationId="{886E1683-C20D-266C-C359-80B7AB788701}"/>
          </ac:spMkLst>
        </pc:spChg>
      </pc:sldChg>
      <pc:sldChg chg="addSp modSp del">
        <pc:chgData name="钱 霖奕" userId="d928a817aa094823" providerId="LiveId" clId="{BC292223-8FE1-F449-8B04-DA20A4673E20}" dt="2022-11-29T14:38:51.987" v="5070" actId="2696"/>
        <pc:sldMkLst>
          <pc:docMk/>
          <pc:sldMk cId="3974005770" sldId="337"/>
        </pc:sldMkLst>
        <pc:spChg chg="mod">
          <ac:chgData name="钱 霖奕" userId="d928a817aa094823" providerId="LiveId" clId="{BC292223-8FE1-F449-8B04-DA20A4673E20}" dt="2022-11-25T12:27:01.383" v="119"/>
          <ac:spMkLst>
            <pc:docMk/>
            <pc:sldMk cId="3974005770" sldId="337"/>
            <ac:spMk id="2" creationId="{7A56D87B-AA91-E547-3E45-5641F4064636}"/>
          </ac:spMkLst>
        </pc:spChg>
        <pc:spChg chg="mod">
          <ac:chgData name="钱 霖奕" userId="d928a817aa094823" providerId="LiveId" clId="{BC292223-8FE1-F449-8B04-DA20A4673E20}" dt="2022-11-25T12:27:01.383" v="119"/>
          <ac:spMkLst>
            <pc:docMk/>
            <pc:sldMk cId="3974005770" sldId="337"/>
            <ac:spMk id="3" creationId="{D409E8CD-5526-EDDA-9C36-2A73126FF7C9}"/>
          </ac:spMkLst>
        </pc:spChg>
        <pc:spChg chg="add mod">
          <ac:chgData name="钱 霖奕" userId="d928a817aa094823" providerId="LiveId" clId="{BC292223-8FE1-F449-8B04-DA20A4673E20}" dt="2022-11-25T12:52:03.602" v="1146"/>
          <ac:spMkLst>
            <pc:docMk/>
            <pc:sldMk cId="3974005770" sldId="337"/>
            <ac:spMk id="5" creationId="{8321BC34-299E-16DA-BF70-A2D841D265AE}"/>
          </ac:spMkLst>
        </pc:spChg>
      </pc:sldChg>
      <pc:sldChg chg="addSp modSp del">
        <pc:chgData name="钱 霖奕" userId="d928a817aa094823" providerId="LiveId" clId="{BC292223-8FE1-F449-8B04-DA20A4673E20}" dt="2022-11-29T14:38:52.193" v="5071" actId="2696"/>
        <pc:sldMkLst>
          <pc:docMk/>
          <pc:sldMk cId="11973667" sldId="338"/>
        </pc:sldMkLst>
        <pc:spChg chg="mod">
          <ac:chgData name="钱 霖奕" userId="d928a817aa094823" providerId="LiveId" clId="{BC292223-8FE1-F449-8B04-DA20A4673E20}" dt="2022-11-25T12:27:01.383" v="119"/>
          <ac:spMkLst>
            <pc:docMk/>
            <pc:sldMk cId="11973667" sldId="338"/>
            <ac:spMk id="2" creationId="{7A56D87B-AA91-E547-3E45-5641F4064636}"/>
          </ac:spMkLst>
        </pc:spChg>
        <pc:spChg chg="mod">
          <ac:chgData name="钱 霖奕" userId="d928a817aa094823" providerId="LiveId" clId="{BC292223-8FE1-F449-8B04-DA20A4673E20}" dt="2022-11-25T12:27:01.383" v="119"/>
          <ac:spMkLst>
            <pc:docMk/>
            <pc:sldMk cId="11973667" sldId="338"/>
            <ac:spMk id="3" creationId="{D409E8CD-5526-EDDA-9C36-2A73126FF7C9}"/>
          </ac:spMkLst>
        </pc:spChg>
        <pc:spChg chg="add mod">
          <ac:chgData name="钱 霖奕" userId="d928a817aa094823" providerId="LiveId" clId="{BC292223-8FE1-F449-8B04-DA20A4673E20}" dt="2022-11-25T12:52:03.602" v="1146"/>
          <ac:spMkLst>
            <pc:docMk/>
            <pc:sldMk cId="11973667" sldId="338"/>
            <ac:spMk id="4" creationId="{A100293E-EF8F-A0B0-F6B4-61F844CE9DF8}"/>
          </ac:spMkLst>
        </pc:spChg>
      </pc:sldChg>
      <pc:sldChg chg="addSp modSp del">
        <pc:chgData name="钱 霖奕" userId="d928a817aa094823" providerId="LiveId" clId="{BC292223-8FE1-F449-8B04-DA20A4673E20}" dt="2022-11-29T14:38:52.416" v="5072" actId="2696"/>
        <pc:sldMkLst>
          <pc:docMk/>
          <pc:sldMk cId="1897847280" sldId="339"/>
        </pc:sldMkLst>
        <pc:spChg chg="mod">
          <ac:chgData name="钱 霖奕" userId="d928a817aa094823" providerId="LiveId" clId="{BC292223-8FE1-F449-8B04-DA20A4673E20}" dt="2022-11-25T12:27:01.383" v="119"/>
          <ac:spMkLst>
            <pc:docMk/>
            <pc:sldMk cId="1897847280" sldId="339"/>
            <ac:spMk id="2" creationId="{7A56D87B-AA91-E547-3E45-5641F4064636}"/>
          </ac:spMkLst>
        </pc:spChg>
        <pc:spChg chg="mod">
          <ac:chgData name="钱 霖奕" userId="d928a817aa094823" providerId="LiveId" clId="{BC292223-8FE1-F449-8B04-DA20A4673E20}" dt="2022-11-25T12:27:01.383" v="119"/>
          <ac:spMkLst>
            <pc:docMk/>
            <pc:sldMk cId="1897847280" sldId="339"/>
            <ac:spMk id="3" creationId="{D409E8CD-5526-EDDA-9C36-2A73126FF7C9}"/>
          </ac:spMkLst>
        </pc:spChg>
        <pc:spChg chg="add mod">
          <ac:chgData name="钱 霖奕" userId="d928a817aa094823" providerId="LiveId" clId="{BC292223-8FE1-F449-8B04-DA20A4673E20}" dt="2022-11-25T12:52:03.602" v="1146"/>
          <ac:spMkLst>
            <pc:docMk/>
            <pc:sldMk cId="1897847280" sldId="339"/>
            <ac:spMk id="6" creationId="{7E2DE3E1-4F53-FC34-F592-C5A743CB740B}"/>
          </ac:spMkLst>
        </pc:spChg>
      </pc:sldChg>
      <pc:sldChg chg="addSp modSp del">
        <pc:chgData name="钱 霖奕" userId="d928a817aa094823" providerId="LiveId" clId="{BC292223-8FE1-F449-8B04-DA20A4673E20}" dt="2022-11-29T14:38:52.610" v="5073" actId="2696"/>
        <pc:sldMkLst>
          <pc:docMk/>
          <pc:sldMk cId="1673702171" sldId="340"/>
        </pc:sldMkLst>
        <pc:spChg chg="mod">
          <ac:chgData name="钱 霖奕" userId="d928a817aa094823" providerId="LiveId" clId="{BC292223-8FE1-F449-8B04-DA20A4673E20}" dt="2022-11-25T12:27:01.383" v="119"/>
          <ac:spMkLst>
            <pc:docMk/>
            <pc:sldMk cId="1673702171" sldId="340"/>
            <ac:spMk id="2" creationId="{7A56D87B-AA91-E547-3E45-5641F4064636}"/>
          </ac:spMkLst>
        </pc:spChg>
        <pc:spChg chg="mod">
          <ac:chgData name="钱 霖奕" userId="d928a817aa094823" providerId="LiveId" clId="{BC292223-8FE1-F449-8B04-DA20A4673E20}" dt="2022-11-25T12:27:01.383" v="119"/>
          <ac:spMkLst>
            <pc:docMk/>
            <pc:sldMk cId="1673702171" sldId="340"/>
            <ac:spMk id="3" creationId="{D409E8CD-5526-EDDA-9C36-2A73126FF7C9}"/>
          </ac:spMkLst>
        </pc:spChg>
        <pc:spChg chg="add mod">
          <ac:chgData name="钱 霖奕" userId="d928a817aa094823" providerId="LiveId" clId="{BC292223-8FE1-F449-8B04-DA20A4673E20}" dt="2022-11-25T12:52:03.602" v="1146"/>
          <ac:spMkLst>
            <pc:docMk/>
            <pc:sldMk cId="1673702171" sldId="340"/>
            <ac:spMk id="4" creationId="{62C346CE-7E23-D9F6-A2E6-20F7D42AEF5E}"/>
          </ac:spMkLst>
        </pc:spChg>
      </pc:sldChg>
      <pc:sldChg chg="addSp modSp del">
        <pc:chgData name="钱 霖奕" userId="d928a817aa094823" providerId="LiveId" clId="{BC292223-8FE1-F449-8B04-DA20A4673E20}" dt="2022-11-29T14:38:53.797" v="5074" actId="2696"/>
        <pc:sldMkLst>
          <pc:docMk/>
          <pc:sldMk cId="2565195576" sldId="341"/>
        </pc:sldMkLst>
        <pc:spChg chg="mod">
          <ac:chgData name="钱 霖奕" userId="d928a817aa094823" providerId="LiveId" clId="{BC292223-8FE1-F449-8B04-DA20A4673E20}" dt="2022-11-25T12:27:01.383" v="119"/>
          <ac:spMkLst>
            <pc:docMk/>
            <pc:sldMk cId="2565195576" sldId="341"/>
            <ac:spMk id="2" creationId="{7A56D87B-AA91-E547-3E45-5641F4064636}"/>
          </ac:spMkLst>
        </pc:spChg>
        <pc:spChg chg="mod">
          <ac:chgData name="钱 霖奕" userId="d928a817aa094823" providerId="LiveId" clId="{BC292223-8FE1-F449-8B04-DA20A4673E20}" dt="2022-11-25T12:27:01.383" v="119"/>
          <ac:spMkLst>
            <pc:docMk/>
            <pc:sldMk cId="2565195576" sldId="341"/>
            <ac:spMk id="3" creationId="{D409E8CD-5526-EDDA-9C36-2A73126FF7C9}"/>
          </ac:spMkLst>
        </pc:spChg>
        <pc:spChg chg="add mod">
          <ac:chgData name="钱 霖奕" userId="d928a817aa094823" providerId="LiveId" clId="{BC292223-8FE1-F449-8B04-DA20A4673E20}" dt="2022-11-25T12:52:03.602" v="1146"/>
          <ac:spMkLst>
            <pc:docMk/>
            <pc:sldMk cId="2565195576" sldId="341"/>
            <ac:spMk id="5" creationId="{CF2477F1-52F4-B6BF-275F-85232E8F8E52}"/>
          </ac:spMkLst>
        </pc:spChg>
      </pc:sldChg>
      <pc:sldChg chg="addSp modSp del">
        <pc:chgData name="钱 霖奕" userId="d928a817aa094823" providerId="LiveId" clId="{BC292223-8FE1-F449-8B04-DA20A4673E20}" dt="2022-11-29T13:18:42.384" v="4003" actId="2696"/>
        <pc:sldMkLst>
          <pc:docMk/>
          <pc:sldMk cId="3516794896" sldId="342"/>
        </pc:sldMkLst>
        <pc:spChg chg="mod">
          <ac:chgData name="钱 霖奕" userId="d928a817aa094823" providerId="LiveId" clId="{BC292223-8FE1-F449-8B04-DA20A4673E20}" dt="2022-11-25T12:27:01.383" v="119"/>
          <ac:spMkLst>
            <pc:docMk/>
            <pc:sldMk cId="3516794896" sldId="342"/>
            <ac:spMk id="2" creationId="{7A56D87B-AA91-E547-3E45-5641F4064636}"/>
          </ac:spMkLst>
        </pc:spChg>
        <pc:spChg chg="mod">
          <ac:chgData name="钱 霖奕" userId="d928a817aa094823" providerId="LiveId" clId="{BC292223-8FE1-F449-8B04-DA20A4673E20}" dt="2022-11-25T12:27:01.383" v="119"/>
          <ac:spMkLst>
            <pc:docMk/>
            <pc:sldMk cId="3516794896" sldId="342"/>
            <ac:spMk id="3" creationId="{D409E8CD-5526-EDDA-9C36-2A73126FF7C9}"/>
          </ac:spMkLst>
        </pc:spChg>
        <pc:spChg chg="add mod">
          <ac:chgData name="钱 霖奕" userId="d928a817aa094823" providerId="LiveId" clId="{BC292223-8FE1-F449-8B04-DA20A4673E20}" dt="2022-11-25T12:52:03.602" v="1146"/>
          <ac:spMkLst>
            <pc:docMk/>
            <pc:sldMk cId="3516794896" sldId="342"/>
            <ac:spMk id="4" creationId="{76464328-B960-E5A5-621C-9563E4EAAA1D}"/>
          </ac:spMkLst>
        </pc:spChg>
      </pc:sldChg>
      <pc:sldChg chg="addSp modSp del">
        <pc:chgData name="钱 霖奕" userId="d928a817aa094823" providerId="LiveId" clId="{BC292223-8FE1-F449-8B04-DA20A4673E20}" dt="2022-11-29T13:18:44.833" v="4004" actId="2696"/>
        <pc:sldMkLst>
          <pc:docMk/>
          <pc:sldMk cId="1923990046" sldId="343"/>
        </pc:sldMkLst>
        <pc:spChg chg="mod">
          <ac:chgData name="钱 霖奕" userId="d928a817aa094823" providerId="LiveId" clId="{BC292223-8FE1-F449-8B04-DA20A4673E20}" dt="2022-11-25T12:27:01.383" v="119"/>
          <ac:spMkLst>
            <pc:docMk/>
            <pc:sldMk cId="1923990046" sldId="343"/>
            <ac:spMk id="2" creationId="{7A56D87B-AA91-E547-3E45-5641F4064636}"/>
          </ac:spMkLst>
        </pc:spChg>
        <pc:spChg chg="mod">
          <ac:chgData name="钱 霖奕" userId="d928a817aa094823" providerId="LiveId" clId="{BC292223-8FE1-F449-8B04-DA20A4673E20}" dt="2022-11-25T12:27:01.383" v="119"/>
          <ac:spMkLst>
            <pc:docMk/>
            <pc:sldMk cId="1923990046" sldId="343"/>
            <ac:spMk id="3" creationId="{D409E8CD-5526-EDDA-9C36-2A73126FF7C9}"/>
          </ac:spMkLst>
        </pc:spChg>
        <pc:spChg chg="add mod">
          <ac:chgData name="钱 霖奕" userId="d928a817aa094823" providerId="LiveId" clId="{BC292223-8FE1-F449-8B04-DA20A4673E20}" dt="2022-11-25T12:52:03.602" v="1146"/>
          <ac:spMkLst>
            <pc:docMk/>
            <pc:sldMk cId="1923990046" sldId="343"/>
            <ac:spMk id="4" creationId="{3A295A53-4D38-50BE-6F12-C1C49950D1FD}"/>
          </ac:spMkLst>
        </pc:spChg>
      </pc:sldChg>
      <pc:sldChg chg="addSp modSp del ord">
        <pc:chgData name="钱 霖奕" userId="d928a817aa094823" providerId="LiveId" clId="{BC292223-8FE1-F449-8B04-DA20A4673E20}" dt="2022-11-29T14:38:50.536" v="5064" actId="2696"/>
        <pc:sldMkLst>
          <pc:docMk/>
          <pc:sldMk cId="2828975668" sldId="344"/>
        </pc:sldMkLst>
        <pc:spChg chg="mod">
          <ac:chgData name="钱 霖奕" userId="d928a817aa094823" providerId="LiveId" clId="{BC292223-8FE1-F449-8B04-DA20A4673E20}" dt="2022-11-25T12:27:01.383" v="119"/>
          <ac:spMkLst>
            <pc:docMk/>
            <pc:sldMk cId="2828975668" sldId="344"/>
            <ac:spMk id="2" creationId="{7A56D87B-AA91-E547-3E45-5641F4064636}"/>
          </ac:spMkLst>
        </pc:spChg>
        <pc:spChg chg="mod">
          <ac:chgData name="钱 霖奕" userId="d928a817aa094823" providerId="LiveId" clId="{BC292223-8FE1-F449-8B04-DA20A4673E20}" dt="2022-11-25T12:27:01.383" v="119"/>
          <ac:spMkLst>
            <pc:docMk/>
            <pc:sldMk cId="2828975668" sldId="344"/>
            <ac:spMk id="3" creationId="{D409E8CD-5526-EDDA-9C36-2A73126FF7C9}"/>
          </ac:spMkLst>
        </pc:spChg>
        <pc:spChg chg="add mod">
          <ac:chgData name="钱 霖奕" userId="d928a817aa094823" providerId="LiveId" clId="{BC292223-8FE1-F449-8B04-DA20A4673E20}" dt="2022-11-25T12:52:03.602" v="1146"/>
          <ac:spMkLst>
            <pc:docMk/>
            <pc:sldMk cId="2828975668" sldId="344"/>
            <ac:spMk id="4" creationId="{DA0122AD-6585-A4A5-8574-7FEFCC10FEA4}"/>
          </ac:spMkLst>
        </pc:spChg>
      </pc:sldChg>
      <pc:sldChg chg="addSp modSp del">
        <pc:chgData name="钱 霖奕" userId="d928a817aa094823" providerId="LiveId" clId="{BC292223-8FE1-F449-8B04-DA20A4673E20}" dt="2022-11-29T14:08:16.606" v="4741" actId="2696"/>
        <pc:sldMkLst>
          <pc:docMk/>
          <pc:sldMk cId="2664003293" sldId="345"/>
        </pc:sldMkLst>
        <pc:spChg chg="mod">
          <ac:chgData name="钱 霖奕" userId="d928a817aa094823" providerId="LiveId" clId="{BC292223-8FE1-F449-8B04-DA20A4673E20}" dt="2022-11-25T12:27:01.383" v="119"/>
          <ac:spMkLst>
            <pc:docMk/>
            <pc:sldMk cId="2664003293" sldId="345"/>
            <ac:spMk id="2" creationId="{7A56D87B-AA91-E547-3E45-5641F4064636}"/>
          </ac:spMkLst>
        </pc:spChg>
        <pc:spChg chg="mod">
          <ac:chgData name="钱 霖奕" userId="d928a817aa094823" providerId="LiveId" clId="{BC292223-8FE1-F449-8B04-DA20A4673E20}" dt="2022-11-25T12:27:01.383" v="119"/>
          <ac:spMkLst>
            <pc:docMk/>
            <pc:sldMk cId="2664003293" sldId="345"/>
            <ac:spMk id="3" creationId="{D409E8CD-5526-EDDA-9C36-2A73126FF7C9}"/>
          </ac:spMkLst>
        </pc:spChg>
        <pc:spChg chg="add mod">
          <ac:chgData name="钱 霖奕" userId="d928a817aa094823" providerId="LiveId" clId="{BC292223-8FE1-F449-8B04-DA20A4673E20}" dt="2022-11-25T12:52:03.602" v="1146"/>
          <ac:spMkLst>
            <pc:docMk/>
            <pc:sldMk cId="2664003293" sldId="345"/>
            <ac:spMk id="4" creationId="{1384281E-A03B-034B-5915-46908921D129}"/>
          </ac:spMkLst>
        </pc:spChg>
      </pc:sldChg>
      <pc:sldChg chg="addSp modSp del">
        <pc:chgData name="钱 霖奕" userId="d928a817aa094823" providerId="LiveId" clId="{BC292223-8FE1-F449-8B04-DA20A4673E20}" dt="2022-11-29T14:08:15.734" v="4740" actId="2696"/>
        <pc:sldMkLst>
          <pc:docMk/>
          <pc:sldMk cId="2836192653" sldId="346"/>
        </pc:sldMkLst>
        <pc:spChg chg="mod">
          <ac:chgData name="钱 霖奕" userId="d928a817aa094823" providerId="LiveId" clId="{BC292223-8FE1-F449-8B04-DA20A4673E20}" dt="2022-11-25T12:27:01.383" v="119"/>
          <ac:spMkLst>
            <pc:docMk/>
            <pc:sldMk cId="2836192653" sldId="346"/>
            <ac:spMk id="2" creationId="{7A56D87B-AA91-E547-3E45-5641F4064636}"/>
          </ac:spMkLst>
        </pc:spChg>
        <pc:spChg chg="mod">
          <ac:chgData name="钱 霖奕" userId="d928a817aa094823" providerId="LiveId" clId="{BC292223-8FE1-F449-8B04-DA20A4673E20}" dt="2022-11-25T12:27:01.383" v="119"/>
          <ac:spMkLst>
            <pc:docMk/>
            <pc:sldMk cId="2836192653" sldId="346"/>
            <ac:spMk id="3" creationId="{D409E8CD-5526-EDDA-9C36-2A73126FF7C9}"/>
          </ac:spMkLst>
        </pc:spChg>
        <pc:spChg chg="add mod">
          <ac:chgData name="钱 霖奕" userId="d928a817aa094823" providerId="LiveId" clId="{BC292223-8FE1-F449-8B04-DA20A4673E20}" dt="2022-11-25T12:52:03.602" v="1146"/>
          <ac:spMkLst>
            <pc:docMk/>
            <pc:sldMk cId="2836192653" sldId="346"/>
            <ac:spMk id="4" creationId="{335BFEE5-8076-D106-C777-541BA63C155D}"/>
          </ac:spMkLst>
        </pc:spChg>
      </pc:sldChg>
      <pc:sldChg chg="addSp modSp del">
        <pc:chgData name="钱 霖奕" userId="d928a817aa094823" providerId="LiveId" clId="{BC292223-8FE1-F449-8B04-DA20A4673E20}" dt="2022-11-29T14:08:14.423" v="4739" actId="2696"/>
        <pc:sldMkLst>
          <pc:docMk/>
          <pc:sldMk cId="2339825161" sldId="347"/>
        </pc:sldMkLst>
        <pc:spChg chg="mod">
          <ac:chgData name="钱 霖奕" userId="d928a817aa094823" providerId="LiveId" clId="{BC292223-8FE1-F449-8B04-DA20A4673E20}" dt="2022-11-25T12:27:01.383" v="119"/>
          <ac:spMkLst>
            <pc:docMk/>
            <pc:sldMk cId="2339825161" sldId="347"/>
            <ac:spMk id="2" creationId="{7A56D87B-AA91-E547-3E45-5641F4064636}"/>
          </ac:spMkLst>
        </pc:spChg>
        <pc:spChg chg="mod">
          <ac:chgData name="钱 霖奕" userId="d928a817aa094823" providerId="LiveId" clId="{BC292223-8FE1-F449-8B04-DA20A4673E20}" dt="2022-11-25T12:27:01.383" v="119"/>
          <ac:spMkLst>
            <pc:docMk/>
            <pc:sldMk cId="2339825161" sldId="347"/>
            <ac:spMk id="3" creationId="{D409E8CD-5526-EDDA-9C36-2A73126FF7C9}"/>
          </ac:spMkLst>
        </pc:spChg>
        <pc:spChg chg="add mod">
          <ac:chgData name="钱 霖奕" userId="d928a817aa094823" providerId="LiveId" clId="{BC292223-8FE1-F449-8B04-DA20A4673E20}" dt="2022-11-25T12:52:03.602" v="1146"/>
          <ac:spMkLst>
            <pc:docMk/>
            <pc:sldMk cId="2339825161" sldId="347"/>
            <ac:spMk id="4" creationId="{C8F30DB4-66F4-DB6A-7076-F32753D0FCEE}"/>
          </ac:spMkLst>
        </pc:spChg>
      </pc:sldChg>
      <pc:sldChg chg="addSp modSp del">
        <pc:chgData name="钱 霖奕" userId="d928a817aa094823" providerId="LiveId" clId="{BC292223-8FE1-F449-8B04-DA20A4673E20}" dt="2022-11-29T14:08:13.753" v="4738" actId="2696"/>
        <pc:sldMkLst>
          <pc:docMk/>
          <pc:sldMk cId="2155534702" sldId="348"/>
        </pc:sldMkLst>
        <pc:spChg chg="mod">
          <ac:chgData name="钱 霖奕" userId="d928a817aa094823" providerId="LiveId" clId="{BC292223-8FE1-F449-8B04-DA20A4673E20}" dt="2022-11-25T12:27:01.383" v="119"/>
          <ac:spMkLst>
            <pc:docMk/>
            <pc:sldMk cId="2155534702" sldId="348"/>
            <ac:spMk id="2" creationId="{7A56D87B-AA91-E547-3E45-5641F4064636}"/>
          </ac:spMkLst>
        </pc:spChg>
        <pc:spChg chg="mod">
          <ac:chgData name="钱 霖奕" userId="d928a817aa094823" providerId="LiveId" clId="{BC292223-8FE1-F449-8B04-DA20A4673E20}" dt="2022-11-25T12:27:01.383" v="119"/>
          <ac:spMkLst>
            <pc:docMk/>
            <pc:sldMk cId="2155534702" sldId="348"/>
            <ac:spMk id="3" creationId="{D409E8CD-5526-EDDA-9C36-2A73126FF7C9}"/>
          </ac:spMkLst>
        </pc:spChg>
        <pc:spChg chg="add mod">
          <ac:chgData name="钱 霖奕" userId="d928a817aa094823" providerId="LiveId" clId="{BC292223-8FE1-F449-8B04-DA20A4673E20}" dt="2022-11-25T12:52:03.602" v="1146"/>
          <ac:spMkLst>
            <pc:docMk/>
            <pc:sldMk cId="2155534702" sldId="348"/>
            <ac:spMk id="4" creationId="{260DBEBF-BC50-E66C-C2DD-777DEB4901BD}"/>
          </ac:spMkLst>
        </pc:spChg>
      </pc:sldChg>
      <pc:sldChg chg="addSp modSp del">
        <pc:chgData name="钱 霖奕" userId="d928a817aa094823" providerId="LiveId" clId="{BC292223-8FE1-F449-8B04-DA20A4673E20}" dt="2022-11-29T13:19:18.301" v="4007" actId="2696"/>
        <pc:sldMkLst>
          <pc:docMk/>
          <pc:sldMk cId="2697895746" sldId="349"/>
        </pc:sldMkLst>
        <pc:spChg chg="mod">
          <ac:chgData name="钱 霖奕" userId="d928a817aa094823" providerId="LiveId" clId="{BC292223-8FE1-F449-8B04-DA20A4673E20}" dt="2022-11-25T12:27:01.383" v="119"/>
          <ac:spMkLst>
            <pc:docMk/>
            <pc:sldMk cId="2697895746" sldId="349"/>
            <ac:spMk id="2" creationId="{7A56D87B-AA91-E547-3E45-5641F4064636}"/>
          </ac:spMkLst>
        </pc:spChg>
        <pc:spChg chg="mod">
          <ac:chgData name="钱 霖奕" userId="d928a817aa094823" providerId="LiveId" clId="{BC292223-8FE1-F449-8B04-DA20A4673E20}" dt="2022-11-25T12:27:01.383" v="119"/>
          <ac:spMkLst>
            <pc:docMk/>
            <pc:sldMk cId="2697895746" sldId="349"/>
            <ac:spMk id="3" creationId="{D409E8CD-5526-EDDA-9C36-2A73126FF7C9}"/>
          </ac:spMkLst>
        </pc:spChg>
        <pc:spChg chg="add mod">
          <ac:chgData name="钱 霖奕" userId="d928a817aa094823" providerId="LiveId" clId="{BC292223-8FE1-F449-8B04-DA20A4673E20}" dt="2022-11-25T12:52:03.602" v="1146"/>
          <ac:spMkLst>
            <pc:docMk/>
            <pc:sldMk cId="2697895746" sldId="349"/>
            <ac:spMk id="4" creationId="{EBCF809D-D9DE-4B88-2629-F1B96AC321B4}"/>
          </ac:spMkLst>
        </pc:spChg>
      </pc:sldChg>
      <pc:sldChg chg="addSp modSp del">
        <pc:chgData name="钱 霖奕" userId="d928a817aa094823" providerId="LiveId" clId="{BC292223-8FE1-F449-8B04-DA20A4673E20}" dt="2022-11-29T13:19:19.628" v="4008" actId="2696"/>
        <pc:sldMkLst>
          <pc:docMk/>
          <pc:sldMk cId="3475541810" sldId="350"/>
        </pc:sldMkLst>
        <pc:spChg chg="mod">
          <ac:chgData name="钱 霖奕" userId="d928a817aa094823" providerId="LiveId" clId="{BC292223-8FE1-F449-8B04-DA20A4673E20}" dt="2022-11-25T12:27:01.383" v="119"/>
          <ac:spMkLst>
            <pc:docMk/>
            <pc:sldMk cId="3475541810" sldId="350"/>
            <ac:spMk id="2" creationId="{7A56D87B-AA91-E547-3E45-5641F4064636}"/>
          </ac:spMkLst>
        </pc:spChg>
        <pc:spChg chg="mod">
          <ac:chgData name="钱 霖奕" userId="d928a817aa094823" providerId="LiveId" clId="{BC292223-8FE1-F449-8B04-DA20A4673E20}" dt="2022-11-25T12:27:01.383" v="119"/>
          <ac:spMkLst>
            <pc:docMk/>
            <pc:sldMk cId="3475541810" sldId="350"/>
            <ac:spMk id="3" creationId="{D409E8CD-5526-EDDA-9C36-2A73126FF7C9}"/>
          </ac:spMkLst>
        </pc:spChg>
        <pc:spChg chg="add mod">
          <ac:chgData name="钱 霖奕" userId="d928a817aa094823" providerId="LiveId" clId="{BC292223-8FE1-F449-8B04-DA20A4673E20}" dt="2022-11-25T12:52:03.602" v="1146"/>
          <ac:spMkLst>
            <pc:docMk/>
            <pc:sldMk cId="3475541810" sldId="350"/>
            <ac:spMk id="5" creationId="{96F98845-168A-7996-1311-547CD5E6E2C7}"/>
          </ac:spMkLst>
        </pc:spChg>
      </pc:sldChg>
      <pc:sldChg chg="addSp delSp modSp add mod">
        <pc:chgData name="钱 霖奕" userId="d928a817aa094823" providerId="LiveId" clId="{BC292223-8FE1-F449-8B04-DA20A4673E20}" dt="2022-11-29T14:39:24.250" v="5106" actId="20577"/>
        <pc:sldMkLst>
          <pc:docMk/>
          <pc:sldMk cId="1117250239" sldId="351"/>
        </pc:sldMkLst>
        <pc:spChg chg="mod">
          <ac:chgData name="钱 霖奕" userId="d928a817aa094823" providerId="LiveId" clId="{BC292223-8FE1-F449-8B04-DA20A4673E20}" dt="2022-11-29T14:39:24.250" v="5106" actId="20577"/>
          <ac:spMkLst>
            <pc:docMk/>
            <pc:sldMk cId="1117250239" sldId="351"/>
            <ac:spMk id="2" creationId="{3FCB3968-7049-7988-4C62-0DDD3239857A}"/>
          </ac:spMkLst>
        </pc:spChg>
        <pc:spChg chg="mod">
          <ac:chgData name="钱 霖奕" userId="d928a817aa094823" providerId="LiveId" clId="{BC292223-8FE1-F449-8B04-DA20A4673E20}" dt="2022-11-26T10:54:17.236" v="2489" actId="20577"/>
          <ac:spMkLst>
            <pc:docMk/>
            <pc:sldMk cId="1117250239" sldId="351"/>
            <ac:spMk id="3" creationId="{5C121501-F249-54FA-0482-0C7093FD968D}"/>
          </ac:spMkLst>
        </pc:spChg>
        <pc:spChg chg="add mod">
          <ac:chgData name="钱 霖奕" userId="d928a817aa094823" providerId="LiveId" clId="{BC292223-8FE1-F449-8B04-DA20A4673E20}" dt="2022-11-25T12:52:03.602" v="1146"/>
          <ac:spMkLst>
            <pc:docMk/>
            <pc:sldMk cId="1117250239" sldId="351"/>
            <ac:spMk id="4" creationId="{E2F7443B-BDE2-96EB-251B-40DF1883276E}"/>
          </ac:spMkLst>
        </pc:spChg>
        <pc:picChg chg="add del">
          <ac:chgData name="钱 霖奕" userId="d928a817aa094823" providerId="LiveId" clId="{BC292223-8FE1-F449-8B04-DA20A4673E20}" dt="2022-11-26T10:14:07.516" v="1455"/>
          <ac:picMkLst>
            <pc:docMk/>
            <pc:sldMk cId="1117250239" sldId="351"/>
            <ac:picMk id="5" creationId="{CAC2A6A7-E1F3-31D7-F151-AD1CB3543664}"/>
          </ac:picMkLst>
        </pc:picChg>
        <pc:picChg chg="add del">
          <ac:chgData name="钱 霖奕" userId="d928a817aa094823" providerId="LiveId" clId="{BC292223-8FE1-F449-8B04-DA20A4673E20}" dt="2022-11-26T10:36:39.864" v="2022"/>
          <ac:picMkLst>
            <pc:docMk/>
            <pc:sldMk cId="1117250239" sldId="351"/>
            <ac:picMk id="6" creationId="{1721700B-6776-A7CF-B168-60DBE7C26C7E}"/>
          </ac:picMkLst>
        </pc:picChg>
      </pc:sldChg>
      <pc:sldChg chg="modSp add mod">
        <pc:chgData name="钱 霖奕" userId="d928a817aa094823" providerId="LiveId" clId="{BC292223-8FE1-F449-8B04-DA20A4673E20}" dt="2022-11-29T14:39:27.556" v="5110" actId="20577"/>
        <pc:sldMkLst>
          <pc:docMk/>
          <pc:sldMk cId="2791259210" sldId="352"/>
        </pc:sldMkLst>
        <pc:spChg chg="mod">
          <ac:chgData name="钱 霖奕" userId="d928a817aa094823" providerId="LiveId" clId="{BC292223-8FE1-F449-8B04-DA20A4673E20}" dt="2022-11-29T14:39:27.556" v="5110" actId="20577"/>
          <ac:spMkLst>
            <pc:docMk/>
            <pc:sldMk cId="2791259210" sldId="352"/>
            <ac:spMk id="2" creationId="{3FCB3968-7049-7988-4C62-0DDD3239857A}"/>
          </ac:spMkLst>
        </pc:spChg>
        <pc:spChg chg="mod">
          <ac:chgData name="钱 霖奕" userId="d928a817aa094823" providerId="LiveId" clId="{BC292223-8FE1-F449-8B04-DA20A4673E20}" dt="2022-11-26T10:55:12.743" v="2625" actId="20577"/>
          <ac:spMkLst>
            <pc:docMk/>
            <pc:sldMk cId="2791259210" sldId="352"/>
            <ac:spMk id="3" creationId="{5C121501-F249-54FA-0482-0C7093FD968D}"/>
          </ac:spMkLst>
        </pc:spChg>
      </pc:sldChg>
      <pc:sldChg chg="addSp modSp add mod">
        <pc:chgData name="钱 霖奕" userId="d928a817aa094823" providerId="LiveId" clId="{BC292223-8FE1-F449-8B04-DA20A4673E20}" dt="2022-11-29T14:39:29.523" v="5112" actId="20577"/>
        <pc:sldMkLst>
          <pc:docMk/>
          <pc:sldMk cId="2143860677" sldId="353"/>
        </pc:sldMkLst>
        <pc:spChg chg="mod">
          <ac:chgData name="钱 霖奕" userId="d928a817aa094823" providerId="LiveId" clId="{BC292223-8FE1-F449-8B04-DA20A4673E20}" dt="2022-11-29T14:39:29.523" v="5112" actId="20577"/>
          <ac:spMkLst>
            <pc:docMk/>
            <pc:sldMk cId="2143860677" sldId="353"/>
            <ac:spMk id="2" creationId="{3FCB3968-7049-7988-4C62-0DDD3239857A}"/>
          </ac:spMkLst>
        </pc:spChg>
        <pc:spChg chg="mod">
          <ac:chgData name="钱 霖奕" userId="d928a817aa094823" providerId="LiveId" clId="{BC292223-8FE1-F449-8B04-DA20A4673E20}" dt="2022-11-26T11:05:56.271" v="2935" actId="20577"/>
          <ac:spMkLst>
            <pc:docMk/>
            <pc:sldMk cId="2143860677" sldId="353"/>
            <ac:spMk id="3" creationId="{5C121501-F249-54FA-0482-0C7093FD968D}"/>
          </ac:spMkLst>
        </pc:spChg>
        <pc:picChg chg="add mod">
          <ac:chgData name="钱 霖奕" userId="d928a817aa094823" providerId="LiveId" clId="{BC292223-8FE1-F449-8B04-DA20A4673E20}" dt="2022-11-26T11:06:57.657" v="2944" actId="1076"/>
          <ac:picMkLst>
            <pc:docMk/>
            <pc:sldMk cId="2143860677" sldId="353"/>
            <ac:picMk id="5" creationId="{12EE123C-8E61-1CB9-CF11-5ED0BAC7D42C}"/>
          </ac:picMkLst>
        </pc:picChg>
        <pc:picChg chg="add mod">
          <ac:chgData name="钱 霖奕" userId="d928a817aa094823" providerId="LiveId" clId="{BC292223-8FE1-F449-8B04-DA20A4673E20}" dt="2022-11-26T11:06:59.547" v="2945" actId="1076"/>
          <ac:picMkLst>
            <pc:docMk/>
            <pc:sldMk cId="2143860677" sldId="353"/>
            <ac:picMk id="6" creationId="{222BE570-5257-1108-E53F-8701CF6F0480}"/>
          </ac:picMkLst>
        </pc:picChg>
      </pc:sldChg>
      <pc:sldChg chg="delSp modSp add mod">
        <pc:chgData name="钱 霖奕" userId="d928a817aa094823" providerId="LiveId" clId="{BC292223-8FE1-F449-8B04-DA20A4673E20}" dt="2022-11-29T14:39:31.479" v="5114" actId="20577"/>
        <pc:sldMkLst>
          <pc:docMk/>
          <pc:sldMk cId="2083600434" sldId="354"/>
        </pc:sldMkLst>
        <pc:spChg chg="mod">
          <ac:chgData name="钱 霖奕" userId="d928a817aa094823" providerId="LiveId" clId="{BC292223-8FE1-F449-8B04-DA20A4673E20}" dt="2022-11-29T14:39:31.479" v="5114" actId="20577"/>
          <ac:spMkLst>
            <pc:docMk/>
            <pc:sldMk cId="2083600434" sldId="354"/>
            <ac:spMk id="2" creationId="{3FCB3968-7049-7988-4C62-0DDD3239857A}"/>
          </ac:spMkLst>
        </pc:spChg>
        <pc:spChg chg="mod">
          <ac:chgData name="钱 霖奕" userId="d928a817aa094823" providerId="LiveId" clId="{BC292223-8FE1-F449-8B04-DA20A4673E20}" dt="2022-11-29T12:27:47.571" v="3587" actId="20577"/>
          <ac:spMkLst>
            <pc:docMk/>
            <pc:sldMk cId="2083600434" sldId="354"/>
            <ac:spMk id="3" creationId="{5C121501-F249-54FA-0482-0C7093FD968D}"/>
          </ac:spMkLst>
        </pc:spChg>
        <pc:picChg chg="del">
          <ac:chgData name="钱 霖奕" userId="d928a817aa094823" providerId="LiveId" clId="{BC292223-8FE1-F449-8B04-DA20A4673E20}" dt="2022-11-29T09:40:37.334" v="3038" actId="478"/>
          <ac:picMkLst>
            <pc:docMk/>
            <pc:sldMk cId="2083600434" sldId="354"/>
            <ac:picMk id="5" creationId="{12EE123C-8E61-1CB9-CF11-5ED0BAC7D42C}"/>
          </ac:picMkLst>
        </pc:picChg>
        <pc:picChg chg="mod">
          <ac:chgData name="钱 霖奕" userId="d928a817aa094823" providerId="LiveId" clId="{BC292223-8FE1-F449-8B04-DA20A4673E20}" dt="2022-11-29T12:24:21.712" v="3537" actId="1076"/>
          <ac:picMkLst>
            <pc:docMk/>
            <pc:sldMk cId="2083600434" sldId="354"/>
            <ac:picMk id="6" creationId="{222BE570-5257-1108-E53F-8701CF6F0480}"/>
          </ac:picMkLst>
        </pc:picChg>
      </pc:sldChg>
      <pc:sldChg chg="addSp delSp modSp add mod modNotesTx">
        <pc:chgData name="钱 霖奕" userId="d928a817aa094823" providerId="LiveId" clId="{BC292223-8FE1-F449-8B04-DA20A4673E20}" dt="2022-11-30T03:11:28.050" v="5811"/>
        <pc:sldMkLst>
          <pc:docMk/>
          <pc:sldMk cId="2137814637" sldId="355"/>
        </pc:sldMkLst>
        <pc:spChg chg="mod">
          <ac:chgData name="钱 霖奕" userId="d928a817aa094823" providerId="LiveId" clId="{BC292223-8FE1-F449-8B04-DA20A4673E20}" dt="2022-11-29T14:39:38.728" v="5120" actId="20577"/>
          <ac:spMkLst>
            <pc:docMk/>
            <pc:sldMk cId="2137814637" sldId="355"/>
            <ac:spMk id="2" creationId="{091368D9-CE89-B63F-AC02-7D8FD4E1286A}"/>
          </ac:spMkLst>
        </pc:spChg>
        <pc:spChg chg="del mod">
          <ac:chgData name="钱 霖奕" userId="d928a817aa094823" providerId="LiveId" clId="{BC292223-8FE1-F449-8B04-DA20A4673E20}" dt="2022-11-30T03:11:28.050" v="5811"/>
          <ac:spMkLst>
            <pc:docMk/>
            <pc:sldMk cId="2137814637" sldId="355"/>
            <ac:spMk id="3" creationId="{52B9B3EB-A1F0-7384-7A85-04967D0E1E6E}"/>
          </ac:spMkLst>
        </pc:spChg>
        <pc:picChg chg="del">
          <ac:chgData name="钱 霖奕" userId="d928a817aa094823" providerId="LiveId" clId="{BC292223-8FE1-F449-8B04-DA20A4673E20}" dt="2022-11-29T13:19:39.513" v="4010" actId="478"/>
          <ac:picMkLst>
            <pc:docMk/>
            <pc:sldMk cId="2137814637" sldId="355"/>
            <ac:picMk id="5" creationId="{1CA8822D-C0B7-D404-B9BC-84B3F8CDBC53}"/>
          </ac:picMkLst>
        </pc:picChg>
        <pc:picChg chg="add mod">
          <ac:chgData name="钱 霖奕" userId="d928a817aa094823" providerId="LiveId" clId="{BC292223-8FE1-F449-8B04-DA20A4673E20}" dt="2022-11-30T03:11:28.050" v="5811"/>
          <ac:picMkLst>
            <pc:docMk/>
            <pc:sldMk cId="2137814637" sldId="355"/>
            <ac:picMk id="6" creationId="{3A6B3870-C0BF-B69C-B9FE-2CD1D82568B0}"/>
          </ac:picMkLst>
        </pc:picChg>
        <pc:picChg chg="add del">
          <ac:chgData name="钱 霖奕" userId="d928a817aa094823" providerId="LiveId" clId="{BC292223-8FE1-F449-8B04-DA20A4673E20}" dt="2022-11-29T13:34:59.222" v="4479"/>
          <ac:picMkLst>
            <pc:docMk/>
            <pc:sldMk cId="2137814637" sldId="355"/>
            <ac:picMk id="6" creationId="{83B470A9-6861-0174-7AE6-3D905BA0EE93}"/>
          </ac:picMkLst>
        </pc:picChg>
      </pc:sldChg>
      <pc:sldChg chg="addSp delSp modSp add mod">
        <pc:chgData name="钱 霖奕" userId="d928a817aa094823" providerId="LiveId" clId="{BC292223-8FE1-F449-8B04-DA20A4673E20}" dt="2022-11-29T14:50:59.344" v="5231" actId="478"/>
        <pc:sldMkLst>
          <pc:docMk/>
          <pc:sldMk cId="3959268587" sldId="356"/>
        </pc:sldMkLst>
        <pc:spChg chg="mod">
          <ac:chgData name="钱 霖奕" userId="d928a817aa094823" providerId="LiveId" clId="{BC292223-8FE1-F449-8B04-DA20A4673E20}" dt="2022-11-29T14:41:10.613" v="5162" actId="20577"/>
          <ac:spMkLst>
            <pc:docMk/>
            <pc:sldMk cId="3959268587" sldId="356"/>
            <ac:spMk id="2" creationId="{091368D9-CE89-B63F-AC02-7D8FD4E1286A}"/>
          </ac:spMkLst>
        </pc:spChg>
        <pc:spChg chg="mod">
          <ac:chgData name="钱 霖奕" userId="d928a817aa094823" providerId="LiveId" clId="{BC292223-8FE1-F449-8B04-DA20A4673E20}" dt="2022-11-29T14:45:22.793" v="5214" actId="20577"/>
          <ac:spMkLst>
            <pc:docMk/>
            <pc:sldMk cId="3959268587" sldId="356"/>
            <ac:spMk id="3" creationId="{52B9B3EB-A1F0-7384-7A85-04967D0E1E6E}"/>
          </ac:spMkLst>
        </pc:spChg>
        <pc:picChg chg="del">
          <ac:chgData name="钱 霖奕" userId="d928a817aa094823" providerId="LiveId" clId="{BC292223-8FE1-F449-8B04-DA20A4673E20}" dt="2022-11-29T14:44:52.895" v="5163" actId="478"/>
          <ac:picMkLst>
            <pc:docMk/>
            <pc:sldMk cId="3959268587" sldId="356"/>
            <ac:picMk id="5" creationId="{6B4FB309-3B9D-3393-AC86-DCF586BF6F85}"/>
          </ac:picMkLst>
        </pc:picChg>
        <pc:picChg chg="add mod">
          <ac:chgData name="钱 霖奕" userId="d928a817aa094823" providerId="LiveId" clId="{BC292223-8FE1-F449-8B04-DA20A4673E20}" dt="2022-11-29T14:49:59.420" v="5222" actId="1076"/>
          <ac:picMkLst>
            <pc:docMk/>
            <pc:sldMk cId="3959268587" sldId="356"/>
            <ac:picMk id="6" creationId="{44C628D7-9C95-B9BA-5724-6401617865B9}"/>
          </ac:picMkLst>
        </pc:picChg>
        <pc:picChg chg="add del mod">
          <ac:chgData name="钱 霖奕" userId="d928a817aa094823" providerId="LiveId" clId="{BC292223-8FE1-F449-8B04-DA20A4673E20}" dt="2022-11-29T14:50:59.344" v="5231" actId="478"/>
          <ac:picMkLst>
            <pc:docMk/>
            <pc:sldMk cId="3959268587" sldId="356"/>
            <ac:picMk id="7" creationId="{55903260-56FA-EA0B-7E5B-883E03EFDBE6}"/>
          </ac:picMkLst>
        </pc:picChg>
      </pc:sldChg>
      <pc:sldChg chg="delSp modSp add del mod modNotesTx">
        <pc:chgData name="钱 霖奕" userId="d928a817aa094823" providerId="LiveId" clId="{BC292223-8FE1-F449-8B04-DA20A4673E20}" dt="2022-11-29T14:54:30.064" v="5379" actId="20577"/>
        <pc:sldMkLst>
          <pc:docMk/>
          <pc:sldMk cId="1414487046" sldId="357"/>
        </pc:sldMkLst>
        <pc:spChg chg="mod">
          <ac:chgData name="钱 霖奕" userId="d928a817aa094823" providerId="LiveId" clId="{BC292223-8FE1-F449-8B04-DA20A4673E20}" dt="2022-11-29T14:50:48.003" v="5228" actId="20577"/>
          <ac:spMkLst>
            <pc:docMk/>
            <pc:sldMk cId="1414487046" sldId="357"/>
            <ac:spMk id="3" creationId="{52B9B3EB-A1F0-7384-7A85-04967D0E1E6E}"/>
          </ac:spMkLst>
        </pc:spChg>
        <pc:picChg chg="del">
          <ac:chgData name="钱 霖奕" userId="d928a817aa094823" providerId="LiveId" clId="{BC292223-8FE1-F449-8B04-DA20A4673E20}" dt="2022-11-29T14:50:38.965" v="5224" actId="478"/>
          <ac:picMkLst>
            <pc:docMk/>
            <pc:sldMk cId="1414487046" sldId="357"/>
            <ac:picMk id="6" creationId="{44C628D7-9C95-B9BA-5724-6401617865B9}"/>
          </ac:picMkLst>
        </pc:picChg>
        <pc:picChg chg="mod">
          <ac:chgData name="钱 霖奕" userId="d928a817aa094823" providerId="LiveId" clId="{BC292223-8FE1-F449-8B04-DA20A4673E20}" dt="2022-11-29T14:50:56.888" v="5230" actId="1076"/>
          <ac:picMkLst>
            <pc:docMk/>
            <pc:sldMk cId="1414487046" sldId="357"/>
            <ac:picMk id="7" creationId="{55903260-56FA-EA0B-7E5B-883E03EFDBE6}"/>
          </ac:picMkLst>
        </pc:picChg>
      </pc:sldChg>
      <pc:sldChg chg="modSp new mod">
        <pc:chgData name="钱 霖奕" userId="d928a817aa094823" providerId="LiveId" clId="{BC292223-8FE1-F449-8B04-DA20A4673E20}" dt="2022-11-29T14:59:53.987" v="5807" actId="20577"/>
        <pc:sldMkLst>
          <pc:docMk/>
          <pc:sldMk cId="3052334720" sldId="358"/>
        </pc:sldMkLst>
        <pc:spChg chg="mod">
          <ac:chgData name="钱 霖奕" userId="d928a817aa094823" providerId="LiveId" clId="{BC292223-8FE1-F449-8B04-DA20A4673E20}" dt="2022-11-29T14:51:22.454" v="5255" actId="20577"/>
          <ac:spMkLst>
            <pc:docMk/>
            <pc:sldMk cId="3052334720" sldId="358"/>
            <ac:spMk id="2" creationId="{DA1201BF-5AE6-5A50-5561-16BF8725E60A}"/>
          </ac:spMkLst>
        </pc:spChg>
        <pc:spChg chg="mod">
          <ac:chgData name="钱 霖奕" userId="d928a817aa094823" providerId="LiveId" clId="{BC292223-8FE1-F449-8B04-DA20A4673E20}" dt="2022-11-29T14:59:53.987" v="5807" actId="20577"/>
          <ac:spMkLst>
            <pc:docMk/>
            <pc:sldMk cId="3052334720" sldId="358"/>
            <ac:spMk id="3" creationId="{99D3E15B-D5D3-DDA7-1486-E119F8D4368A}"/>
          </ac:spMkLst>
        </pc:spChg>
      </pc:sldChg>
      <pc:sldChg chg="add">
        <pc:chgData name="钱 霖奕" userId="d928a817aa094823" providerId="LiveId" clId="{BC292223-8FE1-F449-8B04-DA20A4673E20}" dt="2022-11-30T03:11:13.541" v="5808" actId="2890"/>
        <pc:sldMkLst>
          <pc:docMk/>
          <pc:sldMk cId="1816463630" sldId="359"/>
        </pc:sldMkLst>
      </pc:sldChg>
    </pc:docChg>
  </pc:docChgLst>
  <pc:docChgLst>
    <pc:chgData name="钱 霖奕" userId="d928a817aa094823" providerId="LiveId" clId="{B71258D9-73DA-4B45-9B57-995A16D23D72}"/>
    <pc:docChg chg="undo custSel addSld modSld">
      <pc:chgData name="钱 霖奕" userId="d928a817aa094823" providerId="LiveId" clId="{B71258D9-73DA-4B45-9B57-995A16D23D72}" dt="2022-09-16T13:33:58.042" v="1860" actId="20577"/>
      <pc:docMkLst>
        <pc:docMk/>
      </pc:docMkLst>
      <pc:sldChg chg="modSp mod">
        <pc:chgData name="钱 霖奕" userId="d928a817aa094823" providerId="LiveId" clId="{B71258D9-73DA-4B45-9B57-995A16D23D72}" dt="2022-09-14T13:22:50.661" v="5" actId="1037"/>
        <pc:sldMkLst>
          <pc:docMk/>
          <pc:sldMk cId="3417333337" sldId="256"/>
        </pc:sldMkLst>
        <pc:spChg chg="mod">
          <ac:chgData name="钱 霖奕" userId="d928a817aa094823" providerId="LiveId" clId="{B71258D9-73DA-4B45-9B57-995A16D23D72}" dt="2022-09-14T13:22:50.661" v="5" actId="1037"/>
          <ac:spMkLst>
            <pc:docMk/>
            <pc:sldMk cId="3417333337" sldId="256"/>
            <ac:spMk id="2" creationId="{EF6E78A2-575B-3AB0-7A5D-3ED95283F8AC}"/>
          </ac:spMkLst>
        </pc:spChg>
      </pc:sldChg>
      <pc:sldChg chg="modSp add mod">
        <pc:chgData name="钱 霖奕" userId="d928a817aa094823" providerId="LiveId" clId="{B71258D9-73DA-4B45-9B57-995A16D23D72}" dt="2022-09-15T07:21:11.864" v="335" actId="20577"/>
        <pc:sldMkLst>
          <pc:docMk/>
          <pc:sldMk cId="2664003293" sldId="345"/>
        </pc:sldMkLst>
        <pc:spChg chg="mod">
          <ac:chgData name="钱 霖奕" userId="d928a817aa094823" providerId="LiveId" clId="{B71258D9-73DA-4B45-9B57-995A16D23D72}" dt="2022-09-15T07:11:31.828" v="15" actId="20577"/>
          <ac:spMkLst>
            <pc:docMk/>
            <pc:sldMk cId="2664003293" sldId="345"/>
            <ac:spMk id="2" creationId="{7A56D87B-AA91-E547-3E45-5641F4064636}"/>
          </ac:spMkLst>
        </pc:spChg>
        <pc:spChg chg="mod">
          <ac:chgData name="钱 霖奕" userId="d928a817aa094823" providerId="LiveId" clId="{B71258D9-73DA-4B45-9B57-995A16D23D72}" dt="2022-09-15T07:21:11.864" v="335" actId="20577"/>
          <ac:spMkLst>
            <pc:docMk/>
            <pc:sldMk cId="2664003293" sldId="345"/>
            <ac:spMk id="3" creationId="{D409E8CD-5526-EDDA-9C36-2A73126FF7C9}"/>
          </ac:spMkLst>
        </pc:spChg>
      </pc:sldChg>
      <pc:sldChg chg="modSp add mod">
        <pc:chgData name="钱 霖奕" userId="d928a817aa094823" providerId="LiveId" clId="{B71258D9-73DA-4B45-9B57-995A16D23D72}" dt="2022-09-15T07:38:12.866" v="352" actId="20577"/>
        <pc:sldMkLst>
          <pc:docMk/>
          <pc:sldMk cId="2836192653" sldId="346"/>
        </pc:sldMkLst>
        <pc:spChg chg="mod">
          <ac:chgData name="钱 霖奕" userId="d928a817aa094823" providerId="LiveId" clId="{B71258D9-73DA-4B45-9B57-995A16D23D72}" dt="2022-09-15T07:38:12.866" v="352" actId="20577"/>
          <ac:spMkLst>
            <pc:docMk/>
            <pc:sldMk cId="2836192653" sldId="346"/>
            <ac:spMk id="2" creationId="{7A56D87B-AA91-E547-3E45-5641F4064636}"/>
          </ac:spMkLst>
        </pc:spChg>
      </pc:sldChg>
      <pc:sldChg chg="addSp delSp modSp add mod">
        <pc:chgData name="钱 霖奕" userId="d928a817aa094823" providerId="LiveId" clId="{B71258D9-73DA-4B45-9B57-995A16D23D72}" dt="2022-09-15T11:25:52.111" v="1087" actId="732"/>
        <pc:sldMkLst>
          <pc:docMk/>
          <pc:sldMk cId="2339825161" sldId="347"/>
        </pc:sldMkLst>
        <pc:spChg chg="mod">
          <ac:chgData name="钱 霖奕" userId="d928a817aa094823" providerId="LiveId" clId="{B71258D9-73DA-4B45-9B57-995A16D23D72}" dt="2022-09-15T09:01:16.158" v="430" actId="20577"/>
          <ac:spMkLst>
            <pc:docMk/>
            <pc:sldMk cId="2339825161" sldId="347"/>
            <ac:spMk id="2" creationId="{7A56D87B-AA91-E547-3E45-5641F4064636}"/>
          </ac:spMkLst>
        </pc:spChg>
        <pc:spChg chg="mod">
          <ac:chgData name="钱 霖奕" userId="d928a817aa094823" providerId="LiveId" clId="{B71258D9-73DA-4B45-9B57-995A16D23D72}" dt="2022-09-15T09:20:18.686" v="978" actId="20577"/>
          <ac:spMkLst>
            <pc:docMk/>
            <pc:sldMk cId="2339825161" sldId="347"/>
            <ac:spMk id="3" creationId="{D409E8CD-5526-EDDA-9C36-2A73126FF7C9}"/>
          </ac:spMkLst>
        </pc:spChg>
        <pc:picChg chg="add del mod">
          <ac:chgData name="钱 霖奕" userId="d928a817aa094823" providerId="LiveId" clId="{B71258D9-73DA-4B45-9B57-995A16D23D72}" dt="2022-09-15T11:25:09.461" v="1079" actId="478"/>
          <ac:picMkLst>
            <pc:docMk/>
            <pc:sldMk cId="2339825161" sldId="347"/>
            <ac:picMk id="4" creationId="{C2F4D0E0-5673-EDBC-40E2-E6CE9BA6D459}"/>
          </ac:picMkLst>
        </pc:picChg>
        <pc:picChg chg="add mod">
          <ac:chgData name="钱 霖奕" userId="d928a817aa094823" providerId="LiveId" clId="{B71258D9-73DA-4B45-9B57-995A16D23D72}" dt="2022-09-15T11:25:52.111" v="1087" actId="732"/>
          <ac:picMkLst>
            <pc:docMk/>
            <pc:sldMk cId="2339825161" sldId="347"/>
            <ac:picMk id="1026" creationId="{F32479EF-8C3A-40D0-628D-FC9D451452A4}"/>
          </ac:picMkLst>
        </pc:picChg>
      </pc:sldChg>
      <pc:sldChg chg="addSp delSp modSp add mod">
        <pc:chgData name="钱 霖奕" userId="d928a817aa094823" providerId="LiveId" clId="{B71258D9-73DA-4B45-9B57-995A16D23D72}" dt="2022-09-15T11:44:02.896" v="1663" actId="20577"/>
        <pc:sldMkLst>
          <pc:docMk/>
          <pc:sldMk cId="2155534702" sldId="348"/>
        </pc:sldMkLst>
        <pc:spChg chg="mod">
          <ac:chgData name="钱 霖奕" userId="d928a817aa094823" providerId="LiveId" clId="{B71258D9-73DA-4B45-9B57-995A16D23D72}" dt="2022-09-15T11:44:02.896" v="1663" actId="20577"/>
          <ac:spMkLst>
            <pc:docMk/>
            <pc:sldMk cId="2155534702" sldId="348"/>
            <ac:spMk id="3" creationId="{D409E8CD-5526-EDDA-9C36-2A73126FF7C9}"/>
          </ac:spMkLst>
        </pc:spChg>
        <pc:spChg chg="add del mod">
          <ac:chgData name="钱 霖奕" userId="d928a817aa094823" providerId="LiveId" clId="{B71258D9-73DA-4B45-9B57-995A16D23D72}" dt="2022-09-15T11:33:11.458" v="1341"/>
          <ac:spMkLst>
            <pc:docMk/>
            <pc:sldMk cId="2155534702" sldId="348"/>
            <ac:spMk id="5" creationId="{E0BC0A34-8216-F65A-F8EF-734D6CD67FDC}"/>
          </ac:spMkLst>
        </pc:spChg>
        <pc:picChg chg="del">
          <ac:chgData name="钱 霖奕" userId="d928a817aa094823" providerId="LiveId" clId="{B71258D9-73DA-4B45-9B57-995A16D23D72}" dt="2022-09-15T11:23:06.172" v="982" actId="478"/>
          <ac:picMkLst>
            <pc:docMk/>
            <pc:sldMk cId="2155534702" sldId="348"/>
            <ac:picMk id="4" creationId="{C2F4D0E0-5673-EDBC-40E2-E6CE9BA6D459}"/>
          </ac:picMkLst>
        </pc:picChg>
      </pc:sldChg>
      <pc:sldChg chg="modSp add mod">
        <pc:chgData name="钱 霖奕" userId="d928a817aa094823" providerId="LiveId" clId="{B71258D9-73DA-4B45-9B57-995A16D23D72}" dt="2022-09-15T12:21:41.010" v="1837" actId="20577"/>
        <pc:sldMkLst>
          <pc:docMk/>
          <pc:sldMk cId="2697895746" sldId="349"/>
        </pc:sldMkLst>
        <pc:spChg chg="mod">
          <ac:chgData name="钱 霖奕" userId="d928a817aa094823" providerId="LiveId" clId="{B71258D9-73DA-4B45-9B57-995A16D23D72}" dt="2022-09-15T12:21:41.010" v="1837" actId="20577"/>
          <ac:spMkLst>
            <pc:docMk/>
            <pc:sldMk cId="2697895746" sldId="349"/>
            <ac:spMk id="3" creationId="{D409E8CD-5526-EDDA-9C36-2A73126FF7C9}"/>
          </ac:spMkLst>
        </pc:spChg>
      </pc:sldChg>
      <pc:sldChg chg="addSp modSp add mod">
        <pc:chgData name="钱 霖奕" userId="d928a817aa094823" providerId="LiveId" clId="{B71258D9-73DA-4B45-9B57-995A16D23D72}" dt="2022-09-16T13:33:58.042" v="1860" actId="20577"/>
        <pc:sldMkLst>
          <pc:docMk/>
          <pc:sldMk cId="3475541810" sldId="350"/>
        </pc:sldMkLst>
        <pc:spChg chg="mod">
          <ac:chgData name="钱 霖奕" userId="d928a817aa094823" providerId="LiveId" clId="{B71258D9-73DA-4B45-9B57-995A16D23D72}" dt="2022-09-16T13:32:59.164" v="1857" actId="20577"/>
          <ac:spMkLst>
            <pc:docMk/>
            <pc:sldMk cId="3475541810" sldId="350"/>
            <ac:spMk id="2" creationId="{7A56D87B-AA91-E547-3E45-5641F4064636}"/>
          </ac:spMkLst>
        </pc:spChg>
        <pc:spChg chg="mod">
          <ac:chgData name="钱 霖奕" userId="d928a817aa094823" providerId="LiveId" clId="{B71258D9-73DA-4B45-9B57-995A16D23D72}" dt="2022-09-16T13:33:58.042" v="1860" actId="20577"/>
          <ac:spMkLst>
            <pc:docMk/>
            <pc:sldMk cId="3475541810" sldId="350"/>
            <ac:spMk id="3" creationId="{D409E8CD-5526-EDDA-9C36-2A73126FF7C9}"/>
          </ac:spMkLst>
        </pc:spChg>
        <pc:picChg chg="add mod">
          <ac:chgData name="钱 霖奕" userId="d928a817aa094823" providerId="LiveId" clId="{B71258D9-73DA-4B45-9B57-995A16D23D72}" dt="2022-09-16T13:33:51.020" v="1859" actId="1076"/>
          <ac:picMkLst>
            <pc:docMk/>
            <pc:sldMk cId="3475541810" sldId="350"/>
            <ac:picMk id="4" creationId="{D03A5BD4-A62F-4558-7A0F-B4098DF7F1D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7E964D-A9CE-AD4F-8321-D869191CBBED}" type="datetimeFigureOut">
              <a:t>2022/11/30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88352-6BF8-3549-A5F4-35EF26E73FA7}" type="slidenum">
              <a:t>‹#›</a:t>
            </a:fld>
            <a:endParaRPr kumimoji="1" lang="zh-CN" altLang="en-US"/>
          </a:p>
        </p:txBody>
      </p:sp>
    </p:spTree>
    <p:extLst>
      <p:ext uri="{BB962C8B-B14F-4D97-AF65-F5344CB8AC3E}">
        <p14:creationId xmlns:p14="http://schemas.microsoft.com/office/powerpoint/2010/main" val="2205548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2015</a:t>
            </a:r>
            <a:r>
              <a:rPr kumimoji="1" lang="zh-CN" altLang="en-US"/>
              <a:t> </a:t>
            </a:r>
            <a:r>
              <a:rPr kumimoji="1" lang="en-US" altLang="zh-CN"/>
              <a:t>CVPR</a:t>
            </a:r>
            <a:endParaRPr kumimoji="1" lang="zh-CN" altLang="en-US"/>
          </a:p>
        </p:txBody>
      </p:sp>
      <p:sp>
        <p:nvSpPr>
          <p:cNvPr id="4" name="灯片编号占位符 3"/>
          <p:cNvSpPr>
            <a:spLocks noGrp="1"/>
          </p:cNvSpPr>
          <p:nvPr>
            <p:ph type="sldNum" sz="quarter" idx="5"/>
          </p:nvPr>
        </p:nvSpPr>
        <p:spPr/>
        <p:txBody>
          <a:bodyPr/>
          <a:lstStyle/>
          <a:p>
            <a:fld id="{25488352-6BF8-3549-A5F4-35EF26E73FA7}" type="slidenum">
              <a:rPr lang="en-US" altLang="zh-CN"/>
              <a:t>1</a:t>
            </a:fld>
            <a:endParaRPr kumimoji="1" lang="zh-CN" altLang="en-US"/>
          </a:p>
        </p:txBody>
      </p:sp>
    </p:spTree>
    <p:extLst>
      <p:ext uri="{BB962C8B-B14F-4D97-AF65-F5344CB8AC3E}">
        <p14:creationId xmlns:p14="http://schemas.microsoft.com/office/powerpoint/2010/main" val="3126712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reduce</a:t>
            </a:r>
            <a:r>
              <a:rPr kumimoji="1" lang="zh-CN" altLang="en-US"/>
              <a:t>代表降维层中</a:t>
            </a:r>
            <a:r>
              <a:rPr kumimoji="1" lang="en-US" altLang="zh-CN"/>
              <a:t>1</a:t>
            </a:r>
            <a:r>
              <a:rPr kumimoji="1" lang="zh-CN" altLang="en-US"/>
              <a:t>*</a:t>
            </a:r>
            <a:r>
              <a:rPr kumimoji="1" lang="en-US" altLang="zh-CN"/>
              <a:t>1</a:t>
            </a:r>
            <a:r>
              <a:rPr kumimoji="1" lang="zh-CN" altLang="en-US"/>
              <a:t>滤波器的数量</a:t>
            </a:r>
            <a:endParaRPr kumimoji="1" lang="en-US" altLang="zh-CN"/>
          </a:p>
          <a:p>
            <a:r>
              <a:rPr kumimoji="1" lang="en-US" altLang="zh-CN"/>
              <a:t>pool</a:t>
            </a:r>
            <a:r>
              <a:rPr kumimoji="1" lang="zh-CN" altLang="en-US"/>
              <a:t> </a:t>
            </a:r>
            <a:r>
              <a:rPr kumimoji="1" lang="en-US" altLang="zh-CN"/>
              <a:t>proj</a:t>
            </a:r>
            <a:r>
              <a:rPr kumimoji="1" lang="zh-CN" altLang="en-US"/>
              <a:t>代表内置最大池化层后的投影层中</a:t>
            </a:r>
            <a:r>
              <a:rPr kumimoji="1" lang="en-US" altLang="zh-CN"/>
              <a:t>1</a:t>
            </a:r>
            <a:r>
              <a:rPr kumimoji="1" lang="zh-CN" altLang="en-US"/>
              <a:t>*</a:t>
            </a:r>
            <a:r>
              <a:rPr kumimoji="1" lang="en-US" altLang="zh-CN"/>
              <a:t>1</a:t>
            </a:r>
            <a:r>
              <a:rPr kumimoji="1" lang="zh-CN" altLang="en-US"/>
              <a:t>滤波器的数量</a:t>
            </a:r>
          </a:p>
        </p:txBody>
      </p:sp>
      <p:sp>
        <p:nvSpPr>
          <p:cNvPr id="4" name="灯片编号占位符 3"/>
          <p:cNvSpPr>
            <a:spLocks noGrp="1"/>
          </p:cNvSpPr>
          <p:nvPr>
            <p:ph type="sldNum" sz="quarter" idx="5"/>
          </p:nvPr>
        </p:nvSpPr>
        <p:spPr/>
        <p:txBody>
          <a:bodyPr/>
          <a:lstStyle/>
          <a:p>
            <a:fld id="{25488352-6BF8-3549-A5F4-35EF26E73FA7}" type="slidenum">
              <a:rPr lang="en-US" altLang="zh-CN"/>
              <a:t>8</a:t>
            </a:fld>
            <a:endParaRPr kumimoji="1" lang="zh-CN" altLang="en-US"/>
          </a:p>
        </p:txBody>
      </p:sp>
    </p:spTree>
    <p:extLst>
      <p:ext uri="{BB962C8B-B14F-4D97-AF65-F5344CB8AC3E}">
        <p14:creationId xmlns:p14="http://schemas.microsoft.com/office/powerpoint/2010/main" val="4102514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5488352-6BF8-3549-A5F4-35EF26E73FA7}" type="slidenum">
              <a:rPr lang="en-US" altLang="zh-CN"/>
              <a:t>9</a:t>
            </a:fld>
            <a:endParaRPr kumimoji="1" lang="zh-CN" altLang="en-US"/>
          </a:p>
        </p:txBody>
      </p:sp>
    </p:spTree>
    <p:extLst>
      <p:ext uri="{BB962C8B-B14F-4D97-AF65-F5344CB8AC3E}">
        <p14:creationId xmlns:p14="http://schemas.microsoft.com/office/powerpoint/2010/main" val="1183885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reduce</a:t>
            </a:r>
            <a:r>
              <a:rPr kumimoji="1" lang="zh-CN" altLang="en-US"/>
              <a:t>代表降维层中</a:t>
            </a:r>
            <a:r>
              <a:rPr kumimoji="1" lang="en-US" altLang="zh-CN"/>
              <a:t>1</a:t>
            </a:r>
            <a:r>
              <a:rPr kumimoji="1" lang="zh-CN" altLang="en-US"/>
              <a:t>*</a:t>
            </a:r>
            <a:r>
              <a:rPr kumimoji="1" lang="en-US" altLang="zh-CN"/>
              <a:t>1</a:t>
            </a:r>
            <a:r>
              <a:rPr kumimoji="1" lang="zh-CN" altLang="en-US"/>
              <a:t>滤波器的数量</a:t>
            </a:r>
            <a:endParaRPr kumimoji="1" lang="en-US" altLang="zh-CN"/>
          </a:p>
          <a:p>
            <a:r>
              <a:rPr kumimoji="1" lang="en-US" altLang="zh-CN"/>
              <a:t>pool</a:t>
            </a:r>
            <a:r>
              <a:rPr kumimoji="1" lang="zh-CN" altLang="en-US"/>
              <a:t> </a:t>
            </a:r>
            <a:r>
              <a:rPr kumimoji="1" lang="en-US" altLang="zh-CN"/>
              <a:t>proj</a:t>
            </a:r>
            <a:r>
              <a:rPr kumimoji="1" lang="zh-CN" altLang="en-US"/>
              <a:t>代表内置最大池化层后的投影层中</a:t>
            </a:r>
            <a:r>
              <a:rPr kumimoji="1" lang="en-US" altLang="zh-CN"/>
              <a:t>1</a:t>
            </a:r>
            <a:r>
              <a:rPr kumimoji="1" lang="zh-CN" altLang="en-US"/>
              <a:t>*</a:t>
            </a:r>
            <a:r>
              <a:rPr kumimoji="1" lang="en-US" altLang="zh-CN"/>
              <a:t>1</a:t>
            </a:r>
            <a:r>
              <a:rPr kumimoji="1" lang="zh-CN" altLang="en-US"/>
              <a:t>滤波器的数量</a:t>
            </a:r>
          </a:p>
        </p:txBody>
      </p:sp>
      <p:sp>
        <p:nvSpPr>
          <p:cNvPr id="4" name="灯片编号占位符 3"/>
          <p:cNvSpPr>
            <a:spLocks noGrp="1"/>
          </p:cNvSpPr>
          <p:nvPr>
            <p:ph type="sldNum" sz="quarter" idx="5"/>
          </p:nvPr>
        </p:nvSpPr>
        <p:spPr/>
        <p:txBody>
          <a:bodyPr/>
          <a:lstStyle/>
          <a:p>
            <a:fld id="{25488352-6BF8-3549-A5F4-35EF26E73FA7}" type="slidenum">
              <a:rPr lang="en-US" altLang="zh-CN"/>
              <a:t>10</a:t>
            </a:fld>
            <a:endParaRPr kumimoji="1" lang="zh-CN" altLang="en-US"/>
          </a:p>
        </p:txBody>
      </p:sp>
    </p:spTree>
    <p:extLst>
      <p:ext uri="{BB962C8B-B14F-4D97-AF65-F5344CB8AC3E}">
        <p14:creationId xmlns:p14="http://schemas.microsoft.com/office/powerpoint/2010/main" val="307001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5488352-6BF8-3549-A5F4-35EF26E73FA7}" type="slidenum">
              <a:rPr lang="en-US" altLang="zh-CN"/>
              <a:t>11</a:t>
            </a:fld>
            <a:endParaRPr kumimoji="1" lang="zh-CN" altLang="en-US"/>
          </a:p>
        </p:txBody>
      </p:sp>
    </p:spTree>
    <p:extLst>
      <p:ext uri="{BB962C8B-B14F-4D97-AF65-F5344CB8AC3E}">
        <p14:creationId xmlns:p14="http://schemas.microsoft.com/office/powerpoint/2010/main" val="337357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5488352-6BF8-3549-A5F4-35EF26E73FA7}" type="slidenum">
              <a:rPr lang="en-US" altLang="zh-CN"/>
              <a:t>12</a:t>
            </a:fld>
            <a:endParaRPr kumimoji="1" lang="zh-CN" altLang="en-US"/>
          </a:p>
        </p:txBody>
      </p:sp>
    </p:spTree>
    <p:extLst>
      <p:ext uri="{BB962C8B-B14F-4D97-AF65-F5344CB8AC3E}">
        <p14:creationId xmlns:p14="http://schemas.microsoft.com/office/powerpoint/2010/main" val="3035738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deep</a:t>
            </a:r>
            <a:r>
              <a:rPr kumimoji="1" lang="zh-CN" altLang="en-US"/>
              <a:t> </a:t>
            </a:r>
            <a:r>
              <a:rPr kumimoji="1" lang="en-US" altLang="zh-CN"/>
              <a:t>insight</a:t>
            </a:r>
            <a:r>
              <a:rPr kumimoji="1" lang="zh-CN" altLang="en-US"/>
              <a:t>集成后只提升了</a:t>
            </a:r>
            <a:r>
              <a:rPr kumimoji="1" lang="en-US" altLang="zh-CN"/>
              <a:t>0.3</a:t>
            </a:r>
            <a:r>
              <a:rPr kumimoji="1" lang="zh-CN" altLang="en-US"/>
              <a:t>个点，但是</a:t>
            </a:r>
            <a:r>
              <a:rPr kumimoji="1" lang="en-US" altLang="zh-CN"/>
              <a:t>GoogLeNet</a:t>
            </a:r>
            <a:r>
              <a:rPr kumimoji="1" lang="zh-CN" altLang="en-US"/>
              <a:t>集成后的提升非常明显</a:t>
            </a:r>
            <a:endParaRPr kumimoji="1" lang="en-US" altLang="zh-CN"/>
          </a:p>
        </p:txBody>
      </p:sp>
      <p:sp>
        <p:nvSpPr>
          <p:cNvPr id="4" name="灯片编号占位符 3"/>
          <p:cNvSpPr>
            <a:spLocks noGrp="1"/>
          </p:cNvSpPr>
          <p:nvPr>
            <p:ph type="sldNum" sz="quarter" idx="5"/>
          </p:nvPr>
        </p:nvSpPr>
        <p:spPr/>
        <p:txBody>
          <a:bodyPr/>
          <a:lstStyle/>
          <a:p>
            <a:fld id="{25488352-6BF8-3549-A5F4-35EF26E73FA7}" type="slidenum">
              <a:rPr lang="en-US" altLang="zh-CN"/>
              <a:t>13</a:t>
            </a:fld>
            <a:endParaRPr kumimoji="1" lang="zh-CN" altLang="en-US"/>
          </a:p>
        </p:txBody>
      </p:sp>
    </p:spTree>
    <p:extLst>
      <p:ext uri="{BB962C8B-B14F-4D97-AF65-F5344CB8AC3E}">
        <p14:creationId xmlns:p14="http://schemas.microsoft.com/office/powerpoint/2010/main" val="2498086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ACC2-3C17-1E6A-2275-A782F1D8B84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CN"/>
          </a:p>
        </p:txBody>
      </p:sp>
      <p:sp>
        <p:nvSpPr>
          <p:cNvPr id="3" name="Subtitle 2">
            <a:extLst>
              <a:ext uri="{FF2B5EF4-FFF2-40B4-BE49-F238E27FC236}">
                <a16:creationId xmlns:a16="http://schemas.microsoft.com/office/drawing/2014/main" id="{9B062632-BB44-BB9F-EE48-4DE710CAC1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CN"/>
          </a:p>
        </p:txBody>
      </p:sp>
      <p:sp>
        <p:nvSpPr>
          <p:cNvPr id="4" name="日期占位符 3">
            <a:extLst>
              <a:ext uri="{FF2B5EF4-FFF2-40B4-BE49-F238E27FC236}">
                <a16:creationId xmlns:a16="http://schemas.microsoft.com/office/drawing/2014/main" id="{D36332B0-E7AE-82DC-F57B-AEB60E5F9241}"/>
              </a:ext>
            </a:extLst>
          </p:cNvPr>
          <p:cNvSpPr>
            <a:spLocks noGrp="1"/>
          </p:cNvSpPr>
          <p:nvPr>
            <p:ph type="dt" sz="half" idx="10"/>
          </p:nvPr>
        </p:nvSpPr>
        <p:spPr/>
        <p:txBody>
          <a:bodyPr/>
          <a:lstStyle/>
          <a:p>
            <a:fld id="{4AFEC22E-3F3B-A545-B8D4-329F968DA4B2}" type="datetime1">
              <a:t>2022/11/30</a:t>
            </a:fld>
            <a:endParaRPr lang="en-CN"/>
          </a:p>
        </p:txBody>
      </p:sp>
      <p:sp>
        <p:nvSpPr>
          <p:cNvPr id="5" name="页脚占位符 4">
            <a:extLst>
              <a:ext uri="{FF2B5EF4-FFF2-40B4-BE49-F238E27FC236}">
                <a16:creationId xmlns:a16="http://schemas.microsoft.com/office/drawing/2014/main" id="{24BEDBCD-D3FF-9FBD-ADC6-D333502E3B22}"/>
              </a:ext>
            </a:extLst>
          </p:cNvPr>
          <p:cNvSpPr>
            <a:spLocks noGrp="1"/>
          </p:cNvSpPr>
          <p:nvPr>
            <p:ph type="ftr" sz="quarter" idx="11"/>
          </p:nvPr>
        </p:nvSpPr>
        <p:spPr/>
        <p:txBody>
          <a:bodyPr/>
          <a:lstStyle/>
          <a:p>
            <a:endParaRPr lang="en-CN"/>
          </a:p>
        </p:txBody>
      </p:sp>
      <p:sp>
        <p:nvSpPr>
          <p:cNvPr id="6" name="灯片编号占位符 5">
            <a:extLst>
              <a:ext uri="{FF2B5EF4-FFF2-40B4-BE49-F238E27FC236}">
                <a16:creationId xmlns:a16="http://schemas.microsoft.com/office/drawing/2014/main" id="{A2793CD9-7C11-45DB-FA5A-7D63D302AD5E}"/>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373194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C8A0-F469-FD13-93E5-BC3D56652B40}"/>
              </a:ext>
            </a:extLst>
          </p:cNvPr>
          <p:cNvSpPr>
            <a:spLocks noGrp="1"/>
          </p:cNvSpPr>
          <p:nvPr>
            <p:ph type="title"/>
          </p:nvPr>
        </p:nvSpPr>
        <p:spPr/>
        <p:txBody>
          <a:bodyPr/>
          <a:lstStyle/>
          <a:p>
            <a:r>
              <a:rPr lang="zh-CN" altLang="en-US"/>
              <a:t>单击此处编辑母版标题样式</a:t>
            </a:r>
            <a:endParaRPr lang="en-CN"/>
          </a:p>
        </p:txBody>
      </p:sp>
      <p:sp>
        <p:nvSpPr>
          <p:cNvPr id="3" name="Vertical Text Placeholder 2">
            <a:extLst>
              <a:ext uri="{FF2B5EF4-FFF2-40B4-BE49-F238E27FC236}">
                <a16:creationId xmlns:a16="http://schemas.microsoft.com/office/drawing/2014/main" id="{DD156B86-5E8B-3485-C1AD-14748243953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546A1046-EDF7-D400-BE60-05ABF746611B}"/>
              </a:ext>
            </a:extLst>
          </p:cNvPr>
          <p:cNvSpPr>
            <a:spLocks noGrp="1"/>
          </p:cNvSpPr>
          <p:nvPr>
            <p:ph type="dt" sz="half" idx="10"/>
          </p:nvPr>
        </p:nvSpPr>
        <p:spPr/>
        <p:txBody>
          <a:bodyPr/>
          <a:lstStyle/>
          <a:p>
            <a:fld id="{2233114C-B14F-5C47-A0FC-C4BA65B3161E}" type="datetime1">
              <a:t>2022/11/30</a:t>
            </a:fld>
            <a:endParaRPr lang="en-CN"/>
          </a:p>
        </p:txBody>
      </p:sp>
      <p:sp>
        <p:nvSpPr>
          <p:cNvPr id="5" name="Footer Placeholder 4">
            <a:extLst>
              <a:ext uri="{FF2B5EF4-FFF2-40B4-BE49-F238E27FC236}">
                <a16:creationId xmlns:a16="http://schemas.microsoft.com/office/drawing/2014/main" id="{1FF634CE-A299-6A14-8D65-8527B7FB4C6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C03B087-BE11-84A4-CAFE-B201F1632A24}"/>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119502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5A61D-FFCA-69CF-EC44-C103500FD93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CN"/>
          </a:p>
        </p:txBody>
      </p:sp>
      <p:sp>
        <p:nvSpPr>
          <p:cNvPr id="3" name="Vertical Text Placeholder 2">
            <a:extLst>
              <a:ext uri="{FF2B5EF4-FFF2-40B4-BE49-F238E27FC236}">
                <a16:creationId xmlns:a16="http://schemas.microsoft.com/office/drawing/2014/main" id="{621F125E-9A0B-E0A6-56FE-0B14E8AADA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FAD77B2B-9CF9-98C4-DC14-DE0CD31DCB13}"/>
              </a:ext>
            </a:extLst>
          </p:cNvPr>
          <p:cNvSpPr>
            <a:spLocks noGrp="1"/>
          </p:cNvSpPr>
          <p:nvPr>
            <p:ph type="dt" sz="half" idx="10"/>
          </p:nvPr>
        </p:nvSpPr>
        <p:spPr/>
        <p:txBody>
          <a:bodyPr/>
          <a:lstStyle/>
          <a:p>
            <a:fld id="{EF8F7A2B-EB5E-F142-8128-64D16D27094C}" type="datetime1">
              <a:t>2022/11/30</a:t>
            </a:fld>
            <a:endParaRPr lang="en-CN"/>
          </a:p>
        </p:txBody>
      </p:sp>
      <p:sp>
        <p:nvSpPr>
          <p:cNvPr id="5" name="Footer Placeholder 4">
            <a:extLst>
              <a:ext uri="{FF2B5EF4-FFF2-40B4-BE49-F238E27FC236}">
                <a16:creationId xmlns:a16="http://schemas.microsoft.com/office/drawing/2014/main" id="{B2AFDC0A-7413-2A47-C477-1C123ED7AA10}"/>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D919FD6-91AA-04FF-AD5E-C1E4BE7EB7ED}"/>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2153174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ACC2-3C17-1E6A-2275-A782F1D8B84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CN"/>
          </a:p>
        </p:txBody>
      </p:sp>
      <p:sp>
        <p:nvSpPr>
          <p:cNvPr id="3" name="Subtitle 2">
            <a:extLst>
              <a:ext uri="{FF2B5EF4-FFF2-40B4-BE49-F238E27FC236}">
                <a16:creationId xmlns:a16="http://schemas.microsoft.com/office/drawing/2014/main" id="{9B062632-BB44-BB9F-EE48-4DE710CAC1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CN"/>
          </a:p>
        </p:txBody>
      </p:sp>
      <p:sp>
        <p:nvSpPr>
          <p:cNvPr id="4" name="日期占位符 3">
            <a:extLst>
              <a:ext uri="{FF2B5EF4-FFF2-40B4-BE49-F238E27FC236}">
                <a16:creationId xmlns:a16="http://schemas.microsoft.com/office/drawing/2014/main" id="{D36332B0-E7AE-82DC-F57B-AEB60E5F9241}"/>
              </a:ext>
            </a:extLst>
          </p:cNvPr>
          <p:cNvSpPr>
            <a:spLocks noGrp="1"/>
          </p:cNvSpPr>
          <p:nvPr>
            <p:ph type="dt" sz="half" idx="10"/>
          </p:nvPr>
        </p:nvSpPr>
        <p:spPr/>
        <p:txBody>
          <a:bodyPr/>
          <a:lstStyle/>
          <a:p>
            <a:fld id="{C3EF145A-9C3A-1E4B-A912-167008B64EBA}" type="datetime1">
              <a:t>2022/11/30</a:t>
            </a:fld>
            <a:endParaRPr lang="en-CN"/>
          </a:p>
        </p:txBody>
      </p:sp>
      <p:sp>
        <p:nvSpPr>
          <p:cNvPr id="5" name="页脚占位符 4">
            <a:extLst>
              <a:ext uri="{FF2B5EF4-FFF2-40B4-BE49-F238E27FC236}">
                <a16:creationId xmlns:a16="http://schemas.microsoft.com/office/drawing/2014/main" id="{24BEDBCD-D3FF-9FBD-ADC6-D333502E3B22}"/>
              </a:ext>
            </a:extLst>
          </p:cNvPr>
          <p:cNvSpPr>
            <a:spLocks noGrp="1"/>
          </p:cNvSpPr>
          <p:nvPr>
            <p:ph type="ftr" sz="quarter" idx="11"/>
          </p:nvPr>
        </p:nvSpPr>
        <p:spPr/>
        <p:txBody>
          <a:bodyPr/>
          <a:lstStyle/>
          <a:p>
            <a:endParaRPr lang="en-CN"/>
          </a:p>
        </p:txBody>
      </p:sp>
      <p:sp>
        <p:nvSpPr>
          <p:cNvPr id="6" name="灯片编号占位符 5">
            <a:extLst>
              <a:ext uri="{FF2B5EF4-FFF2-40B4-BE49-F238E27FC236}">
                <a16:creationId xmlns:a16="http://schemas.microsoft.com/office/drawing/2014/main" id="{A2793CD9-7C11-45DB-FA5A-7D63D302AD5E}"/>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1602858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7AFE-BF3E-68B8-2833-255BD3D63305}"/>
              </a:ext>
            </a:extLst>
          </p:cNvPr>
          <p:cNvSpPr>
            <a:spLocks noGrp="1"/>
          </p:cNvSpPr>
          <p:nvPr>
            <p:ph type="title"/>
          </p:nvPr>
        </p:nvSpPr>
        <p:spPr/>
        <p:txBody>
          <a:bodyPr/>
          <a:lstStyle/>
          <a:p>
            <a:r>
              <a:rPr lang="zh-CN" altLang="en-US"/>
              <a:t>单击此处编辑母版标题样式</a:t>
            </a:r>
            <a:endParaRPr lang="en-CN"/>
          </a:p>
        </p:txBody>
      </p:sp>
      <p:sp>
        <p:nvSpPr>
          <p:cNvPr id="3" name="Content Placeholder 2">
            <a:extLst>
              <a:ext uri="{FF2B5EF4-FFF2-40B4-BE49-F238E27FC236}">
                <a16:creationId xmlns:a16="http://schemas.microsoft.com/office/drawing/2014/main" id="{4B72E7EB-9A34-BEEE-6FD0-9866B82BD3B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7083D902-5D85-1658-57B1-97E5589DE4E3}"/>
              </a:ext>
            </a:extLst>
          </p:cNvPr>
          <p:cNvSpPr>
            <a:spLocks noGrp="1"/>
          </p:cNvSpPr>
          <p:nvPr>
            <p:ph type="dt" sz="half" idx="10"/>
          </p:nvPr>
        </p:nvSpPr>
        <p:spPr/>
        <p:txBody>
          <a:bodyPr/>
          <a:lstStyle/>
          <a:p>
            <a:fld id="{4395A098-B505-BC4F-83A5-DEE95741C429}" type="datetime1">
              <a:t>2022/11/30</a:t>
            </a:fld>
            <a:endParaRPr lang="en-CN"/>
          </a:p>
        </p:txBody>
      </p:sp>
      <p:sp>
        <p:nvSpPr>
          <p:cNvPr id="5" name="Footer Placeholder 4">
            <a:extLst>
              <a:ext uri="{FF2B5EF4-FFF2-40B4-BE49-F238E27FC236}">
                <a16:creationId xmlns:a16="http://schemas.microsoft.com/office/drawing/2014/main" id="{B971A4CE-A884-31FE-7E35-B7591FA38FF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B260EF3-1F4D-1CF3-B7E5-E6D20AB58F8B}"/>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3133649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5C15-9BC8-B966-A6E5-387357F27C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CN"/>
          </a:p>
        </p:txBody>
      </p:sp>
      <p:sp>
        <p:nvSpPr>
          <p:cNvPr id="3" name="Text Placeholder 2">
            <a:extLst>
              <a:ext uri="{FF2B5EF4-FFF2-40B4-BE49-F238E27FC236}">
                <a16:creationId xmlns:a16="http://schemas.microsoft.com/office/drawing/2014/main" id="{45027171-1167-349F-56FD-73028CCC30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1A91F0E1-0DCC-E1A6-0FF2-686A6907FCFD}"/>
              </a:ext>
            </a:extLst>
          </p:cNvPr>
          <p:cNvSpPr>
            <a:spLocks noGrp="1"/>
          </p:cNvSpPr>
          <p:nvPr>
            <p:ph type="dt" sz="half" idx="10"/>
          </p:nvPr>
        </p:nvSpPr>
        <p:spPr/>
        <p:txBody>
          <a:bodyPr/>
          <a:lstStyle/>
          <a:p>
            <a:fld id="{8CBD913D-FDE3-D44E-8D7B-8CB87F814B0A}" type="datetime1">
              <a:t>2022/11/30</a:t>
            </a:fld>
            <a:endParaRPr lang="en-CN"/>
          </a:p>
        </p:txBody>
      </p:sp>
      <p:sp>
        <p:nvSpPr>
          <p:cNvPr id="5" name="Footer Placeholder 4">
            <a:extLst>
              <a:ext uri="{FF2B5EF4-FFF2-40B4-BE49-F238E27FC236}">
                <a16:creationId xmlns:a16="http://schemas.microsoft.com/office/drawing/2014/main" id="{CCFEE4A9-BB8A-8D8D-F44C-86DAC207C3D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48B6183-A2F2-B98E-D85C-DACC33ADB160}"/>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3352708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FCD0-5C84-1DF3-1063-6A3BA9A5D37A}"/>
              </a:ext>
            </a:extLst>
          </p:cNvPr>
          <p:cNvSpPr>
            <a:spLocks noGrp="1"/>
          </p:cNvSpPr>
          <p:nvPr>
            <p:ph type="title"/>
          </p:nvPr>
        </p:nvSpPr>
        <p:spPr/>
        <p:txBody>
          <a:bodyPr/>
          <a:lstStyle/>
          <a:p>
            <a:r>
              <a:rPr lang="zh-CN" altLang="en-US"/>
              <a:t>单击此处编辑母版标题样式</a:t>
            </a:r>
            <a:endParaRPr lang="en-CN"/>
          </a:p>
        </p:txBody>
      </p:sp>
      <p:sp>
        <p:nvSpPr>
          <p:cNvPr id="3" name="Content Placeholder 2">
            <a:extLst>
              <a:ext uri="{FF2B5EF4-FFF2-40B4-BE49-F238E27FC236}">
                <a16:creationId xmlns:a16="http://schemas.microsoft.com/office/drawing/2014/main" id="{A3E12637-5888-CDBE-42E0-5D8BAB7F48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Content Placeholder 3">
            <a:extLst>
              <a:ext uri="{FF2B5EF4-FFF2-40B4-BE49-F238E27FC236}">
                <a16:creationId xmlns:a16="http://schemas.microsoft.com/office/drawing/2014/main" id="{F66A7526-25A7-A7FB-2B3D-1FD417F410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5" name="Date Placeholder 4">
            <a:extLst>
              <a:ext uri="{FF2B5EF4-FFF2-40B4-BE49-F238E27FC236}">
                <a16:creationId xmlns:a16="http://schemas.microsoft.com/office/drawing/2014/main" id="{5F206A78-C1B4-73CD-DF58-E030FF36E866}"/>
              </a:ext>
            </a:extLst>
          </p:cNvPr>
          <p:cNvSpPr>
            <a:spLocks noGrp="1"/>
          </p:cNvSpPr>
          <p:nvPr>
            <p:ph type="dt" sz="half" idx="10"/>
          </p:nvPr>
        </p:nvSpPr>
        <p:spPr/>
        <p:txBody>
          <a:bodyPr/>
          <a:lstStyle/>
          <a:p>
            <a:fld id="{26EB7EAF-5EB8-C94B-9EBE-F3DFAED84707}" type="datetime1">
              <a:t>2022/11/30</a:t>
            </a:fld>
            <a:endParaRPr lang="en-CN"/>
          </a:p>
        </p:txBody>
      </p:sp>
      <p:sp>
        <p:nvSpPr>
          <p:cNvPr id="6" name="Footer Placeholder 5">
            <a:extLst>
              <a:ext uri="{FF2B5EF4-FFF2-40B4-BE49-F238E27FC236}">
                <a16:creationId xmlns:a16="http://schemas.microsoft.com/office/drawing/2014/main" id="{CDDBFDDF-EB8F-6AB1-DD5F-237F8AD8A863}"/>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4B6E87C6-2B5E-24B7-E060-9BFE2C749D13}"/>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3709565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BD11-D92B-D169-F698-EFB3012F3196}"/>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CN"/>
          </a:p>
        </p:txBody>
      </p:sp>
      <p:sp>
        <p:nvSpPr>
          <p:cNvPr id="3" name="Text Placeholder 2">
            <a:extLst>
              <a:ext uri="{FF2B5EF4-FFF2-40B4-BE49-F238E27FC236}">
                <a16:creationId xmlns:a16="http://schemas.microsoft.com/office/drawing/2014/main" id="{E8E2A040-A977-B601-49C5-909081CC7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a:extLst>
              <a:ext uri="{FF2B5EF4-FFF2-40B4-BE49-F238E27FC236}">
                <a16:creationId xmlns:a16="http://schemas.microsoft.com/office/drawing/2014/main" id="{9E8DCFD3-D6A3-A5A6-2612-39321BEB232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5" name="Text Placeholder 4">
            <a:extLst>
              <a:ext uri="{FF2B5EF4-FFF2-40B4-BE49-F238E27FC236}">
                <a16:creationId xmlns:a16="http://schemas.microsoft.com/office/drawing/2014/main" id="{0BFD6749-907E-0FC2-855E-255008C943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a:extLst>
              <a:ext uri="{FF2B5EF4-FFF2-40B4-BE49-F238E27FC236}">
                <a16:creationId xmlns:a16="http://schemas.microsoft.com/office/drawing/2014/main" id="{87C1CAB1-7EC1-8973-9D12-0C16DBA1CCA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7" name="Date Placeholder 6">
            <a:extLst>
              <a:ext uri="{FF2B5EF4-FFF2-40B4-BE49-F238E27FC236}">
                <a16:creationId xmlns:a16="http://schemas.microsoft.com/office/drawing/2014/main" id="{900BCA92-3B32-0BFE-2E2A-7F51F373D5ED}"/>
              </a:ext>
            </a:extLst>
          </p:cNvPr>
          <p:cNvSpPr>
            <a:spLocks noGrp="1"/>
          </p:cNvSpPr>
          <p:nvPr>
            <p:ph type="dt" sz="half" idx="10"/>
          </p:nvPr>
        </p:nvSpPr>
        <p:spPr/>
        <p:txBody>
          <a:bodyPr/>
          <a:lstStyle/>
          <a:p>
            <a:fld id="{4B7C1FD2-BC48-E94E-96AC-892C4EE510F8}" type="datetime1">
              <a:t>2022/11/30</a:t>
            </a:fld>
            <a:endParaRPr lang="en-CN"/>
          </a:p>
        </p:txBody>
      </p:sp>
      <p:sp>
        <p:nvSpPr>
          <p:cNvPr id="8" name="Footer Placeholder 7">
            <a:extLst>
              <a:ext uri="{FF2B5EF4-FFF2-40B4-BE49-F238E27FC236}">
                <a16:creationId xmlns:a16="http://schemas.microsoft.com/office/drawing/2014/main" id="{1132F443-C8E1-D482-37D4-80AD2B9A259A}"/>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9A93B25E-E2A9-EF05-6D66-010163306B28}"/>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983149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4B091-9EF0-4AB6-7CF6-3C23384D1A48}"/>
              </a:ext>
            </a:extLst>
          </p:cNvPr>
          <p:cNvSpPr>
            <a:spLocks noGrp="1"/>
          </p:cNvSpPr>
          <p:nvPr>
            <p:ph type="title"/>
          </p:nvPr>
        </p:nvSpPr>
        <p:spPr/>
        <p:txBody>
          <a:bodyPr/>
          <a:lstStyle/>
          <a:p>
            <a:r>
              <a:rPr lang="zh-CN" altLang="en-US"/>
              <a:t>单击此处编辑母版标题样式</a:t>
            </a:r>
            <a:endParaRPr lang="en-CN"/>
          </a:p>
        </p:txBody>
      </p:sp>
      <p:sp>
        <p:nvSpPr>
          <p:cNvPr id="3" name="Date Placeholder 2">
            <a:extLst>
              <a:ext uri="{FF2B5EF4-FFF2-40B4-BE49-F238E27FC236}">
                <a16:creationId xmlns:a16="http://schemas.microsoft.com/office/drawing/2014/main" id="{F140A7B9-55B1-EE53-1398-FD4ADFFAB954}"/>
              </a:ext>
            </a:extLst>
          </p:cNvPr>
          <p:cNvSpPr>
            <a:spLocks noGrp="1"/>
          </p:cNvSpPr>
          <p:nvPr>
            <p:ph type="dt" sz="half" idx="10"/>
          </p:nvPr>
        </p:nvSpPr>
        <p:spPr/>
        <p:txBody>
          <a:bodyPr/>
          <a:lstStyle/>
          <a:p>
            <a:fld id="{1BBE2EC6-A17F-CE49-BB31-14E4CEEA3EE5}" type="datetime1">
              <a:t>2022/11/30</a:t>
            </a:fld>
            <a:endParaRPr lang="en-CN"/>
          </a:p>
        </p:txBody>
      </p:sp>
      <p:sp>
        <p:nvSpPr>
          <p:cNvPr id="4" name="Footer Placeholder 3">
            <a:extLst>
              <a:ext uri="{FF2B5EF4-FFF2-40B4-BE49-F238E27FC236}">
                <a16:creationId xmlns:a16="http://schemas.microsoft.com/office/drawing/2014/main" id="{38AEB1B4-DAB4-1B74-C7B4-6A57E62E216A}"/>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CE429C5E-2E97-404E-E73E-C92CDE37C45D}"/>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2526989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BCEC9-0556-944B-247A-30E69FAFA9B3}"/>
              </a:ext>
            </a:extLst>
          </p:cNvPr>
          <p:cNvSpPr>
            <a:spLocks noGrp="1"/>
          </p:cNvSpPr>
          <p:nvPr>
            <p:ph type="dt" sz="half" idx="10"/>
          </p:nvPr>
        </p:nvSpPr>
        <p:spPr/>
        <p:txBody>
          <a:bodyPr/>
          <a:lstStyle/>
          <a:p>
            <a:fld id="{3951325C-6066-B641-9FDD-C72C0554C9EA}" type="datetime1">
              <a:t>2022/11/30</a:t>
            </a:fld>
            <a:endParaRPr lang="en-CN"/>
          </a:p>
        </p:txBody>
      </p:sp>
      <p:sp>
        <p:nvSpPr>
          <p:cNvPr id="3" name="Footer Placeholder 2">
            <a:extLst>
              <a:ext uri="{FF2B5EF4-FFF2-40B4-BE49-F238E27FC236}">
                <a16:creationId xmlns:a16="http://schemas.microsoft.com/office/drawing/2014/main" id="{F9E927C7-8C76-2975-D71A-664514748F58}"/>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F5CE0CFB-A5A8-7597-ABAB-5A62BDB2B14E}"/>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4090897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AA90-363B-B3FC-08C7-1811F6027F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N"/>
          </a:p>
        </p:txBody>
      </p:sp>
      <p:sp>
        <p:nvSpPr>
          <p:cNvPr id="3" name="Content Placeholder 2">
            <a:extLst>
              <a:ext uri="{FF2B5EF4-FFF2-40B4-BE49-F238E27FC236}">
                <a16:creationId xmlns:a16="http://schemas.microsoft.com/office/drawing/2014/main" id="{611BD018-EFEF-D440-3FDE-D90A95F85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Text Placeholder 3">
            <a:extLst>
              <a:ext uri="{FF2B5EF4-FFF2-40B4-BE49-F238E27FC236}">
                <a16:creationId xmlns:a16="http://schemas.microsoft.com/office/drawing/2014/main" id="{2132BE6D-8815-DAF8-28C0-8EBC70DC7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a:extLst>
              <a:ext uri="{FF2B5EF4-FFF2-40B4-BE49-F238E27FC236}">
                <a16:creationId xmlns:a16="http://schemas.microsoft.com/office/drawing/2014/main" id="{B047E8B0-F5A3-91B3-303F-EE66C01C945F}"/>
              </a:ext>
            </a:extLst>
          </p:cNvPr>
          <p:cNvSpPr>
            <a:spLocks noGrp="1"/>
          </p:cNvSpPr>
          <p:nvPr>
            <p:ph type="dt" sz="half" idx="10"/>
          </p:nvPr>
        </p:nvSpPr>
        <p:spPr/>
        <p:txBody>
          <a:bodyPr/>
          <a:lstStyle/>
          <a:p>
            <a:fld id="{4B63E2C3-59FA-B949-A0D8-AAA5D309E76B}" type="datetime1">
              <a:t>2022/11/30</a:t>
            </a:fld>
            <a:endParaRPr lang="en-CN"/>
          </a:p>
        </p:txBody>
      </p:sp>
      <p:sp>
        <p:nvSpPr>
          <p:cNvPr id="6" name="Footer Placeholder 5">
            <a:extLst>
              <a:ext uri="{FF2B5EF4-FFF2-40B4-BE49-F238E27FC236}">
                <a16:creationId xmlns:a16="http://schemas.microsoft.com/office/drawing/2014/main" id="{9355BCF5-1994-0CAB-ABF6-D892DF366CAF}"/>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9BD30463-E382-0B37-0ADB-5F4C4D432C5B}"/>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2823519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7AFE-BF3E-68B8-2833-255BD3D63305}"/>
              </a:ext>
            </a:extLst>
          </p:cNvPr>
          <p:cNvSpPr>
            <a:spLocks noGrp="1"/>
          </p:cNvSpPr>
          <p:nvPr>
            <p:ph type="title"/>
          </p:nvPr>
        </p:nvSpPr>
        <p:spPr/>
        <p:txBody>
          <a:bodyPr/>
          <a:lstStyle/>
          <a:p>
            <a:r>
              <a:rPr lang="zh-CN" altLang="en-US"/>
              <a:t>单击此处编辑母版标题样式</a:t>
            </a:r>
            <a:endParaRPr lang="en-CN"/>
          </a:p>
        </p:txBody>
      </p:sp>
      <p:sp>
        <p:nvSpPr>
          <p:cNvPr id="3" name="Content Placeholder 2">
            <a:extLst>
              <a:ext uri="{FF2B5EF4-FFF2-40B4-BE49-F238E27FC236}">
                <a16:creationId xmlns:a16="http://schemas.microsoft.com/office/drawing/2014/main" id="{4B72E7EB-9A34-BEEE-6FD0-9866B82BD3B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7083D902-5D85-1658-57B1-97E5589DE4E3}"/>
              </a:ext>
            </a:extLst>
          </p:cNvPr>
          <p:cNvSpPr>
            <a:spLocks noGrp="1"/>
          </p:cNvSpPr>
          <p:nvPr>
            <p:ph type="dt" sz="half" idx="10"/>
          </p:nvPr>
        </p:nvSpPr>
        <p:spPr/>
        <p:txBody>
          <a:bodyPr/>
          <a:lstStyle/>
          <a:p>
            <a:fld id="{5BA79ED7-4AF0-474F-AD28-DB82BD2A3369}" type="datetime1">
              <a:t>2022/11/30</a:t>
            </a:fld>
            <a:endParaRPr lang="en-CN"/>
          </a:p>
        </p:txBody>
      </p:sp>
      <p:sp>
        <p:nvSpPr>
          <p:cNvPr id="5" name="Footer Placeholder 4">
            <a:extLst>
              <a:ext uri="{FF2B5EF4-FFF2-40B4-BE49-F238E27FC236}">
                <a16:creationId xmlns:a16="http://schemas.microsoft.com/office/drawing/2014/main" id="{B971A4CE-A884-31FE-7E35-B7591FA38FF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B260EF3-1F4D-1CF3-B7E5-E6D20AB58F8B}"/>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24594847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FF39-5BB8-EB91-BE12-B53247FBB3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N"/>
          </a:p>
        </p:txBody>
      </p:sp>
      <p:sp>
        <p:nvSpPr>
          <p:cNvPr id="3" name="Picture Placeholder 2">
            <a:extLst>
              <a:ext uri="{FF2B5EF4-FFF2-40B4-BE49-F238E27FC236}">
                <a16:creationId xmlns:a16="http://schemas.microsoft.com/office/drawing/2014/main" id="{238E425F-ABF9-D8D9-4262-3FFB79C3C7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CN"/>
          </a:p>
        </p:txBody>
      </p:sp>
      <p:sp>
        <p:nvSpPr>
          <p:cNvPr id="4" name="Text Placeholder 3">
            <a:extLst>
              <a:ext uri="{FF2B5EF4-FFF2-40B4-BE49-F238E27FC236}">
                <a16:creationId xmlns:a16="http://schemas.microsoft.com/office/drawing/2014/main" id="{0A18638D-19CA-446C-855A-A7D717293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a:extLst>
              <a:ext uri="{FF2B5EF4-FFF2-40B4-BE49-F238E27FC236}">
                <a16:creationId xmlns:a16="http://schemas.microsoft.com/office/drawing/2014/main" id="{2F17307A-B99D-E080-4D55-4358D383F665}"/>
              </a:ext>
            </a:extLst>
          </p:cNvPr>
          <p:cNvSpPr>
            <a:spLocks noGrp="1"/>
          </p:cNvSpPr>
          <p:nvPr>
            <p:ph type="dt" sz="half" idx="10"/>
          </p:nvPr>
        </p:nvSpPr>
        <p:spPr/>
        <p:txBody>
          <a:bodyPr/>
          <a:lstStyle/>
          <a:p>
            <a:fld id="{22551AE6-D34A-9943-AF8B-A6ED39DCFD94}" type="datetime1">
              <a:t>2022/11/30</a:t>
            </a:fld>
            <a:endParaRPr lang="en-CN"/>
          </a:p>
        </p:txBody>
      </p:sp>
      <p:sp>
        <p:nvSpPr>
          <p:cNvPr id="6" name="Footer Placeholder 5">
            <a:extLst>
              <a:ext uri="{FF2B5EF4-FFF2-40B4-BE49-F238E27FC236}">
                <a16:creationId xmlns:a16="http://schemas.microsoft.com/office/drawing/2014/main" id="{21597F9E-E7B2-92B0-2FD3-85986982E632}"/>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C695CAC4-AD24-43CE-8A44-916B066E4AAF}"/>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37081875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C8A0-F469-FD13-93E5-BC3D56652B40}"/>
              </a:ext>
            </a:extLst>
          </p:cNvPr>
          <p:cNvSpPr>
            <a:spLocks noGrp="1"/>
          </p:cNvSpPr>
          <p:nvPr>
            <p:ph type="title"/>
          </p:nvPr>
        </p:nvSpPr>
        <p:spPr/>
        <p:txBody>
          <a:bodyPr/>
          <a:lstStyle/>
          <a:p>
            <a:r>
              <a:rPr lang="zh-CN" altLang="en-US"/>
              <a:t>单击此处编辑母版标题样式</a:t>
            </a:r>
            <a:endParaRPr lang="en-CN"/>
          </a:p>
        </p:txBody>
      </p:sp>
      <p:sp>
        <p:nvSpPr>
          <p:cNvPr id="3" name="Vertical Text Placeholder 2">
            <a:extLst>
              <a:ext uri="{FF2B5EF4-FFF2-40B4-BE49-F238E27FC236}">
                <a16:creationId xmlns:a16="http://schemas.microsoft.com/office/drawing/2014/main" id="{DD156B86-5E8B-3485-C1AD-14748243953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546A1046-EDF7-D400-BE60-05ABF746611B}"/>
              </a:ext>
            </a:extLst>
          </p:cNvPr>
          <p:cNvSpPr>
            <a:spLocks noGrp="1"/>
          </p:cNvSpPr>
          <p:nvPr>
            <p:ph type="dt" sz="half" idx="10"/>
          </p:nvPr>
        </p:nvSpPr>
        <p:spPr/>
        <p:txBody>
          <a:bodyPr/>
          <a:lstStyle/>
          <a:p>
            <a:fld id="{1BC3A1C8-3D82-C749-9E4F-D913A53F1665}" type="datetime1">
              <a:t>2022/11/30</a:t>
            </a:fld>
            <a:endParaRPr lang="en-CN"/>
          </a:p>
        </p:txBody>
      </p:sp>
      <p:sp>
        <p:nvSpPr>
          <p:cNvPr id="5" name="Footer Placeholder 4">
            <a:extLst>
              <a:ext uri="{FF2B5EF4-FFF2-40B4-BE49-F238E27FC236}">
                <a16:creationId xmlns:a16="http://schemas.microsoft.com/office/drawing/2014/main" id="{1FF634CE-A299-6A14-8D65-8527B7FB4C6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C03B087-BE11-84A4-CAFE-B201F1632A24}"/>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25760873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5A61D-FFCA-69CF-EC44-C103500FD93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CN"/>
          </a:p>
        </p:txBody>
      </p:sp>
      <p:sp>
        <p:nvSpPr>
          <p:cNvPr id="3" name="Vertical Text Placeholder 2">
            <a:extLst>
              <a:ext uri="{FF2B5EF4-FFF2-40B4-BE49-F238E27FC236}">
                <a16:creationId xmlns:a16="http://schemas.microsoft.com/office/drawing/2014/main" id="{621F125E-9A0B-E0A6-56FE-0B14E8AADA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FAD77B2B-9CF9-98C4-DC14-DE0CD31DCB13}"/>
              </a:ext>
            </a:extLst>
          </p:cNvPr>
          <p:cNvSpPr>
            <a:spLocks noGrp="1"/>
          </p:cNvSpPr>
          <p:nvPr>
            <p:ph type="dt" sz="half" idx="10"/>
          </p:nvPr>
        </p:nvSpPr>
        <p:spPr/>
        <p:txBody>
          <a:bodyPr/>
          <a:lstStyle/>
          <a:p>
            <a:fld id="{F05A79CC-AC7C-FB43-A509-B0622A2495D7}" type="datetime1">
              <a:t>2022/11/30</a:t>
            </a:fld>
            <a:endParaRPr lang="en-CN"/>
          </a:p>
        </p:txBody>
      </p:sp>
      <p:sp>
        <p:nvSpPr>
          <p:cNvPr id="5" name="Footer Placeholder 4">
            <a:extLst>
              <a:ext uri="{FF2B5EF4-FFF2-40B4-BE49-F238E27FC236}">
                <a16:creationId xmlns:a16="http://schemas.microsoft.com/office/drawing/2014/main" id="{B2AFDC0A-7413-2A47-C477-1C123ED7AA10}"/>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D919FD6-91AA-04FF-AD5E-C1E4BE7EB7ED}"/>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422812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5C15-9BC8-B966-A6E5-387357F27C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CN"/>
          </a:p>
        </p:txBody>
      </p:sp>
      <p:sp>
        <p:nvSpPr>
          <p:cNvPr id="3" name="Text Placeholder 2">
            <a:extLst>
              <a:ext uri="{FF2B5EF4-FFF2-40B4-BE49-F238E27FC236}">
                <a16:creationId xmlns:a16="http://schemas.microsoft.com/office/drawing/2014/main" id="{45027171-1167-349F-56FD-73028CCC30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1A91F0E1-0DCC-E1A6-0FF2-686A6907FCFD}"/>
              </a:ext>
            </a:extLst>
          </p:cNvPr>
          <p:cNvSpPr>
            <a:spLocks noGrp="1"/>
          </p:cNvSpPr>
          <p:nvPr>
            <p:ph type="dt" sz="half" idx="10"/>
          </p:nvPr>
        </p:nvSpPr>
        <p:spPr/>
        <p:txBody>
          <a:bodyPr/>
          <a:lstStyle/>
          <a:p>
            <a:fld id="{E4863138-F5FD-6A43-BF48-2F137D8B4202}" type="datetime1">
              <a:t>2022/11/30</a:t>
            </a:fld>
            <a:endParaRPr lang="en-CN"/>
          </a:p>
        </p:txBody>
      </p:sp>
      <p:sp>
        <p:nvSpPr>
          <p:cNvPr id="5" name="Footer Placeholder 4">
            <a:extLst>
              <a:ext uri="{FF2B5EF4-FFF2-40B4-BE49-F238E27FC236}">
                <a16:creationId xmlns:a16="http://schemas.microsoft.com/office/drawing/2014/main" id="{CCFEE4A9-BB8A-8D8D-F44C-86DAC207C3D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48B6183-A2F2-B98E-D85C-DACC33ADB160}"/>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373894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FCD0-5C84-1DF3-1063-6A3BA9A5D37A}"/>
              </a:ext>
            </a:extLst>
          </p:cNvPr>
          <p:cNvSpPr>
            <a:spLocks noGrp="1"/>
          </p:cNvSpPr>
          <p:nvPr>
            <p:ph type="title"/>
          </p:nvPr>
        </p:nvSpPr>
        <p:spPr/>
        <p:txBody>
          <a:bodyPr/>
          <a:lstStyle/>
          <a:p>
            <a:r>
              <a:rPr lang="zh-CN" altLang="en-US"/>
              <a:t>单击此处编辑母版标题样式</a:t>
            </a:r>
            <a:endParaRPr lang="en-CN"/>
          </a:p>
        </p:txBody>
      </p:sp>
      <p:sp>
        <p:nvSpPr>
          <p:cNvPr id="3" name="Content Placeholder 2">
            <a:extLst>
              <a:ext uri="{FF2B5EF4-FFF2-40B4-BE49-F238E27FC236}">
                <a16:creationId xmlns:a16="http://schemas.microsoft.com/office/drawing/2014/main" id="{A3E12637-5888-CDBE-42E0-5D8BAB7F48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Content Placeholder 3">
            <a:extLst>
              <a:ext uri="{FF2B5EF4-FFF2-40B4-BE49-F238E27FC236}">
                <a16:creationId xmlns:a16="http://schemas.microsoft.com/office/drawing/2014/main" id="{F66A7526-25A7-A7FB-2B3D-1FD417F410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5" name="Date Placeholder 4">
            <a:extLst>
              <a:ext uri="{FF2B5EF4-FFF2-40B4-BE49-F238E27FC236}">
                <a16:creationId xmlns:a16="http://schemas.microsoft.com/office/drawing/2014/main" id="{5F206A78-C1B4-73CD-DF58-E030FF36E866}"/>
              </a:ext>
            </a:extLst>
          </p:cNvPr>
          <p:cNvSpPr>
            <a:spLocks noGrp="1"/>
          </p:cNvSpPr>
          <p:nvPr>
            <p:ph type="dt" sz="half" idx="10"/>
          </p:nvPr>
        </p:nvSpPr>
        <p:spPr/>
        <p:txBody>
          <a:bodyPr/>
          <a:lstStyle/>
          <a:p>
            <a:fld id="{C831C53D-20E8-2141-8D07-F1B4C85F44F0}" type="datetime1">
              <a:t>2022/11/30</a:t>
            </a:fld>
            <a:endParaRPr lang="en-CN"/>
          </a:p>
        </p:txBody>
      </p:sp>
      <p:sp>
        <p:nvSpPr>
          <p:cNvPr id="6" name="Footer Placeholder 5">
            <a:extLst>
              <a:ext uri="{FF2B5EF4-FFF2-40B4-BE49-F238E27FC236}">
                <a16:creationId xmlns:a16="http://schemas.microsoft.com/office/drawing/2014/main" id="{CDDBFDDF-EB8F-6AB1-DD5F-237F8AD8A863}"/>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4B6E87C6-2B5E-24B7-E060-9BFE2C749D13}"/>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356859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BD11-D92B-D169-F698-EFB3012F3196}"/>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CN"/>
          </a:p>
        </p:txBody>
      </p:sp>
      <p:sp>
        <p:nvSpPr>
          <p:cNvPr id="3" name="Text Placeholder 2">
            <a:extLst>
              <a:ext uri="{FF2B5EF4-FFF2-40B4-BE49-F238E27FC236}">
                <a16:creationId xmlns:a16="http://schemas.microsoft.com/office/drawing/2014/main" id="{E8E2A040-A977-B601-49C5-909081CC7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a:extLst>
              <a:ext uri="{FF2B5EF4-FFF2-40B4-BE49-F238E27FC236}">
                <a16:creationId xmlns:a16="http://schemas.microsoft.com/office/drawing/2014/main" id="{9E8DCFD3-D6A3-A5A6-2612-39321BEB232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5" name="Text Placeholder 4">
            <a:extLst>
              <a:ext uri="{FF2B5EF4-FFF2-40B4-BE49-F238E27FC236}">
                <a16:creationId xmlns:a16="http://schemas.microsoft.com/office/drawing/2014/main" id="{0BFD6749-907E-0FC2-855E-255008C943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a:extLst>
              <a:ext uri="{FF2B5EF4-FFF2-40B4-BE49-F238E27FC236}">
                <a16:creationId xmlns:a16="http://schemas.microsoft.com/office/drawing/2014/main" id="{87C1CAB1-7EC1-8973-9D12-0C16DBA1CCA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7" name="Date Placeholder 6">
            <a:extLst>
              <a:ext uri="{FF2B5EF4-FFF2-40B4-BE49-F238E27FC236}">
                <a16:creationId xmlns:a16="http://schemas.microsoft.com/office/drawing/2014/main" id="{900BCA92-3B32-0BFE-2E2A-7F51F373D5ED}"/>
              </a:ext>
            </a:extLst>
          </p:cNvPr>
          <p:cNvSpPr>
            <a:spLocks noGrp="1"/>
          </p:cNvSpPr>
          <p:nvPr>
            <p:ph type="dt" sz="half" idx="10"/>
          </p:nvPr>
        </p:nvSpPr>
        <p:spPr/>
        <p:txBody>
          <a:bodyPr/>
          <a:lstStyle/>
          <a:p>
            <a:fld id="{AD79E0EC-5A40-5441-8681-06921234666A}" type="datetime1">
              <a:t>2022/11/30</a:t>
            </a:fld>
            <a:endParaRPr lang="en-CN"/>
          </a:p>
        </p:txBody>
      </p:sp>
      <p:sp>
        <p:nvSpPr>
          <p:cNvPr id="8" name="Footer Placeholder 7">
            <a:extLst>
              <a:ext uri="{FF2B5EF4-FFF2-40B4-BE49-F238E27FC236}">
                <a16:creationId xmlns:a16="http://schemas.microsoft.com/office/drawing/2014/main" id="{1132F443-C8E1-D482-37D4-80AD2B9A259A}"/>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9A93B25E-E2A9-EF05-6D66-010163306B28}"/>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8504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4B091-9EF0-4AB6-7CF6-3C23384D1A48}"/>
              </a:ext>
            </a:extLst>
          </p:cNvPr>
          <p:cNvSpPr>
            <a:spLocks noGrp="1"/>
          </p:cNvSpPr>
          <p:nvPr>
            <p:ph type="title"/>
          </p:nvPr>
        </p:nvSpPr>
        <p:spPr/>
        <p:txBody>
          <a:bodyPr/>
          <a:lstStyle/>
          <a:p>
            <a:r>
              <a:rPr lang="zh-CN" altLang="en-US"/>
              <a:t>单击此处编辑母版标题样式</a:t>
            </a:r>
            <a:endParaRPr lang="en-CN"/>
          </a:p>
        </p:txBody>
      </p:sp>
      <p:sp>
        <p:nvSpPr>
          <p:cNvPr id="3" name="Date Placeholder 2">
            <a:extLst>
              <a:ext uri="{FF2B5EF4-FFF2-40B4-BE49-F238E27FC236}">
                <a16:creationId xmlns:a16="http://schemas.microsoft.com/office/drawing/2014/main" id="{F140A7B9-55B1-EE53-1398-FD4ADFFAB954}"/>
              </a:ext>
            </a:extLst>
          </p:cNvPr>
          <p:cNvSpPr>
            <a:spLocks noGrp="1"/>
          </p:cNvSpPr>
          <p:nvPr>
            <p:ph type="dt" sz="half" idx="10"/>
          </p:nvPr>
        </p:nvSpPr>
        <p:spPr/>
        <p:txBody>
          <a:bodyPr/>
          <a:lstStyle/>
          <a:p>
            <a:fld id="{83BA9C48-72ED-AC4C-AB7C-A6D0AA0FA0FA}" type="datetime1">
              <a:t>2022/11/30</a:t>
            </a:fld>
            <a:endParaRPr lang="en-CN"/>
          </a:p>
        </p:txBody>
      </p:sp>
      <p:sp>
        <p:nvSpPr>
          <p:cNvPr id="4" name="Footer Placeholder 3">
            <a:extLst>
              <a:ext uri="{FF2B5EF4-FFF2-40B4-BE49-F238E27FC236}">
                <a16:creationId xmlns:a16="http://schemas.microsoft.com/office/drawing/2014/main" id="{38AEB1B4-DAB4-1B74-C7B4-6A57E62E216A}"/>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CE429C5E-2E97-404E-E73E-C92CDE37C45D}"/>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219222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BCEC9-0556-944B-247A-30E69FAFA9B3}"/>
              </a:ext>
            </a:extLst>
          </p:cNvPr>
          <p:cNvSpPr>
            <a:spLocks noGrp="1"/>
          </p:cNvSpPr>
          <p:nvPr>
            <p:ph type="dt" sz="half" idx="10"/>
          </p:nvPr>
        </p:nvSpPr>
        <p:spPr/>
        <p:txBody>
          <a:bodyPr/>
          <a:lstStyle/>
          <a:p>
            <a:fld id="{ADE70234-28DD-6548-9269-8461DD0023D9}" type="datetime1">
              <a:t>2022/11/30</a:t>
            </a:fld>
            <a:endParaRPr lang="en-CN"/>
          </a:p>
        </p:txBody>
      </p:sp>
      <p:sp>
        <p:nvSpPr>
          <p:cNvPr id="3" name="Footer Placeholder 2">
            <a:extLst>
              <a:ext uri="{FF2B5EF4-FFF2-40B4-BE49-F238E27FC236}">
                <a16:creationId xmlns:a16="http://schemas.microsoft.com/office/drawing/2014/main" id="{F9E927C7-8C76-2975-D71A-664514748F58}"/>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F5CE0CFB-A5A8-7597-ABAB-5A62BDB2B14E}"/>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384450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AA90-363B-B3FC-08C7-1811F6027F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N"/>
          </a:p>
        </p:txBody>
      </p:sp>
      <p:sp>
        <p:nvSpPr>
          <p:cNvPr id="3" name="Content Placeholder 2">
            <a:extLst>
              <a:ext uri="{FF2B5EF4-FFF2-40B4-BE49-F238E27FC236}">
                <a16:creationId xmlns:a16="http://schemas.microsoft.com/office/drawing/2014/main" id="{611BD018-EFEF-D440-3FDE-D90A95F85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Text Placeholder 3">
            <a:extLst>
              <a:ext uri="{FF2B5EF4-FFF2-40B4-BE49-F238E27FC236}">
                <a16:creationId xmlns:a16="http://schemas.microsoft.com/office/drawing/2014/main" id="{2132BE6D-8815-DAF8-28C0-8EBC70DC7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a:extLst>
              <a:ext uri="{FF2B5EF4-FFF2-40B4-BE49-F238E27FC236}">
                <a16:creationId xmlns:a16="http://schemas.microsoft.com/office/drawing/2014/main" id="{B047E8B0-F5A3-91B3-303F-EE66C01C945F}"/>
              </a:ext>
            </a:extLst>
          </p:cNvPr>
          <p:cNvSpPr>
            <a:spLocks noGrp="1"/>
          </p:cNvSpPr>
          <p:nvPr>
            <p:ph type="dt" sz="half" idx="10"/>
          </p:nvPr>
        </p:nvSpPr>
        <p:spPr/>
        <p:txBody>
          <a:bodyPr/>
          <a:lstStyle/>
          <a:p>
            <a:fld id="{73D7E274-D3B9-3F42-963B-70A48F53D005}" type="datetime1">
              <a:t>2022/11/30</a:t>
            </a:fld>
            <a:endParaRPr lang="en-CN"/>
          </a:p>
        </p:txBody>
      </p:sp>
      <p:sp>
        <p:nvSpPr>
          <p:cNvPr id="6" name="Footer Placeholder 5">
            <a:extLst>
              <a:ext uri="{FF2B5EF4-FFF2-40B4-BE49-F238E27FC236}">
                <a16:creationId xmlns:a16="http://schemas.microsoft.com/office/drawing/2014/main" id="{9355BCF5-1994-0CAB-ABF6-D892DF366CAF}"/>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9BD30463-E382-0B37-0ADB-5F4C4D432C5B}"/>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270181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FF39-5BB8-EB91-BE12-B53247FBB3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N"/>
          </a:p>
        </p:txBody>
      </p:sp>
      <p:sp>
        <p:nvSpPr>
          <p:cNvPr id="3" name="Picture Placeholder 2">
            <a:extLst>
              <a:ext uri="{FF2B5EF4-FFF2-40B4-BE49-F238E27FC236}">
                <a16:creationId xmlns:a16="http://schemas.microsoft.com/office/drawing/2014/main" id="{238E425F-ABF9-D8D9-4262-3FFB79C3C7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CN"/>
          </a:p>
        </p:txBody>
      </p:sp>
      <p:sp>
        <p:nvSpPr>
          <p:cNvPr id="4" name="Text Placeholder 3">
            <a:extLst>
              <a:ext uri="{FF2B5EF4-FFF2-40B4-BE49-F238E27FC236}">
                <a16:creationId xmlns:a16="http://schemas.microsoft.com/office/drawing/2014/main" id="{0A18638D-19CA-446C-855A-A7D717293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a:extLst>
              <a:ext uri="{FF2B5EF4-FFF2-40B4-BE49-F238E27FC236}">
                <a16:creationId xmlns:a16="http://schemas.microsoft.com/office/drawing/2014/main" id="{2F17307A-B99D-E080-4D55-4358D383F665}"/>
              </a:ext>
            </a:extLst>
          </p:cNvPr>
          <p:cNvSpPr>
            <a:spLocks noGrp="1"/>
          </p:cNvSpPr>
          <p:nvPr>
            <p:ph type="dt" sz="half" idx="10"/>
          </p:nvPr>
        </p:nvSpPr>
        <p:spPr/>
        <p:txBody>
          <a:bodyPr/>
          <a:lstStyle/>
          <a:p>
            <a:fld id="{E8ED6826-037C-A845-963A-92E1BB239650}" type="datetime1">
              <a:t>2022/11/30</a:t>
            </a:fld>
            <a:endParaRPr lang="en-CN"/>
          </a:p>
        </p:txBody>
      </p:sp>
      <p:sp>
        <p:nvSpPr>
          <p:cNvPr id="6" name="Footer Placeholder 5">
            <a:extLst>
              <a:ext uri="{FF2B5EF4-FFF2-40B4-BE49-F238E27FC236}">
                <a16:creationId xmlns:a16="http://schemas.microsoft.com/office/drawing/2014/main" id="{21597F9E-E7B2-92B0-2FD3-85986982E632}"/>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C695CAC4-AD24-43CE-8A44-916B066E4AAF}"/>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146736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CB1C60-D23A-7012-1004-A7F6AB47FE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CN"/>
          </a:p>
        </p:txBody>
      </p:sp>
      <p:sp>
        <p:nvSpPr>
          <p:cNvPr id="3" name="Text Placeholder 2">
            <a:extLst>
              <a:ext uri="{FF2B5EF4-FFF2-40B4-BE49-F238E27FC236}">
                <a16:creationId xmlns:a16="http://schemas.microsoft.com/office/drawing/2014/main" id="{44967114-C027-8A3D-9512-235F020E14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CE0F9AE3-593A-6321-C5F5-7891EBDDB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173C48-FDE0-2446-BDE4-31D4D965FE5F}" type="datetime1">
              <a:t>2022/11/30</a:t>
            </a:fld>
            <a:endParaRPr lang="en-CN"/>
          </a:p>
        </p:txBody>
      </p:sp>
      <p:sp>
        <p:nvSpPr>
          <p:cNvPr id="5" name="Footer Placeholder 4">
            <a:extLst>
              <a:ext uri="{FF2B5EF4-FFF2-40B4-BE49-F238E27FC236}">
                <a16:creationId xmlns:a16="http://schemas.microsoft.com/office/drawing/2014/main" id="{447A8B42-5760-91D1-8391-DEFDEDF033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E993DDF9-1041-1141-0E02-A0088E4468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26B2B5-376B-9341-A2A1-F368811C5624}" type="slidenum">
              <a:rPr lang="en-CN" smtClean="0"/>
              <a:t>‹#›</a:t>
            </a:fld>
            <a:endParaRPr lang="en-CN"/>
          </a:p>
        </p:txBody>
      </p:sp>
    </p:spTree>
    <p:extLst>
      <p:ext uri="{BB962C8B-B14F-4D97-AF65-F5344CB8AC3E}">
        <p14:creationId xmlns:p14="http://schemas.microsoft.com/office/powerpoint/2010/main" val="773425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CB1C60-D23A-7012-1004-A7F6AB47FE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CN"/>
          </a:p>
        </p:txBody>
      </p:sp>
      <p:sp>
        <p:nvSpPr>
          <p:cNvPr id="3" name="Text Placeholder 2">
            <a:extLst>
              <a:ext uri="{FF2B5EF4-FFF2-40B4-BE49-F238E27FC236}">
                <a16:creationId xmlns:a16="http://schemas.microsoft.com/office/drawing/2014/main" id="{44967114-C027-8A3D-9512-235F020E14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CE0F9AE3-593A-6321-C5F5-7891EBDDB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A576A-8BCF-2641-8A6E-D9BB3C790C2E}" type="datetime1">
              <a:t>2022/11/30</a:t>
            </a:fld>
            <a:endParaRPr lang="en-CN"/>
          </a:p>
        </p:txBody>
      </p:sp>
      <p:sp>
        <p:nvSpPr>
          <p:cNvPr id="5" name="Footer Placeholder 4">
            <a:extLst>
              <a:ext uri="{FF2B5EF4-FFF2-40B4-BE49-F238E27FC236}">
                <a16:creationId xmlns:a16="http://schemas.microsoft.com/office/drawing/2014/main" id="{447A8B42-5760-91D1-8391-DEFDEDF033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E993DDF9-1041-1141-0E02-A0088E4468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26B2B5-376B-9341-A2A1-F368811C5624}" type="slidenum">
              <a:rPr lang="en-CN" smtClean="0"/>
              <a:t>‹#›</a:t>
            </a:fld>
            <a:endParaRPr lang="en-CN"/>
          </a:p>
        </p:txBody>
      </p:sp>
    </p:spTree>
    <p:extLst>
      <p:ext uri="{BB962C8B-B14F-4D97-AF65-F5344CB8AC3E}">
        <p14:creationId xmlns:p14="http://schemas.microsoft.com/office/powerpoint/2010/main" val="10379037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78A2-575B-3AB0-7A5D-3ED95283F8AC}"/>
              </a:ext>
            </a:extLst>
          </p:cNvPr>
          <p:cNvSpPr>
            <a:spLocks noGrp="1"/>
          </p:cNvSpPr>
          <p:nvPr>
            <p:ph type="ctrTitle"/>
          </p:nvPr>
        </p:nvSpPr>
        <p:spPr/>
        <p:txBody>
          <a:bodyPr>
            <a:normAutofit/>
          </a:bodyPr>
          <a:lstStyle/>
          <a:p>
            <a:r>
              <a:rPr lang="en-US" altLang="zh-CN" sz="4400" dirty="0"/>
              <a:t>Going deeper with convolutions</a:t>
            </a:r>
            <a:br>
              <a:rPr lang="en-US" altLang="zh-CN" sz="4400" dirty="0"/>
            </a:br>
            <a:endParaRPr lang="en-CN" sz="3600" dirty="0"/>
          </a:p>
        </p:txBody>
      </p:sp>
      <p:sp>
        <p:nvSpPr>
          <p:cNvPr id="3" name="Subtitle 2">
            <a:extLst>
              <a:ext uri="{FF2B5EF4-FFF2-40B4-BE49-F238E27FC236}">
                <a16:creationId xmlns:a16="http://schemas.microsoft.com/office/drawing/2014/main" id="{DCF5F7B3-B42C-66B5-4559-6417F63E5DCB}"/>
              </a:ext>
            </a:extLst>
          </p:cNvPr>
          <p:cNvSpPr>
            <a:spLocks noGrp="1"/>
          </p:cNvSpPr>
          <p:nvPr>
            <p:ph type="subTitle" idx="1"/>
          </p:nvPr>
        </p:nvSpPr>
        <p:spPr>
          <a:xfrm>
            <a:off x="1524000" y="4025003"/>
            <a:ext cx="9144000" cy="1655762"/>
          </a:xfrm>
        </p:spPr>
        <p:txBody>
          <a:bodyPr/>
          <a:lstStyle/>
          <a:p>
            <a:r>
              <a:rPr lang="zh-CN" altLang="en-US" dirty="0">
                <a:latin typeface="+mj-ea"/>
                <a:ea typeface="+mj-ea"/>
              </a:rPr>
              <a:t>汇报人：钱霖奕</a:t>
            </a:r>
            <a:endParaRPr lang="en-CN" dirty="0">
              <a:latin typeface="+mj-ea"/>
              <a:ea typeface="+mj-ea"/>
            </a:endParaRPr>
          </a:p>
        </p:txBody>
      </p:sp>
    </p:spTree>
    <p:extLst>
      <p:ext uri="{BB962C8B-B14F-4D97-AF65-F5344CB8AC3E}">
        <p14:creationId xmlns:p14="http://schemas.microsoft.com/office/powerpoint/2010/main" val="3417333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368D9-CE89-B63F-AC02-7D8FD4E1286A}"/>
              </a:ext>
            </a:extLst>
          </p:cNvPr>
          <p:cNvSpPr>
            <a:spLocks noGrp="1"/>
          </p:cNvSpPr>
          <p:nvPr>
            <p:ph type="title"/>
          </p:nvPr>
        </p:nvSpPr>
        <p:spPr/>
        <p:txBody>
          <a:bodyPr/>
          <a:lstStyle/>
          <a:p>
            <a:r>
              <a:rPr kumimoji="1" lang="en-US" altLang="zh-CN"/>
              <a:t>3</a:t>
            </a:r>
            <a:r>
              <a:rPr kumimoji="1" lang="zh-CN" altLang="en-US"/>
              <a:t> </a:t>
            </a:r>
            <a:r>
              <a:rPr kumimoji="1" lang="en-US" altLang="zh-CN"/>
              <a:t>GoogLeNet</a:t>
            </a:r>
            <a:endParaRPr kumimoji="1" lang="zh-CN" altLang="en-US"/>
          </a:p>
        </p:txBody>
      </p:sp>
      <p:sp>
        <p:nvSpPr>
          <p:cNvPr id="3" name="内容占位符 2">
            <a:extLst>
              <a:ext uri="{FF2B5EF4-FFF2-40B4-BE49-F238E27FC236}">
                <a16:creationId xmlns:a16="http://schemas.microsoft.com/office/drawing/2014/main" id="{52B9B3EB-A1F0-7384-7A85-04967D0E1E6E}"/>
              </a:ext>
            </a:extLst>
          </p:cNvPr>
          <p:cNvSpPr>
            <a:spLocks noGrp="1"/>
          </p:cNvSpPr>
          <p:nvPr>
            <p:ph idx="1"/>
          </p:nvPr>
        </p:nvSpPr>
        <p:spPr/>
        <p:txBody>
          <a:bodyPr/>
          <a:lstStyle/>
          <a:p>
            <a:pPr marL="0" indent="0">
              <a:buNone/>
            </a:pPr>
            <a:r>
              <a:rPr kumimoji="1" lang="zh-CN" altLang="en-US">
                <a:latin typeface="Times New Roman" panose="02020603050405020304" pitchFamily="18" charset="0"/>
                <a:cs typeface="Times New Roman" panose="02020603050405020304" pitchFamily="18" charset="0"/>
              </a:rPr>
              <a:t>考虑到网络比较深，如何有效进行反向传播成了一个问题。考到网络中间层产生的特征是极具判别性的，本文作者添加了连接这些层的辅助分类器，以增强反向传播的梯度信号。</a:t>
            </a:r>
            <a:endParaRPr kumimoji="1" lang="en-US" altLang="zh-CN">
              <a:latin typeface="Times New Roman" panose="02020603050405020304" pitchFamily="18" charset="0"/>
              <a:cs typeface="Times New Roman" panose="02020603050405020304" pitchFamily="18" charset="0"/>
            </a:endParaRPr>
          </a:p>
          <a:p>
            <a:pPr marL="0" indent="0">
              <a:buNone/>
            </a:pPr>
            <a:r>
              <a:rPr kumimoji="1" lang="zh-CN" altLang="en-US">
                <a:latin typeface="Times New Roman" panose="02020603050405020304" pitchFamily="18" charset="0"/>
                <a:cs typeface="Times New Roman" panose="02020603050405020304" pitchFamily="18" charset="0"/>
              </a:rPr>
              <a:t>辅助分类器的结构如下：</a:t>
            </a:r>
            <a:endParaRPr kumimoji="1" lang="en-US" altLang="zh-CN">
              <a:latin typeface="Times New Roman" panose="02020603050405020304" pitchFamily="18" charset="0"/>
              <a:cs typeface="Times New Roman" panose="02020603050405020304" pitchFamily="18" charset="0"/>
            </a:endParaRPr>
          </a:p>
          <a:p>
            <a:r>
              <a:rPr kumimoji="1" lang="zh-CN" altLang="en-US">
                <a:latin typeface="Times New Roman" panose="02020603050405020304" pitchFamily="18" charset="0"/>
                <a:cs typeface="Times New Roman" panose="02020603050405020304" pitchFamily="18" charset="0"/>
              </a:rPr>
              <a:t>一个步长为 </a:t>
            </a:r>
            <a:r>
              <a:rPr kumimoji="1" lang="en-US" altLang="zh-CN">
                <a:latin typeface="Times New Roman" panose="02020603050405020304" pitchFamily="18" charset="0"/>
                <a:cs typeface="Times New Roman" panose="02020603050405020304" pitchFamily="18" charset="0"/>
              </a:rPr>
              <a:t>3</a:t>
            </a:r>
            <a:r>
              <a:rPr kumimoji="1" lang="zh-CN" altLang="en-US">
                <a:latin typeface="Times New Roman" panose="02020603050405020304" pitchFamily="18" charset="0"/>
                <a:cs typeface="Times New Roman" panose="02020603050405020304" pitchFamily="18" charset="0"/>
              </a:rPr>
              <a:t> 的 </a:t>
            </a:r>
            <a:r>
              <a:rPr kumimoji="1" lang="en-US" altLang="zh-CN">
                <a:latin typeface="Times New Roman" panose="02020603050405020304" pitchFamily="18" charset="0"/>
                <a:cs typeface="Times New Roman" panose="02020603050405020304" pitchFamily="18" charset="0"/>
              </a:rPr>
              <a:t>5×5</a:t>
            </a:r>
            <a:r>
              <a:rPr kumimoji="1" lang="zh-CN" altLang="en-US">
                <a:latin typeface="Times New Roman" panose="02020603050405020304" pitchFamily="18" charset="0"/>
                <a:cs typeface="Times New Roman" panose="02020603050405020304" pitchFamily="18" charset="0"/>
              </a:rPr>
              <a:t> 的平均池化层</a:t>
            </a:r>
            <a:endParaRPr kumimoji="1" lang="en-US" altLang="zh-CN">
              <a:latin typeface="Times New Roman" panose="02020603050405020304" pitchFamily="18" charset="0"/>
              <a:cs typeface="Times New Roman" panose="02020603050405020304" pitchFamily="18" charset="0"/>
            </a:endParaRPr>
          </a:p>
          <a:p>
            <a:r>
              <a:rPr kumimoji="1" lang="zh-CN" altLang="en-US">
                <a:latin typeface="Times New Roman" panose="02020603050405020304" pitchFamily="18" charset="0"/>
                <a:cs typeface="Times New Roman" panose="02020603050405020304" pitchFamily="18" charset="0"/>
              </a:rPr>
              <a:t>一个带 </a:t>
            </a:r>
            <a:r>
              <a:rPr kumimoji="1" lang="en-US" altLang="zh-CN">
                <a:latin typeface="Times New Roman" panose="02020603050405020304" pitchFamily="18" charset="0"/>
                <a:cs typeface="Times New Roman" panose="02020603050405020304" pitchFamily="18" charset="0"/>
              </a:rPr>
              <a:t>128</a:t>
            </a:r>
            <a:r>
              <a:rPr kumimoji="1" lang="zh-CN" altLang="en-US">
                <a:latin typeface="Times New Roman" panose="02020603050405020304" pitchFamily="18" charset="0"/>
                <a:cs typeface="Times New Roman" panose="02020603050405020304" pitchFamily="18" charset="0"/>
              </a:rPr>
              <a:t> 个滤波器的 </a:t>
            </a:r>
            <a:r>
              <a:rPr kumimoji="1" lang="en-US" altLang="zh-CN">
                <a:latin typeface="Times New Roman" panose="02020603050405020304" pitchFamily="18" charset="0"/>
                <a:cs typeface="Times New Roman" panose="02020603050405020304" pitchFamily="18" charset="0"/>
              </a:rPr>
              <a:t>1×1</a:t>
            </a:r>
            <a:r>
              <a:rPr kumimoji="1" lang="zh-CN" altLang="en-US">
                <a:latin typeface="Times New Roman" panose="02020603050405020304" pitchFamily="18" charset="0"/>
                <a:cs typeface="Times New Roman" panose="02020603050405020304" pitchFamily="18" charset="0"/>
              </a:rPr>
              <a:t> 卷积，用于降维和修正线性激活</a:t>
            </a:r>
            <a:endParaRPr kumimoji="1" lang="en-US" altLang="zh-CN">
              <a:latin typeface="Times New Roman" panose="02020603050405020304" pitchFamily="18" charset="0"/>
              <a:cs typeface="Times New Roman" panose="02020603050405020304" pitchFamily="18" charset="0"/>
            </a:endParaRPr>
          </a:p>
          <a:p>
            <a:r>
              <a:rPr kumimoji="1" lang="zh-CN" altLang="en-US">
                <a:latin typeface="Times New Roman" panose="02020603050405020304" pitchFamily="18" charset="0"/>
                <a:cs typeface="Times New Roman" panose="02020603050405020304" pitchFamily="18" charset="0"/>
              </a:rPr>
              <a:t>一个全连接层</a:t>
            </a:r>
            <a:endParaRPr kumimoji="1" lang="en-US" altLang="zh-CN">
              <a:latin typeface="Times New Roman" panose="02020603050405020304" pitchFamily="18" charset="0"/>
              <a:cs typeface="Times New Roman" panose="02020603050405020304" pitchFamily="18" charset="0"/>
            </a:endParaRPr>
          </a:p>
          <a:p>
            <a:r>
              <a:rPr kumimoji="1" lang="zh-CN" altLang="en-US">
                <a:latin typeface="Times New Roman" panose="02020603050405020304" pitchFamily="18" charset="0"/>
                <a:cs typeface="Times New Roman" panose="02020603050405020304" pitchFamily="18" charset="0"/>
              </a:rPr>
              <a:t>一个 </a:t>
            </a:r>
            <a:r>
              <a:rPr kumimoji="1" lang="en-US" altLang="zh-CN">
                <a:latin typeface="Times New Roman" panose="02020603050405020304" pitchFamily="18" charset="0"/>
                <a:cs typeface="Times New Roman" panose="02020603050405020304" pitchFamily="18" charset="0"/>
              </a:rPr>
              <a:t>dropout</a:t>
            </a:r>
            <a:r>
              <a:rPr kumimoji="1" lang="zh-CN" altLang="en-US">
                <a:latin typeface="Times New Roman" panose="02020603050405020304" pitchFamily="18" charset="0"/>
                <a:cs typeface="Times New Roman" panose="02020603050405020304" pitchFamily="18" charset="0"/>
              </a:rPr>
              <a:t> 层</a:t>
            </a:r>
            <a:endParaRPr kumimoji="1" lang="en-US" altLang="zh-CN">
              <a:latin typeface="Times New Roman" panose="02020603050405020304" pitchFamily="18" charset="0"/>
              <a:cs typeface="Times New Roman" panose="02020603050405020304" pitchFamily="18" charset="0"/>
            </a:endParaRPr>
          </a:p>
          <a:p>
            <a:r>
              <a:rPr kumimoji="1" lang="zh-CN" altLang="en-US">
                <a:latin typeface="Times New Roman" panose="02020603050405020304" pitchFamily="18" charset="0"/>
                <a:cs typeface="Times New Roman" panose="02020603050405020304" pitchFamily="18" charset="0"/>
              </a:rPr>
              <a:t>一个 </a:t>
            </a:r>
            <a:r>
              <a:rPr kumimoji="1" lang="en-US" altLang="zh-CN">
                <a:latin typeface="Times New Roman" panose="02020603050405020304" pitchFamily="18" charset="0"/>
                <a:cs typeface="Times New Roman" panose="02020603050405020304" pitchFamily="18" charset="0"/>
              </a:rPr>
              <a:t>softmax</a:t>
            </a:r>
            <a:r>
              <a:rPr kumimoji="1" lang="zh-CN" altLang="en-US">
                <a:latin typeface="Times New Roman" panose="02020603050405020304" pitchFamily="18" charset="0"/>
                <a:cs typeface="Times New Roman" panose="02020603050405020304" pitchFamily="18" charset="0"/>
              </a:rPr>
              <a:t> 线性层</a:t>
            </a:r>
            <a:endParaRPr kumimoji="1" lang="en-US" altLang="zh-CN">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95402560-034D-4F4A-58F0-7BBB0E4C37EE}"/>
              </a:ext>
            </a:extLst>
          </p:cNvPr>
          <p:cNvSpPr>
            <a:spLocks noGrp="1"/>
          </p:cNvSpPr>
          <p:nvPr>
            <p:ph type="sldNum" sz="quarter" idx="12"/>
          </p:nvPr>
        </p:nvSpPr>
        <p:spPr/>
        <p:txBody>
          <a:bodyPr/>
          <a:lstStyle/>
          <a:p>
            <a:fld id="{7126B2B5-376B-9341-A2A1-F368811C5624}" type="slidenum">
              <a:rPr lang="en-CN" smtClean="0"/>
              <a:t>10</a:t>
            </a:fld>
            <a:endParaRPr lang="en-CN"/>
          </a:p>
        </p:txBody>
      </p:sp>
    </p:spTree>
    <p:extLst>
      <p:ext uri="{BB962C8B-B14F-4D97-AF65-F5344CB8AC3E}">
        <p14:creationId xmlns:p14="http://schemas.microsoft.com/office/powerpoint/2010/main" val="181646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368D9-CE89-B63F-AC02-7D8FD4E1286A}"/>
              </a:ext>
            </a:extLst>
          </p:cNvPr>
          <p:cNvSpPr>
            <a:spLocks noGrp="1"/>
          </p:cNvSpPr>
          <p:nvPr>
            <p:ph type="title"/>
          </p:nvPr>
        </p:nvSpPr>
        <p:spPr/>
        <p:txBody>
          <a:bodyPr/>
          <a:lstStyle/>
          <a:p>
            <a:r>
              <a:rPr kumimoji="1" lang="en-US" altLang="zh-CN"/>
              <a:t>4</a:t>
            </a:r>
            <a:r>
              <a:rPr kumimoji="1" lang="zh-CN" altLang="en-US"/>
              <a:t> </a:t>
            </a:r>
            <a:r>
              <a:rPr kumimoji="1" lang="en-US" altLang="zh-CN"/>
              <a:t>ILSVRC</a:t>
            </a:r>
            <a:r>
              <a:rPr kumimoji="1" lang="zh-CN" altLang="en-US"/>
              <a:t> </a:t>
            </a:r>
            <a:r>
              <a:rPr kumimoji="1" lang="en-US" altLang="zh-CN"/>
              <a:t>2014</a:t>
            </a:r>
            <a:r>
              <a:rPr kumimoji="1" lang="zh-CN" altLang="en-US"/>
              <a:t> 分类结果</a:t>
            </a:r>
          </a:p>
        </p:txBody>
      </p:sp>
      <p:sp>
        <p:nvSpPr>
          <p:cNvPr id="3" name="内容占位符 2">
            <a:extLst>
              <a:ext uri="{FF2B5EF4-FFF2-40B4-BE49-F238E27FC236}">
                <a16:creationId xmlns:a16="http://schemas.microsoft.com/office/drawing/2014/main" id="{52B9B3EB-A1F0-7384-7A85-04967D0E1E6E}"/>
              </a:ext>
            </a:extLst>
          </p:cNvPr>
          <p:cNvSpPr>
            <a:spLocks noGrp="1"/>
          </p:cNvSpPr>
          <p:nvPr>
            <p:ph idx="1"/>
          </p:nvPr>
        </p:nvSpPr>
        <p:spPr/>
        <p:txBody>
          <a:bodyPr>
            <a:normAutofit/>
          </a:bodyPr>
          <a:lstStyle/>
          <a:p>
            <a:pPr marL="0" indent="0">
              <a:buNone/>
            </a:pPr>
            <a:r>
              <a:rPr kumimoji="1" lang="zh-CN" altLang="en-US" sz="2400">
                <a:latin typeface="Times New Roman" panose="02020603050405020304" pitchFamily="18" charset="0"/>
                <a:cs typeface="Times New Roman" panose="02020603050405020304" pitchFamily="18" charset="0"/>
              </a:rPr>
              <a:t>在比赛中验证集和测试集的 </a:t>
            </a:r>
            <a:r>
              <a:rPr kumimoji="1" lang="en-US" altLang="zh-CN" sz="2400">
                <a:latin typeface="Times New Roman" panose="02020603050405020304" pitchFamily="18" charset="0"/>
                <a:cs typeface="Times New Roman" panose="02020603050405020304" pitchFamily="18" charset="0"/>
              </a:rPr>
              <a:t>top-5</a:t>
            </a:r>
            <a:r>
              <a:rPr kumimoji="1" lang="zh-CN" altLang="en-US" sz="2400">
                <a:latin typeface="Times New Roman" panose="02020603050405020304" pitchFamily="18" charset="0"/>
                <a:cs typeface="Times New Roman" panose="02020603050405020304" pitchFamily="18" charset="0"/>
              </a:rPr>
              <a:t> 错误率都为 </a:t>
            </a:r>
            <a:r>
              <a:rPr kumimoji="1" lang="en-US" altLang="zh-CN" sz="2400">
                <a:latin typeface="Times New Roman" panose="02020603050405020304" pitchFamily="18" charset="0"/>
                <a:cs typeface="Times New Roman" panose="02020603050405020304" pitchFamily="18" charset="0"/>
              </a:rPr>
              <a:t>6.67%</a:t>
            </a:r>
            <a:r>
              <a:rPr kumimoji="1" lang="zh-CN" altLang="en-US" sz="2400">
                <a:latin typeface="Times New Roman" panose="02020603050405020304" pitchFamily="18" charset="0"/>
                <a:cs typeface="Times New Roman" panose="02020603050405020304" pitchFamily="18" charset="0"/>
              </a:rPr>
              <a:t>，排名第一，相较于 </a:t>
            </a:r>
            <a:r>
              <a:rPr kumimoji="1" lang="en-US" altLang="zh-CN" sz="2400">
                <a:latin typeface="Times New Roman" panose="02020603050405020304" pitchFamily="18" charset="0"/>
                <a:cs typeface="Times New Roman" panose="02020603050405020304" pitchFamily="18" charset="0"/>
              </a:rPr>
              <a:t>2012</a:t>
            </a:r>
            <a:r>
              <a:rPr kumimoji="1" lang="zh-CN" altLang="en-US" sz="2400">
                <a:latin typeface="Times New Roman" panose="02020603050405020304" pitchFamily="18" charset="0"/>
                <a:cs typeface="Times New Roman" panose="02020603050405020304" pitchFamily="18" charset="0"/>
              </a:rPr>
              <a:t> 年的 </a:t>
            </a:r>
            <a:r>
              <a:rPr kumimoji="1" lang="en-US" altLang="zh-CN" sz="2400">
                <a:latin typeface="Times New Roman" panose="02020603050405020304" pitchFamily="18" charset="0"/>
                <a:cs typeface="Times New Roman" panose="02020603050405020304" pitchFamily="18" charset="0"/>
              </a:rPr>
              <a:t>SuperVision</a:t>
            </a:r>
            <a:r>
              <a:rPr kumimoji="1" lang="zh-CN" altLang="en-US" sz="2400">
                <a:latin typeface="Times New Roman" panose="02020603050405020304" pitchFamily="18" charset="0"/>
                <a:cs typeface="Times New Roman" panose="02020603050405020304" pitchFamily="18" charset="0"/>
              </a:rPr>
              <a:t> 降低了 </a:t>
            </a:r>
            <a:r>
              <a:rPr kumimoji="1" lang="en-US" altLang="zh-CN" sz="2400">
                <a:latin typeface="Times New Roman" panose="02020603050405020304" pitchFamily="18" charset="0"/>
                <a:cs typeface="Times New Roman" panose="02020603050405020304" pitchFamily="18" charset="0"/>
              </a:rPr>
              <a:t>56.5%</a:t>
            </a:r>
            <a:r>
              <a:rPr kumimoji="1" lang="zh-CN" altLang="en-US" sz="2400">
                <a:latin typeface="Times New Roman" panose="02020603050405020304" pitchFamily="18" charset="0"/>
                <a:cs typeface="Times New Roman" panose="02020603050405020304" pitchFamily="18" charset="0"/>
              </a:rPr>
              <a:t>，相较于去年最好的方法 </a:t>
            </a:r>
            <a:r>
              <a:rPr kumimoji="1" lang="en-US" altLang="zh-CN" sz="2400">
                <a:latin typeface="Times New Roman" panose="02020603050405020304" pitchFamily="18" charset="0"/>
                <a:cs typeface="Times New Roman" panose="02020603050405020304" pitchFamily="18" charset="0"/>
              </a:rPr>
              <a:t>Clarifai</a:t>
            </a:r>
            <a:r>
              <a:rPr kumimoji="1" lang="zh-CN" altLang="en-US" sz="2400">
                <a:latin typeface="Times New Roman" panose="02020603050405020304" pitchFamily="18" charset="0"/>
                <a:cs typeface="Times New Roman" panose="02020603050405020304" pitchFamily="18" charset="0"/>
              </a:rPr>
              <a:t> 降低了 </a:t>
            </a:r>
            <a:r>
              <a:rPr kumimoji="1" lang="en-US" altLang="zh-CN" sz="2400">
                <a:latin typeface="Times New Roman" panose="02020603050405020304" pitchFamily="18" charset="0"/>
                <a:cs typeface="Times New Roman" panose="02020603050405020304" pitchFamily="18" charset="0"/>
              </a:rPr>
              <a:t>40%</a:t>
            </a:r>
            <a:r>
              <a:rPr kumimoji="1" lang="zh-CN" altLang="en-US" sz="2400">
                <a:latin typeface="Times New Roman" panose="02020603050405020304" pitchFamily="18" charset="0"/>
                <a:cs typeface="Times New Roman" panose="02020603050405020304" pitchFamily="18" charset="0"/>
              </a:rPr>
              <a:t>，下表给出了近几年表现最好的几个模型的性能：</a:t>
            </a:r>
            <a:endParaRPr kumimoji="1" lang="en-US" altLang="zh-CN" sz="240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C4E373DF-C6B4-5EC3-33AC-82DFD42AC471}"/>
              </a:ext>
            </a:extLst>
          </p:cNvPr>
          <p:cNvSpPr>
            <a:spLocks noGrp="1"/>
          </p:cNvSpPr>
          <p:nvPr>
            <p:ph type="sldNum" sz="quarter" idx="12"/>
          </p:nvPr>
        </p:nvSpPr>
        <p:spPr/>
        <p:txBody>
          <a:bodyPr/>
          <a:lstStyle/>
          <a:p>
            <a:fld id="{7126B2B5-376B-9341-A2A1-F368811C5624}" type="slidenum">
              <a:rPr lang="en-CN" smtClean="0"/>
              <a:t>11</a:t>
            </a:fld>
            <a:endParaRPr lang="en-CN"/>
          </a:p>
        </p:txBody>
      </p:sp>
      <p:pic>
        <p:nvPicPr>
          <p:cNvPr id="5" name="图片 4">
            <a:extLst>
              <a:ext uri="{FF2B5EF4-FFF2-40B4-BE49-F238E27FC236}">
                <a16:creationId xmlns:a16="http://schemas.microsoft.com/office/drawing/2014/main" id="{6B4FB309-3B9D-3393-AC86-DCF586BF6F85}"/>
              </a:ext>
            </a:extLst>
          </p:cNvPr>
          <p:cNvPicPr>
            <a:picLocks noChangeAspect="1"/>
          </p:cNvPicPr>
          <p:nvPr/>
        </p:nvPicPr>
        <p:blipFill>
          <a:blip r:embed="rId3"/>
          <a:stretch>
            <a:fillRect/>
          </a:stretch>
        </p:blipFill>
        <p:spPr>
          <a:xfrm>
            <a:off x="3417176" y="3107368"/>
            <a:ext cx="5357648" cy="3385507"/>
          </a:xfrm>
          <a:prstGeom prst="rect">
            <a:avLst/>
          </a:prstGeom>
        </p:spPr>
      </p:pic>
    </p:spTree>
    <p:extLst>
      <p:ext uri="{BB962C8B-B14F-4D97-AF65-F5344CB8AC3E}">
        <p14:creationId xmlns:p14="http://schemas.microsoft.com/office/powerpoint/2010/main" val="344455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368D9-CE89-B63F-AC02-7D8FD4E1286A}"/>
              </a:ext>
            </a:extLst>
          </p:cNvPr>
          <p:cNvSpPr>
            <a:spLocks noGrp="1"/>
          </p:cNvSpPr>
          <p:nvPr>
            <p:ph type="title"/>
          </p:nvPr>
        </p:nvSpPr>
        <p:spPr/>
        <p:txBody>
          <a:bodyPr/>
          <a:lstStyle/>
          <a:p>
            <a:r>
              <a:rPr kumimoji="1" lang="en-US" altLang="zh-CN"/>
              <a:t>4</a:t>
            </a:r>
            <a:r>
              <a:rPr kumimoji="1" lang="zh-CN" altLang="en-US"/>
              <a:t> </a:t>
            </a:r>
            <a:r>
              <a:rPr kumimoji="1" lang="en-US" altLang="zh-CN"/>
              <a:t>ILSVRC</a:t>
            </a:r>
            <a:r>
              <a:rPr kumimoji="1" lang="zh-CN" altLang="en-US"/>
              <a:t> </a:t>
            </a:r>
            <a:r>
              <a:rPr kumimoji="1" lang="en-US" altLang="zh-CN"/>
              <a:t>2014</a:t>
            </a:r>
            <a:r>
              <a:rPr kumimoji="1" lang="zh-CN" altLang="en-US"/>
              <a:t> 检测结果</a:t>
            </a:r>
          </a:p>
        </p:txBody>
      </p:sp>
      <p:sp>
        <p:nvSpPr>
          <p:cNvPr id="3" name="内容占位符 2">
            <a:extLst>
              <a:ext uri="{FF2B5EF4-FFF2-40B4-BE49-F238E27FC236}">
                <a16:creationId xmlns:a16="http://schemas.microsoft.com/office/drawing/2014/main" id="{52B9B3EB-A1F0-7384-7A85-04967D0E1E6E}"/>
              </a:ext>
            </a:extLst>
          </p:cNvPr>
          <p:cNvSpPr>
            <a:spLocks noGrp="1"/>
          </p:cNvSpPr>
          <p:nvPr>
            <p:ph idx="1"/>
          </p:nvPr>
        </p:nvSpPr>
        <p:spPr/>
        <p:txBody>
          <a:bodyPr>
            <a:normAutofit/>
          </a:bodyPr>
          <a:lstStyle/>
          <a:p>
            <a:pPr marL="0" indent="0">
              <a:buNone/>
            </a:pPr>
            <a:r>
              <a:rPr kumimoji="1" lang="zh-CN" altLang="en-US" sz="2400">
                <a:latin typeface="Times New Roman" panose="02020603050405020304" pitchFamily="18" charset="0"/>
                <a:cs typeface="Times New Roman" panose="02020603050405020304" pitchFamily="18" charset="0"/>
              </a:rPr>
              <a:t>下表中，</a:t>
            </a:r>
            <a:r>
              <a:rPr kumimoji="1" lang="en-US" altLang="zh-CN" sz="2400">
                <a:latin typeface="Times New Roman" panose="02020603050405020304" pitchFamily="18" charset="0"/>
                <a:cs typeface="Times New Roman" panose="02020603050405020304" pitchFamily="18" charset="0"/>
              </a:rPr>
              <a:t>GoogLeNet</a:t>
            </a:r>
            <a:r>
              <a:rPr kumimoji="1" lang="zh-CN" altLang="en-US" sz="2400">
                <a:latin typeface="Times New Roman" panose="02020603050405020304" pitchFamily="18" charset="0"/>
                <a:cs typeface="Times New Roman" panose="02020603050405020304" pitchFamily="18" charset="0"/>
              </a:rPr>
              <a:t> 只用了单模型，</a:t>
            </a:r>
            <a:endParaRPr kumimoji="1" lang="en-US" altLang="zh-CN" sz="240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C4E373DF-C6B4-5EC3-33AC-82DFD42AC471}"/>
              </a:ext>
            </a:extLst>
          </p:cNvPr>
          <p:cNvSpPr>
            <a:spLocks noGrp="1"/>
          </p:cNvSpPr>
          <p:nvPr>
            <p:ph type="sldNum" sz="quarter" idx="12"/>
          </p:nvPr>
        </p:nvSpPr>
        <p:spPr/>
        <p:txBody>
          <a:bodyPr/>
          <a:lstStyle/>
          <a:p>
            <a:fld id="{7126B2B5-376B-9341-A2A1-F368811C5624}" type="slidenum">
              <a:rPr lang="en-CN" smtClean="0"/>
              <a:t>12</a:t>
            </a:fld>
            <a:endParaRPr lang="en-CN"/>
          </a:p>
        </p:txBody>
      </p:sp>
      <p:pic>
        <p:nvPicPr>
          <p:cNvPr id="6" name="图片 5">
            <a:extLst>
              <a:ext uri="{FF2B5EF4-FFF2-40B4-BE49-F238E27FC236}">
                <a16:creationId xmlns:a16="http://schemas.microsoft.com/office/drawing/2014/main" id="{44C628D7-9C95-B9BA-5724-6401617865B9}"/>
              </a:ext>
            </a:extLst>
          </p:cNvPr>
          <p:cNvPicPr>
            <a:picLocks noChangeAspect="1"/>
          </p:cNvPicPr>
          <p:nvPr/>
        </p:nvPicPr>
        <p:blipFill>
          <a:blip r:embed="rId3"/>
          <a:stretch>
            <a:fillRect/>
          </a:stretch>
        </p:blipFill>
        <p:spPr>
          <a:xfrm>
            <a:off x="2209800" y="3827873"/>
            <a:ext cx="7772400" cy="1860997"/>
          </a:xfrm>
          <a:prstGeom prst="rect">
            <a:avLst/>
          </a:prstGeom>
        </p:spPr>
      </p:pic>
    </p:spTree>
    <p:extLst>
      <p:ext uri="{BB962C8B-B14F-4D97-AF65-F5344CB8AC3E}">
        <p14:creationId xmlns:p14="http://schemas.microsoft.com/office/powerpoint/2010/main" val="3959268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368D9-CE89-B63F-AC02-7D8FD4E1286A}"/>
              </a:ext>
            </a:extLst>
          </p:cNvPr>
          <p:cNvSpPr>
            <a:spLocks noGrp="1"/>
          </p:cNvSpPr>
          <p:nvPr>
            <p:ph type="title"/>
          </p:nvPr>
        </p:nvSpPr>
        <p:spPr/>
        <p:txBody>
          <a:bodyPr/>
          <a:lstStyle/>
          <a:p>
            <a:r>
              <a:rPr kumimoji="1" lang="en-US" altLang="zh-CN"/>
              <a:t>4</a:t>
            </a:r>
            <a:r>
              <a:rPr kumimoji="1" lang="zh-CN" altLang="en-US"/>
              <a:t> </a:t>
            </a:r>
            <a:r>
              <a:rPr kumimoji="1" lang="en-US" altLang="zh-CN"/>
              <a:t>ILSVRC</a:t>
            </a:r>
            <a:r>
              <a:rPr kumimoji="1" lang="zh-CN" altLang="en-US"/>
              <a:t> </a:t>
            </a:r>
            <a:r>
              <a:rPr kumimoji="1" lang="en-US" altLang="zh-CN"/>
              <a:t>2014</a:t>
            </a:r>
            <a:r>
              <a:rPr kumimoji="1" lang="zh-CN" altLang="en-US"/>
              <a:t> 检测结果</a:t>
            </a:r>
          </a:p>
        </p:txBody>
      </p:sp>
      <p:sp>
        <p:nvSpPr>
          <p:cNvPr id="3" name="内容占位符 2">
            <a:extLst>
              <a:ext uri="{FF2B5EF4-FFF2-40B4-BE49-F238E27FC236}">
                <a16:creationId xmlns:a16="http://schemas.microsoft.com/office/drawing/2014/main" id="{52B9B3EB-A1F0-7384-7A85-04967D0E1E6E}"/>
              </a:ext>
            </a:extLst>
          </p:cNvPr>
          <p:cNvSpPr>
            <a:spLocks noGrp="1"/>
          </p:cNvSpPr>
          <p:nvPr>
            <p:ph idx="1"/>
          </p:nvPr>
        </p:nvSpPr>
        <p:spPr/>
        <p:txBody>
          <a:bodyPr>
            <a:normAutofit/>
          </a:bodyPr>
          <a:lstStyle/>
          <a:p>
            <a:pPr marL="0" indent="0">
              <a:buNone/>
            </a:pPr>
            <a:endParaRPr kumimoji="1" lang="en-US" altLang="zh-CN" sz="240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C4E373DF-C6B4-5EC3-33AC-82DFD42AC471}"/>
              </a:ext>
            </a:extLst>
          </p:cNvPr>
          <p:cNvSpPr>
            <a:spLocks noGrp="1"/>
          </p:cNvSpPr>
          <p:nvPr>
            <p:ph type="sldNum" sz="quarter" idx="12"/>
          </p:nvPr>
        </p:nvSpPr>
        <p:spPr/>
        <p:txBody>
          <a:bodyPr/>
          <a:lstStyle/>
          <a:p>
            <a:fld id="{7126B2B5-376B-9341-A2A1-F368811C5624}" type="slidenum">
              <a:rPr lang="en-CN" smtClean="0"/>
              <a:t>13</a:t>
            </a:fld>
            <a:endParaRPr lang="en-CN"/>
          </a:p>
        </p:txBody>
      </p:sp>
      <p:pic>
        <p:nvPicPr>
          <p:cNvPr id="7" name="图片 6">
            <a:extLst>
              <a:ext uri="{FF2B5EF4-FFF2-40B4-BE49-F238E27FC236}">
                <a16:creationId xmlns:a16="http://schemas.microsoft.com/office/drawing/2014/main" id="{55903260-56FA-EA0B-7E5B-883E03EFDBE6}"/>
              </a:ext>
            </a:extLst>
          </p:cNvPr>
          <p:cNvPicPr>
            <a:picLocks noChangeAspect="1"/>
          </p:cNvPicPr>
          <p:nvPr/>
        </p:nvPicPr>
        <p:blipFill>
          <a:blip r:embed="rId3"/>
          <a:stretch>
            <a:fillRect/>
          </a:stretch>
        </p:blipFill>
        <p:spPr>
          <a:xfrm>
            <a:off x="3860143" y="1983372"/>
            <a:ext cx="4471713" cy="4035843"/>
          </a:xfrm>
          <a:prstGeom prst="rect">
            <a:avLst/>
          </a:prstGeom>
        </p:spPr>
      </p:pic>
    </p:spTree>
    <p:extLst>
      <p:ext uri="{BB962C8B-B14F-4D97-AF65-F5344CB8AC3E}">
        <p14:creationId xmlns:p14="http://schemas.microsoft.com/office/powerpoint/2010/main" val="1414487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201BF-5AE6-5A50-5561-16BF8725E60A}"/>
              </a:ext>
            </a:extLst>
          </p:cNvPr>
          <p:cNvSpPr>
            <a:spLocks noGrp="1"/>
          </p:cNvSpPr>
          <p:nvPr>
            <p:ph type="title"/>
          </p:nvPr>
        </p:nvSpPr>
        <p:spPr/>
        <p:txBody>
          <a:bodyPr/>
          <a:lstStyle/>
          <a:p>
            <a:r>
              <a:rPr kumimoji="1" lang="en-US" altLang="zh-CN"/>
              <a:t>5</a:t>
            </a:r>
            <a:r>
              <a:rPr kumimoji="1" lang="zh-CN" altLang="en-US"/>
              <a:t> 总结</a:t>
            </a:r>
          </a:p>
        </p:txBody>
      </p:sp>
      <p:sp>
        <p:nvSpPr>
          <p:cNvPr id="3" name="内容占位符 2">
            <a:extLst>
              <a:ext uri="{FF2B5EF4-FFF2-40B4-BE49-F238E27FC236}">
                <a16:creationId xmlns:a16="http://schemas.microsoft.com/office/drawing/2014/main" id="{99D3E15B-D5D3-DDA7-1486-E119F8D4368A}"/>
              </a:ext>
            </a:extLst>
          </p:cNvPr>
          <p:cNvSpPr>
            <a:spLocks noGrp="1"/>
          </p:cNvSpPr>
          <p:nvPr>
            <p:ph idx="1"/>
          </p:nvPr>
        </p:nvSpPr>
        <p:spPr/>
        <p:txBody>
          <a:bodyPr/>
          <a:lstStyle/>
          <a:p>
            <a:r>
              <a:rPr kumimoji="1" lang="zh-CN" altLang="en-US"/>
              <a:t>本文的研究成果证明：将最佳稀疏结构稠密化是提高视觉神经网络的有效方法</a:t>
            </a:r>
            <a:endParaRPr kumimoji="1" lang="en-US" altLang="zh-CN"/>
          </a:p>
          <a:p>
            <a:r>
              <a:rPr kumimoji="1" lang="zh-CN" altLang="en-US"/>
              <a:t>提出了 </a:t>
            </a:r>
            <a:r>
              <a:rPr kumimoji="1" lang="en-US" altLang="zh-CN"/>
              <a:t>Inception</a:t>
            </a:r>
            <a:r>
              <a:rPr kumimoji="1" lang="zh-CN" altLang="en-US"/>
              <a:t> 架构，比赛结果证明了其优异的性能</a:t>
            </a:r>
            <a:endParaRPr kumimoji="1" lang="en-US" altLang="zh-CN"/>
          </a:p>
          <a:p>
            <a:r>
              <a:rPr kumimoji="1" lang="zh-CN" altLang="en-US"/>
              <a:t>未来工作可以基于自动化在上述架构基础上建立更稀疏和精细的网络，且可以将 </a:t>
            </a:r>
            <a:r>
              <a:rPr kumimoji="1" lang="en-US" altLang="zh-CN"/>
              <a:t>Inception</a:t>
            </a:r>
            <a:r>
              <a:rPr kumimoji="1" lang="zh-CN" altLang="en-US"/>
              <a:t> 架构用在其他领域</a:t>
            </a:r>
          </a:p>
        </p:txBody>
      </p:sp>
      <p:sp>
        <p:nvSpPr>
          <p:cNvPr id="4" name="灯片编号占位符 3">
            <a:extLst>
              <a:ext uri="{FF2B5EF4-FFF2-40B4-BE49-F238E27FC236}">
                <a16:creationId xmlns:a16="http://schemas.microsoft.com/office/drawing/2014/main" id="{77B56E7F-59FE-0F14-31E2-0E0AF1720450}"/>
              </a:ext>
            </a:extLst>
          </p:cNvPr>
          <p:cNvSpPr>
            <a:spLocks noGrp="1"/>
          </p:cNvSpPr>
          <p:nvPr>
            <p:ph type="sldNum" sz="quarter" idx="12"/>
          </p:nvPr>
        </p:nvSpPr>
        <p:spPr/>
        <p:txBody>
          <a:bodyPr/>
          <a:lstStyle/>
          <a:p>
            <a:fld id="{7126B2B5-376B-9341-A2A1-F368811C5624}" type="slidenum">
              <a:rPr lang="en-CN" smtClean="0"/>
              <a:t>14</a:t>
            </a:fld>
            <a:endParaRPr lang="en-CN"/>
          </a:p>
        </p:txBody>
      </p:sp>
    </p:spTree>
    <p:extLst>
      <p:ext uri="{BB962C8B-B14F-4D97-AF65-F5344CB8AC3E}">
        <p14:creationId xmlns:p14="http://schemas.microsoft.com/office/powerpoint/2010/main" val="305233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3B4D0-9AC0-85CB-C740-6C89BFDA4097}"/>
              </a:ext>
            </a:extLst>
          </p:cNvPr>
          <p:cNvSpPr>
            <a:spLocks noGrp="1"/>
          </p:cNvSpPr>
          <p:nvPr>
            <p:ph type="title"/>
          </p:nvPr>
        </p:nvSpPr>
        <p:spPr/>
        <p:txBody>
          <a:bodyPr>
            <a:normAutofit/>
          </a:bodyPr>
          <a:lstStyle/>
          <a:p>
            <a:r>
              <a:rPr kumimoji="1" lang="zh-CN" altLang="en-US">
                <a:latin typeface="+mj-ea"/>
              </a:rPr>
              <a:t>目录</a:t>
            </a:r>
          </a:p>
        </p:txBody>
      </p:sp>
      <p:sp>
        <p:nvSpPr>
          <p:cNvPr id="3" name="内容占位符 2">
            <a:extLst>
              <a:ext uri="{FF2B5EF4-FFF2-40B4-BE49-F238E27FC236}">
                <a16:creationId xmlns:a16="http://schemas.microsoft.com/office/drawing/2014/main" id="{504A44D1-6592-6C0F-B646-4F855D45B54F}"/>
              </a:ext>
            </a:extLst>
          </p:cNvPr>
          <p:cNvSpPr>
            <a:spLocks noGrp="1"/>
          </p:cNvSpPr>
          <p:nvPr>
            <p:ph idx="1"/>
          </p:nvPr>
        </p:nvSpPr>
        <p:spPr/>
        <p:txBody>
          <a:bodyPr>
            <a:normAutofit/>
          </a:bodyPr>
          <a:lstStyle/>
          <a:p>
            <a:pPr marL="514350" indent="-514350">
              <a:buFont typeface="+mj-lt"/>
              <a:buAutoNum type="arabicPeriod"/>
            </a:pPr>
            <a:r>
              <a:rPr kumimoji="1" lang="zh-CN" altLang="en-US"/>
              <a:t>动机和深层次的考虑</a:t>
            </a:r>
            <a:endParaRPr kumimoji="1" lang="en-US" altLang="zh-CN"/>
          </a:p>
          <a:p>
            <a:pPr marL="514350" indent="-514350">
              <a:buFont typeface="+mj-lt"/>
              <a:buAutoNum type="arabicPeriod"/>
            </a:pPr>
            <a:r>
              <a:rPr kumimoji="1" lang="zh-CN" altLang="en-US"/>
              <a:t>架构细节</a:t>
            </a:r>
            <a:endParaRPr kumimoji="1" lang="en-US" altLang="zh-CN"/>
          </a:p>
          <a:p>
            <a:pPr marL="514350" indent="-514350">
              <a:buFont typeface="+mj-lt"/>
              <a:buAutoNum type="arabicPeriod"/>
            </a:pPr>
            <a:r>
              <a:rPr kumimoji="1" lang="en-US" altLang="zh-CN"/>
              <a:t>GoogLeNet</a:t>
            </a:r>
          </a:p>
          <a:p>
            <a:pPr marL="514350" indent="-514350">
              <a:buFont typeface="+mj-lt"/>
              <a:buAutoNum type="arabicPeriod"/>
            </a:pPr>
            <a:r>
              <a:rPr kumimoji="1" lang="zh-CN" altLang="en-US"/>
              <a:t>研究内容</a:t>
            </a:r>
            <a:endParaRPr kumimoji="1" lang="en-US" altLang="zh-CN"/>
          </a:p>
          <a:p>
            <a:pPr marL="514350" indent="-514350">
              <a:buFont typeface="+mj-lt"/>
              <a:buAutoNum type="arabicPeriod"/>
            </a:pPr>
            <a:r>
              <a:rPr kumimoji="1" lang="zh-CN" altLang="en-US"/>
              <a:t>比赛结果</a:t>
            </a:r>
            <a:endParaRPr kumimoji="1" lang="en-US" altLang="zh-CN"/>
          </a:p>
          <a:p>
            <a:pPr marL="514350" indent="-514350">
              <a:buFont typeface="+mj-lt"/>
              <a:buAutoNum type="arabicPeriod"/>
            </a:pPr>
            <a:r>
              <a:rPr kumimoji="1" lang="zh-CN" altLang="en-US"/>
              <a:t>总结</a:t>
            </a:r>
            <a:endParaRPr kumimoji="1" lang="en-US" altLang="zh-CN"/>
          </a:p>
        </p:txBody>
      </p:sp>
      <p:sp>
        <p:nvSpPr>
          <p:cNvPr id="4" name="灯片编号占位符 3">
            <a:extLst>
              <a:ext uri="{FF2B5EF4-FFF2-40B4-BE49-F238E27FC236}">
                <a16:creationId xmlns:a16="http://schemas.microsoft.com/office/drawing/2014/main" id="{C9AA5D1B-878A-9215-D26D-26F2CCEC4EAE}"/>
              </a:ext>
            </a:extLst>
          </p:cNvPr>
          <p:cNvSpPr>
            <a:spLocks noGrp="1"/>
          </p:cNvSpPr>
          <p:nvPr>
            <p:ph type="sldNum" sz="quarter" idx="12"/>
          </p:nvPr>
        </p:nvSpPr>
        <p:spPr/>
        <p:txBody>
          <a:bodyPr/>
          <a:lstStyle/>
          <a:p>
            <a:fld id="{7126B2B5-376B-9341-A2A1-F368811C5624}" type="slidenum">
              <a:rPr lang="en-CN" smtClean="0"/>
              <a:t>2</a:t>
            </a:fld>
            <a:endParaRPr lang="en-CN"/>
          </a:p>
        </p:txBody>
      </p:sp>
    </p:spTree>
    <p:extLst>
      <p:ext uri="{BB962C8B-B14F-4D97-AF65-F5344CB8AC3E}">
        <p14:creationId xmlns:p14="http://schemas.microsoft.com/office/powerpoint/2010/main" val="369787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B3968-7049-7988-4C62-0DDD3239857A}"/>
              </a:ext>
            </a:extLst>
          </p:cNvPr>
          <p:cNvSpPr>
            <a:spLocks noGrp="1"/>
          </p:cNvSpPr>
          <p:nvPr>
            <p:ph type="title"/>
          </p:nvPr>
        </p:nvSpPr>
        <p:spPr/>
        <p:txBody>
          <a:bodyPr/>
          <a:lstStyle/>
          <a:p>
            <a:r>
              <a:rPr kumimoji="1" lang="en-US" altLang="zh-CN">
                <a:latin typeface="+mj-ea"/>
              </a:rPr>
              <a:t>1</a:t>
            </a:r>
            <a:r>
              <a:rPr kumimoji="1" lang="zh-CN" altLang="en-US">
                <a:latin typeface="+mj-ea"/>
              </a:rPr>
              <a:t> </a:t>
            </a:r>
            <a:r>
              <a:rPr kumimoji="1" lang="zh-CN" altLang="en-US"/>
              <a:t>动机和深层次的考虑</a:t>
            </a:r>
            <a:endParaRPr kumimoji="1" lang="zh-CN" altLang="en-US">
              <a:latin typeface="+mj-ea"/>
            </a:endParaRPr>
          </a:p>
        </p:txBody>
      </p:sp>
      <p:sp>
        <p:nvSpPr>
          <p:cNvPr id="3" name="内容占位符 2">
            <a:extLst>
              <a:ext uri="{FF2B5EF4-FFF2-40B4-BE49-F238E27FC236}">
                <a16:creationId xmlns:a16="http://schemas.microsoft.com/office/drawing/2014/main" id="{5C121501-F249-54FA-0482-0C7093FD968D}"/>
              </a:ext>
            </a:extLst>
          </p:cNvPr>
          <p:cNvSpPr>
            <a:spLocks noGrp="1"/>
          </p:cNvSpPr>
          <p:nvPr>
            <p:ph idx="1"/>
          </p:nvPr>
        </p:nvSpPr>
        <p:spPr>
          <a:xfrm>
            <a:off x="838199" y="1825625"/>
            <a:ext cx="10880035" cy="4351338"/>
          </a:xfrm>
        </p:spPr>
        <p:txBody>
          <a:bodyPr>
            <a:normAutofit lnSpcReduction="10000"/>
          </a:bodyPr>
          <a:lstStyle/>
          <a:p>
            <a:pPr marL="0" indent="0">
              <a:lnSpc>
                <a:spcPct val="100000"/>
              </a:lnSpc>
              <a:buNone/>
            </a:pPr>
            <a:r>
              <a:rPr lang="zh-CN" altLang="en-US">
                <a:latin typeface="Times New Roman" panose="02020603050405020304" pitchFamily="18" charset="0"/>
                <a:cs typeface="Times New Roman" panose="02020603050405020304" pitchFamily="18" charset="0"/>
              </a:rPr>
              <a:t>提高 </a:t>
            </a:r>
            <a:r>
              <a:rPr lang="en-US" altLang="zh-CN">
                <a:latin typeface="Times New Roman" panose="02020603050405020304" pitchFamily="18" charset="0"/>
                <a:cs typeface="Times New Roman" panose="02020603050405020304" pitchFamily="18" charset="0"/>
              </a:rPr>
              <a:t>CNN</a:t>
            </a:r>
            <a:r>
              <a:rPr lang="zh-CN" altLang="en-US">
                <a:latin typeface="Times New Roman" panose="02020603050405020304" pitchFamily="18" charset="0"/>
                <a:cs typeface="Times New Roman" panose="02020603050405020304" pitchFamily="18" charset="0"/>
              </a:rPr>
              <a:t> 性能的最直接方法就是增大它的规模，包括增加网络的深度和宽度，但这会带来两个主要的问题：</a:t>
            </a:r>
            <a:endParaRPr lang="en-US" altLang="zh-CN">
              <a:latin typeface="Times New Roman" panose="02020603050405020304" pitchFamily="18" charset="0"/>
              <a:cs typeface="Times New Roman" panose="02020603050405020304" pitchFamily="18" charset="0"/>
            </a:endParaRPr>
          </a:p>
          <a:p>
            <a:pPr marL="0" indent="0">
              <a:lnSpc>
                <a:spcPct val="100000"/>
              </a:lnSpc>
              <a:buNone/>
            </a:pPr>
            <a:r>
              <a:rPr lang="zh-CN" altLang="en-US">
                <a:latin typeface="Times New Roman" panose="02020603050405020304" pitchFamily="18" charset="0"/>
                <a:cs typeface="Times New Roman" panose="02020603050405020304" pitchFamily="18" charset="0"/>
              </a:rPr>
              <a:t>更大的规模意味着更大的参数，这将使网络更容易过拟合，尤其是当有标签的训练集有限时，而一个高质量的训练集的代价十分昂贵。</a:t>
            </a:r>
            <a:endParaRPr lang="en-US" altLang="zh-CN">
              <a:latin typeface="Times New Roman" panose="02020603050405020304" pitchFamily="18" charset="0"/>
              <a:cs typeface="Times New Roman" panose="02020603050405020304" pitchFamily="18" charset="0"/>
            </a:endParaRPr>
          </a:p>
          <a:p>
            <a:pPr marL="0" indent="0">
              <a:lnSpc>
                <a:spcPct val="100000"/>
              </a:lnSpc>
              <a:buNone/>
            </a:pPr>
            <a:r>
              <a:rPr lang="zh-CN" altLang="en-US">
                <a:latin typeface="Times New Roman" panose="02020603050405020304" pitchFamily="18" charset="0"/>
                <a:cs typeface="Times New Roman" panose="02020603050405020304" pitchFamily="18" charset="0"/>
              </a:rPr>
              <a:t>一味地扩大网络尺寸会导致计算资源急剧增加。例如，在一个深度网络中，两个卷积层连接在一起时，对它们滤波器数量的等量增加都会在计算量上造成二次幂的增加。如果加入后效率很低（大部分权重最后趋于 </a:t>
            </a:r>
            <a:r>
              <a:rPr lang="en-US" altLang="zh-CN">
                <a:latin typeface="Times New Roman" panose="02020603050405020304" pitchFamily="18" charset="0"/>
                <a:cs typeface="Times New Roman" panose="02020603050405020304" pitchFamily="18" charset="0"/>
              </a:rPr>
              <a:t>0</a:t>
            </a:r>
            <a:r>
              <a:rPr lang="zh-CN" altLang="en-US">
                <a:latin typeface="Times New Roman" panose="02020603050405020304" pitchFamily="18" charset="0"/>
                <a:cs typeface="Times New Roman" panose="02020603050405020304" pitchFamily="18" charset="0"/>
              </a:rPr>
              <a:t>），那么很多计算都是无意义的。</a:t>
            </a:r>
            <a:endParaRPr lang="en-US" altLang="zh-CN">
              <a:latin typeface="Times New Roman" panose="02020603050405020304" pitchFamily="18" charset="0"/>
              <a:cs typeface="Times New Roman" panose="02020603050405020304" pitchFamily="18" charset="0"/>
            </a:endParaRPr>
          </a:p>
          <a:p>
            <a:pPr marL="0" indent="0">
              <a:lnSpc>
                <a:spcPct val="100000"/>
              </a:lnSpc>
              <a:buNone/>
            </a:pPr>
            <a:r>
              <a:rPr lang="zh-CN" altLang="en-US">
                <a:latin typeface="Times New Roman" panose="02020603050405020304" pitchFamily="18" charset="0"/>
                <a:cs typeface="Times New Roman" panose="02020603050405020304" pitchFamily="18" charset="0"/>
              </a:rPr>
              <a:t>解决上述问题的根本方法就是引入稀疏性，用稀疏连接代替全连接结构，包括卷积层内部。</a:t>
            </a:r>
            <a:endParaRPr lang="en-US" altLang="zh-CN">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6AC90C4F-4420-6C9D-C2BB-3F7941763847}"/>
              </a:ext>
            </a:extLst>
          </p:cNvPr>
          <p:cNvSpPr>
            <a:spLocks noGrp="1"/>
          </p:cNvSpPr>
          <p:nvPr>
            <p:ph type="sldNum" sz="quarter" idx="12"/>
          </p:nvPr>
        </p:nvSpPr>
        <p:spPr/>
        <p:txBody>
          <a:bodyPr/>
          <a:lstStyle/>
          <a:p>
            <a:fld id="{7126B2B5-376B-9341-A2A1-F368811C5624}" type="slidenum">
              <a:rPr lang="en-CN" smtClean="0"/>
              <a:t>3</a:t>
            </a:fld>
            <a:endParaRPr lang="en-CN"/>
          </a:p>
        </p:txBody>
      </p:sp>
    </p:spTree>
    <p:extLst>
      <p:ext uri="{BB962C8B-B14F-4D97-AF65-F5344CB8AC3E}">
        <p14:creationId xmlns:p14="http://schemas.microsoft.com/office/powerpoint/2010/main" val="112148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B3968-7049-7988-4C62-0DDD3239857A}"/>
              </a:ext>
            </a:extLst>
          </p:cNvPr>
          <p:cNvSpPr>
            <a:spLocks noGrp="1"/>
          </p:cNvSpPr>
          <p:nvPr>
            <p:ph type="title"/>
          </p:nvPr>
        </p:nvSpPr>
        <p:spPr/>
        <p:txBody>
          <a:bodyPr/>
          <a:lstStyle/>
          <a:p>
            <a:r>
              <a:rPr kumimoji="1" lang="en-US" altLang="zh-CN">
                <a:latin typeface="+mj-ea"/>
              </a:rPr>
              <a:t>2</a:t>
            </a:r>
            <a:r>
              <a:rPr kumimoji="1" lang="zh-CN" altLang="en-US">
                <a:latin typeface="+mj-ea"/>
              </a:rPr>
              <a:t> 架构细节</a:t>
            </a:r>
          </a:p>
        </p:txBody>
      </p:sp>
      <p:sp>
        <p:nvSpPr>
          <p:cNvPr id="3" name="内容占位符 2">
            <a:extLst>
              <a:ext uri="{FF2B5EF4-FFF2-40B4-BE49-F238E27FC236}">
                <a16:creationId xmlns:a16="http://schemas.microsoft.com/office/drawing/2014/main" id="{5C121501-F249-54FA-0482-0C7093FD968D}"/>
              </a:ext>
            </a:extLst>
          </p:cNvPr>
          <p:cNvSpPr>
            <a:spLocks noGrp="1"/>
          </p:cNvSpPr>
          <p:nvPr>
            <p:ph idx="1"/>
          </p:nvPr>
        </p:nvSpPr>
        <p:spPr>
          <a:xfrm>
            <a:off x="838199" y="1825625"/>
            <a:ext cx="10880035" cy="4351338"/>
          </a:xfrm>
        </p:spPr>
        <p:txBody>
          <a:bodyPr>
            <a:normAutofit/>
          </a:bodyPr>
          <a:lstStyle/>
          <a:p>
            <a:pPr marL="0" indent="0">
              <a:lnSpc>
                <a:spcPct val="100000"/>
              </a:lnSpc>
              <a:buNone/>
            </a:pPr>
            <a:r>
              <a:rPr lang="en-US" altLang="zh-CN">
                <a:latin typeface="Times New Roman" panose="02020603050405020304" pitchFamily="18" charset="0"/>
                <a:cs typeface="Times New Roman" panose="02020603050405020304" pitchFamily="18" charset="0"/>
              </a:rPr>
              <a:t>Inception</a:t>
            </a:r>
            <a:r>
              <a:rPr lang="zh-CN" altLang="en-US">
                <a:latin typeface="Times New Roman" panose="02020603050405020304" pitchFamily="18" charset="0"/>
                <a:cs typeface="Times New Roman" panose="02020603050405020304" pitchFamily="18" charset="0"/>
              </a:rPr>
              <a:t> 架构的主要思想是，找到卷积视觉网络最优的局部稀疏结构并用现有的稠密部件包含它。</a:t>
            </a:r>
            <a:endParaRPr lang="en-US" altLang="zh-CN">
              <a:latin typeface="Times New Roman" panose="02020603050405020304" pitchFamily="18" charset="0"/>
              <a:cs typeface="Times New Roman" panose="02020603050405020304" pitchFamily="18" charset="0"/>
            </a:endParaRPr>
          </a:p>
          <a:p>
            <a:pPr marL="0" indent="0">
              <a:lnSpc>
                <a:spcPct val="100000"/>
              </a:lnSpc>
              <a:buNone/>
            </a:pPr>
            <a:r>
              <a:rPr lang="zh-CN" altLang="en-US">
                <a:latin typeface="Times New Roman" panose="02020603050405020304" pitchFamily="18" charset="0"/>
                <a:cs typeface="Times New Roman" panose="02020603050405020304" pitchFamily="18" charset="0"/>
              </a:rPr>
              <a:t>为避免配准问题，</a:t>
            </a:r>
            <a:r>
              <a:rPr lang="en-US" altLang="zh-CN">
                <a:latin typeface="Times New Roman" panose="02020603050405020304" pitchFamily="18" charset="0"/>
                <a:cs typeface="Times New Roman" panose="02020603050405020304" pitchFamily="18" charset="0"/>
              </a:rPr>
              <a:t>Inception</a:t>
            </a:r>
            <a:r>
              <a:rPr lang="zh-CN" altLang="en-US">
                <a:latin typeface="Times New Roman" panose="02020603050405020304" pitchFamily="18" charset="0"/>
                <a:cs typeface="Times New Roman" panose="02020603050405020304" pitchFamily="18" charset="0"/>
              </a:rPr>
              <a:t> 架构将滤波器尺寸限制在 </a:t>
            </a:r>
            <a:r>
              <a:rPr lang="en-US" altLang="zh-CN">
                <a:latin typeface="Times New Roman" panose="02020603050405020304" pitchFamily="18" charset="0"/>
                <a:cs typeface="Times New Roman" panose="02020603050405020304" pitchFamily="18" charset="0"/>
              </a:rPr>
              <a:t>1×1</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3×3</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5×5</a:t>
            </a:r>
            <a:r>
              <a:rPr lang="zh-CN" altLang="en-US">
                <a:latin typeface="Times New Roman" panose="02020603050405020304" pitchFamily="18" charset="0"/>
                <a:cs typeface="Times New Roman" panose="02020603050405020304" pitchFamily="18" charset="0"/>
              </a:rPr>
              <a:t> 之间，模块架构思想为：将这些带滤波器的层组成一个单一输出向量形成下一阶段的输入。</a:t>
            </a:r>
            <a:endParaRPr lang="en-US" altLang="zh-CN">
              <a:latin typeface="Times New Roman" panose="02020603050405020304" pitchFamily="18" charset="0"/>
              <a:cs typeface="Times New Roman" panose="02020603050405020304" pitchFamily="18" charset="0"/>
            </a:endParaRPr>
          </a:p>
          <a:p>
            <a:pPr marL="0" indent="0">
              <a:lnSpc>
                <a:spcPct val="100000"/>
              </a:lnSpc>
              <a:buNone/>
            </a:pPr>
            <a:r>
              <a:rPr lang="zh-CN" altLang="en-US">
                <a:latin typeface="Times New Roman" panose="02020603050405020304" pitchFamily="18" charset="0"/>
                <a:cs typeface="Times New Roman" panose="02020603050405020304" pitchFamily="18" charset="0"/>
              </a:rPr>
              <a:t>上述的 </a:t>
            </a:r>
            <a:r>
              <a:rPr lang="en-US" altLang="zh-CN">
                <a:latin typeface="Times New Roman" panose="02020603050405020304" pitchFamily="18" charset="0"/>
                <a:cs typeface="Times New Roman" panose="02020603050405020304" pitchFamily="18" charset="0"/>
              </a:rPr>
              <a:t>Inception</a:t>
            </a:r>
            <a:r>
              <a:rPr lang="zh-CN" altLang="en-US">
                <a:latin typeface="Times New Roman" panose="02020603050405020304" pitchFamily="18" charset="0"/>
                <a:cs typeface="Times New Roman" panose="02020603050405020304" pitchFamily="18" charset="0"/>
              </a:rPr>
              <a:t> 模块相互堆叠会出现一个问题：它们的输出相关性统计值必然是不同的，因为更抽象的特征会被更高的层获取从而导致空间集中度降低。所以应该增加高层中 </a:t>
            </a:r>
            <a:r>
              <a:rPr lang="en-US" altLang="zh-CN">
                <a:latin typeface="Times New Roman" panose="02020603050405020304" pitchFamily="18" charset="0"/>
                <a:cs typeface="Times New Roman" panose="02020603050405020304" pitchFamily="18" charset="0"/>
              </a:rPr>
              <a:t>3×3</a:t>
            </a:r>
            <a:r>
              <a:rPr lang="zh-CN" altLang="en-US">
                <a:latin typeface="Times New Roman" panose="02020603050405020304" pitchFamily="18" charset="0"/>
                <a:cs typeface="Times New Roman" panose="02020603050405020304" pitchFamily="18" charset="0"/>
              </a:rPr>
              <a:t> 和 </a:t>
            </a:r>
            <a:r>
              <a:rPr lang="en-US" altLang="zh-CN">
                <a:latin typeface="Times New Roman" panose="02020603050405020304" pitchFamily="18" charset="0"/>
                <a:cs typeface="Times New Roman" panose="02020603050405020304" pitchFamily="18" charset="0"/>
              </a:rPr>
              <a:t>5×5</a:t>
            </a:r>
            <a:r>
              <a:rPr lang="zh-CN" altLang="en-US">
                <a:latin typeface="Times New Roman" panose="02020603050405020304" pitchFamily="18" charset="0"/>
                <a:cs typeface="Times New Roman" panose="02020603050405020304" pitchFamily="18" charset="0"/>
              </a:rPr>
              <a:t> 卷积的比例。</a:t>
            </a:r>
            <a:endParaRPr lang="en-US" altLang="zh-CN">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2F7443B-BDE2-96EB-251B-40DF1883276E}"/>
              </a:ext>
            </a:extLst>
          </p:cNvPr>
          <p:cNvSpPr>
            <a:spLocks noGrp="1"/>
          </p:cNvSpPr>
          <p:nvPr>
            <p:ph type="sldNum" sz="quarter" idx="12"/>
          </p:nvPr>
        </p:nvSpPr>
        <p:spPr/>
        <p:txBody>
          <a:bodyPr/>
          <a:lstStyle/>
          <a:p>
            <a:fld id="{7126B2B5-376B-9341-A2A1-F368811C5624}" type="slidenum">
              <a:rPr lang="en-CN" smtClean="0"/>
              <a:t>4</a:t>
            </a:fld>
            <a:endParaRPr lang="en-CN"/>
          </a:p>
        </p:txBody>
      </p:sp>
    </p:spTree>
    <p:extLst>
      <p:ext uri="{BB962C8B-B14F-4D97-AF65-F5344CB8AC3E}">
        <p14:creationId xmlns:p14="http://schemas.microsoft.com/office/powerpoint/2010/main" val="1117250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B3968-7049-7988-4C62-0DDD3239857A}"/>
              </a:ext>
            </a:extLst>
          </p:cNvPr>
          <p:cNvSpPr>
            <a:spLocks noGrp="1"/>
          </p:cNvSpPr>
          <p:nvPr>
            <p:ph type="title"/>
          </p:nvPr>
        </p:nvSpPr>
        <p:spPr/>
        <p:txBody>
          <a:bodyPr/>
          <a:lstStyle/>
          <a:p>
            <a:r>
              <a:rPr kumimoji="1" lang="en-US" altLang="zh-CN">
                <a:latin typeface="+mj-ea"/>
              </a:rPr>
              <a:t>2</a:t>
            </a:r>
            <a:r>
              <a:rPr kumimoji="1" lang="zh-CN" altLang="en-US">
                <a:latin typeface="+mj-ea"/>
              </a:rPr>
              <a:t> 架构细节</a:t>
            </a:r>
          </a:p>
        </p:txBody>
      </p:sp>
      <p:sp>
        <p:nvSpPr>
          <p:cNvPr id="3" name="内容占位符 2">
            <a:extLst>
              <a:ext uri="{FF2B5EF4-FFF2-40B4-BE49-F238E27FC236}">
                <a16:creationId xmlns:a16="http://schemas.microsoft.com/office/drawing/2014/main" id="{5C121501-F249-54FA-0482-0C7093FD968D}"/>
              </a:ext>
            </a:extLst>
          </p:cNvPr>
          <p:cNvSpPr>
            <a:spLocks noGrp="1"/>
          </p:cNvSpPr>
          <p:nvPr>
            <p:ph idx="1"/>
          </p:nvPr>
        </p:nvSpPr>
        <p:spPr>
          <a:xfrm>
            <a:off x="838199" y="1825625"/>
            <a:ext cx="10880035" cy="4351338"/>
          </a:xfrm>
        </p:spPr>
        <p:txBody>
          <a:bodyPr>
            <a:normAutofit/>
          </a:bodyPr>
          <a:lstStyle/>
          <a:p>
            <a:pPr marL="0" indent="0">
              <a:lnSpc>
                <a:spcPct val="100000"/>
              </a:lnSpc>
              <a:buNone/>
            </a:pPr>
            <a:r>
              <a:rPr lang="zh-CN" altLang="en-US">
                <a:latin typeface="Times New Roman" panose="02020603050405020304" pitchFamily="18" charset="0"/>
                <a:cs typeface="Times New Roman" panose="02020603050405020304" pitchFamily="18" charset="0"/>
              </a:rPr>
              <a:t>上述架构的一个问题是，即使是合适数量的 </a:t>
            </a:r>
            <a:r>
              <a:rPr lang="en-US" altLang="zh-CN">
                <a:latin typeface="Times New Roman" panose="02020603050405020304" pitchFamily="18" charset="0"/>
                <a:cs typeface="Times New Roman" panose="02020603050405020304" pitchFamily="18" charset="0"/>
              </a:rPr>
              <a:t>5×5</a:t>
            </a:r>
            <a:r>
              <a:rPr lang="zh-CN" altLang="en-US">
                <a:latin typeface="Times New Roman" panose="02020603050405020304" pitchFamily="18" charset="0"/>
                <a:cs typeface="Times New Roman" panose="02020603050405020304" pitchFamily="18" charset="0"/>
              </a:rPr>
              <a:t> 卷积，也会因为卷积层上的大量滤波器导致计算成本很高，这个问题在添加池化单元后会变得更加突出：池化层的输出和卷积层的输出合并后会导致 </a:t>
            </a:r>
            <a:r>
              <a:rPr lang="en-US" altLang="zh-CN">
                <a:latin typeface="Times New Roman" panose="02020603050405020304" pitchFamily="18" charset="0"/>
                <a:cs typeface="Times New Roman" panose="02020603050405020304" pitchFamily="18" charset="0"/>
              </a:rPr>
              <a:t>stage</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to stage</a:t>
            </a:r>
            <a:r>
              <a:rPr lang="zh-CN" altLang="en-US">
                <a:latin typeface="Times New Roman" panose="02020603050405020304" pitchFamily="18" charset="0"/>
                <a:cs typeface="Times New Roman" panose="02020603050405020304" pitchFamily="18" charset="0"/>
              </a:rPr>
              <a:t> 的输出不可避免的增加。虽然这个架构包含了最优稀疏结构，但它的运算十分低效，运行几个阶段就会计算崩溃。</a:t>
            </a:r>
            <a:endParaRPr lang="en-US" altLang="zh-CN">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2F7443B-BDE2-96EB-251B-40DF1883276E}"/>
              </a:ext>
            </a:extLst>
          </p:cNvPr>
          <p:cNvSpPr>
            <a:spLocks noGrp="1"/>
          </p:cNvSpPr>
          <p:nvPr>
            <p:ph type="sldNum" sz="quarter" idx="12"/>
          </p:nvPr>
        </p:nvSpPr>
        <p:spPr/>
        <p:txBody>
          <a:bodyPr/>
          <a:lstStyle/>
          <a:p>
            <a:fld id="{7126B2B5-376B-9341-A2A1-F368811C5624}" type="slidenum">
              <a:rPr lang="en-CN" smtClean="0"/>
              <a:t>5</a:t>
            </a:fld>
            <a:endParaRPr lang="en-CN"/>
          </a:p>
        </p:txBody>
      </p:sp>
    </p:spTree>
    <p:extLst>
      <p:ext uri="{BB962C8B-B14F-4D97-AF65-F5344CB8AC3E}">
        <p14:creationId xmlns:p14="http://schemas.microsoft.com/office/powerpoint/2010/main" val="2791259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B3968-7049-7988-4C62-0DDD3239857A}"/>
              </a:ext>
            </a:extLst>
          </p:cNvPr>
          <p:cNvSpPr>
            <a:spLocks noGrp="1"/>
          </p:cNvSpPr>
          <p:nvPr>
            <p:ph type="title"/>
          </p:nvPr>
        </p:nvSpPr>
        <p:spPr/>
        <p:txBody>
          <a:bodyPr/>
          <a:lstStyle/>
          <a:p>
            <a:r>
              <a:rPr kumimoji="1" lang="en-US" altLang="zh-CN">
                <a:latin typeface="+mj-ea"/>
              </a:rPr>
              <a:t>2</a:t>
            </a:r>
            <a:r>
              <a:rPr kumimoji="1" lang="zh-CN" altLang="en-US">
                <a:latin typeface="+mj-ea"/>
              </a:rPr>
              <a:t> 架构细节</a:t>
            </a:r>
          </a:p>
        </p:txBody>
      </p:sp>
      <p:sp>
        <p:nvSpPr>
          <p:cNvPr id="3" name="内容占位符 2">
            <a:extLst>
              <a:ext uri="{FF2B5EF4-FFF2-40B4-BE49-F238E27FC236}">
                <a16:creationId xmlns:a16="http://schemas.microsoft.com/office/drawing/2014/main" id="{5C121501-F249-54FA-0482-0C7093FD968D}"/>
              </a:ext>
            </a:extLst>
          </p:cNvPr>
          <p:cNvSpPr>
            <a:spLocks noGrp="1"/>
          </p:cNvSpPr>
          <p:nvPr>
            <p:ph idx="1"/>
          </p:nvPr>
        </p:nvSpPr>
        <p:spPr>
          <a:xfrm>
            <a:off x="838199" y="1825625"/>
            <a:ext cx="10880035" cy="4351338"/>
          </a:xfrm>
        </p:spPr>
        <p:txBody>
          <a:bodyPr>
            <a:normAutofit/>
          </a:bodyPr>
          <a:lstStyle/>
          <a:p>
            <a:pPr marL="0" indent="0">
              <a:lnSpc>
                <a:spcPct val="100000"/>
              </a:lnSpc>
              <a:buNone/>
            </a:pPr>
            <a:r>
              <a:rPr lang="zh-CN" altLang="en-US">
                <a:latin typeface="Times New Roman" panose="02020603050405020304" pitchFamily="18" charset="0"/>
                <a:cs typeface="Times New Roman" panose="02020603050405020304" pitchFamily="18" charset="0"/>
              </a:rPr>
              <a:t>这就有了 </a:t>
            </a:r>
            <a:r>
              <a:rPr lang="en-US" altLang="zh-CN">
                <a:latin typeface="Times New Roman" panose="02020603050405020304" pitchFamily="18" charset="0"/>
                <a:cs typeface="Times New Roman" panose="02020603050405020304" pitchFamily="18" charset="0"/>
              </a:rPr>
              <a:t>Inception</a:t>
            </a:r>
            <a:r>
              <a:rPr lang="zh-CN" altLang="en-US">
                <a:latin typeface="Times New Roman" panose="02020603050405020304" pitchFamily="18" charset="0"/>
                <a:cs typeface="Times New Roman" panose="02020603050405020304" pitchFamily="18" charset="0"/>
              </a:rPr>
              <a:t> 架构的第二大思想：在计算需求大量增加的地方进行降维。具体而言，就是用 </a:t>
            </a:r>
            <a:r>
              <a:rPr lang="en-US" altLang="zh-CN">
                <a:latin typeface="Times New Roman" panose="02020603050405020304" pitchFamily="18" charset="0"/>
                <a:cs typeface="Times New Roman" panose="02020603050405020304" pitchFamily="18" charset="0"/>
              </a:rPr>
              <a:t>1×1</a:t>
            </a:r>
            <a:r>
              <a:rPr lang="zh-CN" altLang="en-US">
                <a:latin typeface="Times New Roman" panose="02020603050405020304" pitchFamily="18" charset="0"/>
                <a:cs typeface="Times New Roman" panose="02020603050405020304" pitchFamily="18" charset="0"/>
              </a:rPr>
              <a:t> 的卷积在 </a:t>
            </a:r>
            <a:r>
              <a:rPr lang="en-US" altLang="zh-CN">
                <a:latin typeface="Times New Roman" panose="02020603050405020304" pitchFamily="18" charset="0"/>
                <a:cs typeface="Times New Roman" panose="02020603050405020304" pitchFamily="18" charset="0"/>
              </a:rPr>
              <a:t>3×3</a:t>
            </a:r>
            <a:r>
              <a:rPr lang="zh-CN" altLang="en-US">
                <a:latin typeface="Times New Roman" panose="02020603050405020304" pitchFamily="18" charset="0"/>
                <a:cs typeface="Times New Roman" panose="02020603050405020304" pitchFamily="18" charset="0"/>
              </a:rPr>
              <a:t> 和 </a:t>
            </a:r>
            <a:r>
              <a:rPr lang="en-US" altLang="zh-CN">
                <a:latin typeface="Times New Roman" panose="02020603050405020304" pitchFamily="18" charset="0"/>
                <a:cs typeface="Times New Roman" panose="02020603050405020304" pitchFamily="18" charset="0"/>
              </a:rPr>
              <a:t>5×5</a:t>
            </a:r>
            <a:r>
              <a:rPr lang="zh-CN" altLang="en-US">
                <a:latin typeface="Times New Roman" panose="02020603050405020304" pitchFamily="18" charset="0"/>
                <a:cs typeface="Times New Roman" panose="02020603050405020304" pitchFamily="18" charset="0"/>
              </a:rPr>
              <a:t> 的卷积之前进行降维，同时它们也被用于修正线性激活（</a:t>
            </a:r>
            <a:r>
              <a:rPr lang="en-US" altLang="zh-CN">
                <a:latin typeface="Times New Roman" panose="02020603050405020304" pitchFamily="18" charset="0"/>
                <a:cs typeface="Times New Roman" panose="02020603050405020304" pitchFamily="18" charset="0"/>
              </a:rPr>
              <a:t>ReLU</a:t>
            </a:r>
            <a:r>
              <a:rPr lang="zh-CN" altLang="en-US">
                <a:latin typeface="Times New Roman" panose="02020603050405020304" pitchFamily="18" charset="0"/>
                <a:cs typeface="Times New Roman" panose="02020603050405020304" pitchFamily="18" charset="0"/>
              </a:rPr>
              <a:t>），最终的架构如下所示：</a:t>
            </a:r>
            <a:endParaRPr lang="en-US" altLang="zh-CN">
              <a:latin typeface="Times New Roman" panose="02020603050405020304" pitchFamily="18" charset="0"/>
              <a:cs typeface="Times New Roman" panose="02020603050405020304" pitchFamily="18" charset="0"/>
            </a:endParaRPr>
          </a:p>
          <a:p>
            <a:pPr marL="0" indent="0">
              <a:lnSpc>
                <a:spcPct val="100000"/>
              </a:lnSpc>
              <a:buNone/>
            </a:pPr>
            <a:endParaRPr lang="en-US" altLang="zh-CN">
              <a:latin typeface="Times New Roman" panose="02020603050405020304" pitchFamily="18" charset="0"/>
              <a:cs typeface="Times New Roman" panose="02020603050405020304" pitchFamily="18" charset="0"/>
            </a:endParaRPr>
          </a:p>
          <a:p>
            <a:pPr marL="0" indent="0">
              <a:lnSpc>
                <a:spcPct val="100000"/>
              </a:lnSpc>
              <a:buNone/>
            </a:pPr>
            <a:endParaRPr lang="en-US" altLang="zh-CN">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2F7443B-BDE2-96EB-251B-40DF1883276E}"/>
              </a:ext>
            </a:extLst>
          </p:cNvPr>
          <p:cNvSpPr>
            <a:spLocks noGrp="1"/>
          </p:cNvSpPr>
          <p:nvPr>
            <p:ph type="sldNum" sz="quarter" idx="12"/>
          </p:nvPr>
        </p:nvSpPr>
        <p:spPr/>
        <p:txBody>
          <a:bodyPr/>
          <a:lstStyle/>
          <a:p>
            <a:fld id="{7126B2B5-376B-9341-A2A1-F368811C5624}" type="slidenum">
              <a:rPr lang="en-CN" smtClean="0"/>
              <a:t>6</a:t>
            </a:fld>
            <a:endParaRPr lang="en-CN"/>
          </a:p>
        </p:txBody>
      </p:sp>
      <p:pic>
        <p:nvPicPr>
          <p:cNvPr id="5" name="图片 4">
            <a:extLst>
              <a:ext uri="{FF2B5EF4-FFF2-40B4-BE49-F238E27FC236}">
                <a16:creationId xmlns:a16="http://schemas.microsoft.com/office/drawing/2014/main" id="{12EE123C-8E61-1CB9-CF11-5ED0BAC7D42C}"/>
              </a:ext>
            </a:extLst>
          </p:cNvPr>
          <p:cNvPicPr>
            <a:picLocks noChangeAspect="1"/>
          </p:cNvPicPr>
          <p:nvPr/>
        </p:nvPicPr>
        <p:blipFill>
          <a:blip r:embed="rId2"/>
          <a:stretch>
            <a:fillRect/>
          </a:stretch>
        </p:blipFill>
        <p:spPr>
          <a:xfrm>
            <a:off x="838199" y="4040842"/>
            <a:ext cx="4971736" cy="2315508"/>
          </a:xfrm>
          <a:prstGeom prst="rect">
            <a:avLst/>
          </a:prstGeom>
        </p:spPr>
      </p:pic>
      <p:pic>
        <p:nvPicPr>
          <p:cNvPr id="6" name="图片 5">
            <a:extLst>
              <a:ext uri="{FF2B5EF4-FFF2-40B4-BE49-F238E27FC236}">
                <a16:creationId xmlns:a16="http://schemas.microsoft.com/office/drawing/2014/main" id="{222BE570-5257-1108-E53F-8701CF6F0480}"/>
              </a:ext>
            </a:extLst>
          </p:cNvPr>
          <p:cNvPicPr>
            <a:picLocks noChangeAspect="1"/>
          </p:cNvPicPr>
          <p:nvPr/>
        </p:nvPicPr>
        <p:blipFill>
          <a:blip r:embed="rId3"/>
          <a:stretch>
            <a:fillRect/>
          </a:stretch>
        </p:blipFill>
        <p:spPr>
          <a:xfrm>
            <a:off x="6722784" y="4040842"/>
            <a:ext cx="4631016" cy="2315508"/>
          </a:xfrm>
          <a:prstGeom prst="rect">
            <a:avLst/>
          </a:prstGeom>
        </p:spPr>
      </p:pic>
    </p:spTree>
    <p:extLst>
      <p:ext uri="{BB962C8B-B14F-4D97-AF65-F5344CB8AC3E}">
        <p14:creationId xmlns:p14="http://schemas.microsoft.com/office/powerpoint/2010/main" val="214386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B3968-7049-7988-4C62-0DDD3239857A}"/>
              </a:ext>
            </a:extLst>
          </p:cNvPr>
          <p:cNvSpPr>
            <a:spLocks noGrp="1"/>
          </p:cNvSpPr>
          <p:nvPr>
            <p:ph type="title"/>
          </p:nvPr>
        </p:nvSpPr>
        <p:spPr/>
        <p:txBody>
          <a:bodyPr/>
          <a:lstStyle/>
          <a:p>
            <a:r>
              <a:rPr kumimoji="1" lang="en-US" altLang="zh-CN">
                <a:latin typeface="+mj-ea"/>
              </a:rPr>
              <a:t>2</a:t>
            </a:r>
            <a:r>
              <a:rPr kumimoji="1" lang="zh-CN" altLang="en-US">
                <a:latin typeface="+mj-ea"/>
              </a:rPr>
              <a:t> 架构细节</a:t>
            </a:r>
          </a:p>
        </p:txBody>
      </p:sp>
      <p:sp>
        <p:nvSpPr>
          <p:cNvPr id="3" name="内容占位符 2">
            <a:extLst>
              <a:ext uri="{FF2B5EF4-FFF2-40B4-BE49-F238E27FC236}">
                <a16:creationId xmlns:a16="http://schemas.microsoft.com/office/drawing/2014/main" id="{5C121501-F249-54FA-0482-0C7093FD968D}"/>
              </a:ext>
            </a:extLst>
          </p:cNvPr>
          <p:cNvSpPr>
            <a:spLocks noGrp="1"/>
          </p:cNvSpPr>
          <p:nvPr>
            <p:ph idx="1"/>
          </p:nvPr>
        </p:nvSpPr>
        <p:spPr>
          <a:xfrm>
            <a:off x="838199" y="1825625"/>
            <a:ext cx="10880035" cy="4351338"/>
          </a:xfrm>
        </p:spPr>
        <p:txBody>
          <a:bodyPr>
            <a:normAutofit/>
          </a:bodyPr>
          <a:lstStyle/>
          <a:p>
            <a:pPr marL="0" indent="0">
              <a:lnSpc>
                <a:spcPct val="100000"/>
              </a:lnSpc>
              <a:buNone/>
            </a:pPr>
            <a:r>
              <a:rPr lang="zh-CN" altLang="en-US" sz="2400">
                <a:latin typeface="Times New Roman" panose="02020603050405020304" pitchFamily="18" charset="0"/>
                <a:cs typeface="Times New Roman" panose="02020603050405020304" pitchFamily="18" charset="0"/>
              </a:rPr>
              <a:t>总体而言，一个 </a:t>
            </a:r>
            <a:r>
              <a:rPr lang="en-US" altLang="zh-CN" sz="2400">
                <a:latin typeface="Times New Roman" panose="02020603050405020304" pitchFamily="18" charset="0"/>
                <a:cs typeface="Times New Roman" panose="02020603050405020304" pitchFamily="18" charset="0"/>
              </a:rPr>
              <a:t>Inceoption</a:t>
            </a:r>
            <a:r>
              <a:rPr lang="zh-CN" altLang="en-US" sz="2400">
                <a:latin typeface="Times New Roman" panose="02020603050405020304" pitchFamily="18" charset="0"/>
                <a:cs typeface="Times New Roman" panose="02020603050405020304" pitchFamily="18" charset="0"/>
              </a:rPr>
              <a:t> 网络就是由下面的模块堆叠而成，辅以步长为 </a:t>
            </a:r>
            <a:r>
              <a:rPr lang="en-US" altLang="zh-CN" sz="2400">
                <a:latin typeface="Times New Roman" panose="02020603050405020304" pitchFamily="18" charset="0"/>
                <a:cs typeface="Times New Roman" panose="02020603050405020304" pitchFamily="18" charset="0"/>
              </a:rPr>
              <a:t>2</a:t>
            </a:r>
            <a:r>
              <a:rPr lang="zh-CN" altLang="en-US" sz="2400">
                <a:latin typeface="Times New Roman" panose="02020603050405020304" pitchFamily="18" charset="0"/>
                <a:cs typeface="Times New Roman" panose="02020603050405020304" pitchFamily="18" charset="0"/>
              </a:rPr>
              <a:t> 的最大池化层。因为降维层的使用，网络可以大量增加每个阶段的神经元数目，而不用担心引起后续阶段的计算量激增。</a:t>
            </a:r>
            <a:endParaRPr lang="en-US" altLang="zh-CN" sz="2400">
              <a:latin typeface="Times New Roman" panose="02020603050405020304" pitchFamily="18" charset="0"/>
              <a:cs typeface="Times New Roman" panose="02020603050405020304" pitchFamily="18" charset="0"/>
            </a:endParaRPr>
          </a:p>
          <a:p>
            <a:pPr marL="0" indent="0">
              <a:lnSpc>
                <a:spcPct val="100000"/>
              </a:lnSpc>
              <a:buNone/>
            </a:pPr>
            <a:r>
              <a:rPr lang="zh-CN" altLang="en-US" sz="2400">
                <a:latin typeface="Times New Roman" panose="02020603050405020304" pitchFamily="18" charset="0"/>
                <a:cs typeface="Times New Roman" panose="02020603050405020304" pitchFamily="18" charset="0"/>
              </a:rPr>
              <a:t>此外该设计遵循了一个实用原则：视觉信息应该在不同尺度上处理然后聚合以便下一阶段可以同时抽象出不同尺度的特征。</a:t>
            </a:r>
            <a:endParaRPr lang="en-US" altLang="zh-CN" sz="2400">
              <a:latin typeface="Times New Roman" panose="02020603050405020304" pitchFamily="18" charset="0"/>
              <a:cs typeface="Times New Roman" panose="02020603050405020304" pitchFamily="18" charset="0"/>
            </a:endParaRPr>
          </a:p>
          <a:p>
            <a:pPr marL="0" indent="0">
              <a:lnSpc>
                <a:spcPct val="100000"/>
              </a:lnSpc>
              <a:buNone/>
            </a:pPr>
            <a:endParaRPr lang="en-US" altLang="zh-CN" sz="240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2F7443B-BDE2-96EB-251B-40DF1883276E}"/>
              </a:ext>
            </a:extLst>
          </p:cNvPr>
          <p:cNvSpPr>
            <a:spLocks noGrp="1"/>
          </p:cNvSpPr>
          <p:nvPr>
            <p:ph type="sldNum" sz="quarter" idx="12"/>
          </p:nvPr>
        </p:nvSpPr>
        <p:spPr/>
        <p:txBody>
          <a:bodyPr/>
          <a:lstStyle/>
          <a:p>
            <a:fld id="{7126B2B5-376B-9341-A2A1-F368811C5624}" type="slidenum">
              <a:rPr lang="en-CN" smtClean="0"/>
              <a:t>7</a:t>
            </a:fld>
            <a:endParaRPr lang="en-CN"/>
          </a:p>
        </p:txBody>
      </p:sp>
      <p:pic>
        <p:nvPicPr>
          <p:cNvPr id="6" name="图片 5">
            <a:extLst>
              <a:ext uri="{FF2B5EF4-FFF2-40B4-BE49-F238E27FC236}">
                <a16:creationId xmlns:a16="http://schemas.microsoft.com/office/drawing/2014/main" id="{222BE570-5257-1108-E53F-8701CF6F0480}"/>
              </a:ext>
            </a:extLst>
          </p:cNvPr>
          <p:cNvPicPr>
            <a:picLocks noChangeAspect="1"/>
          </p:cNvPicPr>
          <p:nvPr/>
        </p:nvPicPr>
        <p:blipFill>
          <a:blip r:embed="rId2"/>
          <a:stretch>
            <a:fillRect/>
          </a:stretch>
        </p:blipFill>
        <p:spPr>
          <a:xfrm>
            <a:off x="3962708" y="4001294"/>
            <a:ext cx="4631016" cy="2315508"/>
          </a:xfrm>
          <a:prstGeom prst="rect">
            <a:avLst/>
          </a:prstGeom>
        </p:spPr>
      </p:pic>
    </p:spTree>
    <p:extLst>
      <p:ext uri="{BB962C8B-B14F-4D97-AF65-F5344CB8AC3E}">
        <p14:creationId xmlns:p14="http://schemas.microsoft.com/office/powerpoint/2010/main" val="2083600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368D9-CE89-B63F-AC02-7D8FD4E1286A}"/>
              </a:ext>
            </a:extLst>
          </p:cNvPr>
          <p:cNvSpPr>
            <a:spLocks noGrp="1"/>
          </p:cNvSpPr>
          <p:nvPr>
            <p:ph type="title"/>
          </p:nvPr>
        </p:nvSpPr>
        <p:spPr/>
        <p:txBody>
          <a:bodyPr/>
          <a:lstStyle/>
          <a:p>
            <a:r>
              <a:rPr kumimoji="1" lang="en-US" altLang="zh-CN"/>
              <a:t>3</a:t>
            </a:r>
            <a:r>
              <a:rPr kumimoji="1" lang="zh-CN" altLang="en-US"/>
              <a:t> </a:t>
            </a:r>
            <a:r>
              <a:rPr kumimoji="1" lang="en-US" altLang="zh-CN"/>
              <a:t>GoogLeNet</a:t>
            </a:r>
            <a:endParaRPr kumimoji="1" lang="zh-CN" altLang="en-US"/>
          </a:p>
        </p:txBody>
      </p:sp>
      <p:sp>
        <p:nvSpPr>
          <p:cNvPr id="3" name="内容占位符 2">
            <a:extLst>
              <a:ext uri="{FF2B5EF4-FFF2-40B4-BE49-F238E27FC236}">
                <a16:creationId xmlns:a16="http://schemas.microsoft.com/office/drawing/2014/main" id="{52B9B3EB-A1F0-7384-7A85-04967D0E1E6E}"/>
              </a:ext>
            </a:extLst>
          </p:cNvPr>
          <p:cNvSpPr>
            <a:spLocks noGrp="1"/>
          </p:cNvSpPr>
          <p:nvPr>
            <p:ph idx="1"/>
          </p:nvPr>
        </p:nvSpPr>
        <p:spPr/>
        <p:txBody>
          <a:bodyPr/>
          <a:lstStyle/>
          <a:p>
            <a:pPr marL="0" indent="0">
              <a:buNone/>
            </a:pPr>
            <a:r>
              <a:rPr kumimoji="1" lang="en-US" altLang="zh-CN">
                <a:latin typeface="Times New Roman" panose="02020603050405020304" pitchFamily="18" charset="0"/>
                <a:cs typeface="Times New Roman" panose="02020603050405020304" pitchFamily="18" charset="0"/>
              </a:rPr>
              <a:t>Inception</a:t>
            </a:r>
            <a:r>
              <a:rPr kumimoji="1" lang="zh-CN" altLang="en-US">
                <a:latin typeface="Times New Roman" panose="02020603050405020304" pitchFamily="18" charset="0"/>
                <a:cs typeface="Times New Roman" panose="02020603050405020304" pitchFamily="18" charset="0"/>
              </a:rPr>
              <a:t> 架构的具体实现，致敬 </a:t>
            </a:r>
            <a:r>
              <a:rPr lang="en-US" altLang="zh-CN" b="0" i="0">
                <a:solidFill>
                  <a:srgbClr val="333333"/>
                </a:solidFill>
                <a:effectLst/>
                <a:latin typeface="Times New Roman" panose="02020603050405020304" pitchFamily="18" charset="0"/>
                <a:cs typeface="Times New Roman" panose="02020603050405020304" pitchFamily="18" charset="0"/>
              </a:rPr>
              <a:t>Yann LeCun</a:t>
            </a:r>
            <a:r>
              <a:rPr lang="zh-CN" altLang="en-US" b="0" i="0">
                <a:solidFill>
                  <a:srgbClr val="333333"/>
                </a:solidFill>
                <a:effectLst/>
                <a:latin typeface="Times New Roman" panose="02020603050405020304" pitchFamily="18" charset="0"/>
                <a:cs typeface="Times New Roman" panose="02020603050405020304" pitchFamily="18" charset="0"/>
              </a:rPr>
              <a:t> 的 </a:t>
            </a:r>
            <a:r>
              <a:rPr lang="en-US" altLang="zh-CN" b="0" i="0">
                <a:solidFill>
                  <a:srgbClr val="333333"/>
                </a:solidFill>
                <a:effectLst/>
                <a:latin typeface="Times New Roman" panose="02020603050405020304" pitchFamily="18" charset="0"/>
                <a:cs typeface="Times New Roman" panose="02020603050405020304" pitchFamily="18" charset="0"/>
              </a:rPr>
              <a:t>LeNet</a:t>
            </a:r>
            <a:r>
              <a:rPr lang="zh-CN" altLang="en-US" b="0" i="0">
                <a:solidFill>
                  <a:srgbClr val="333333"/>
                </a:solidFill>
                <a:effectLst/>
                <a:latin typeface="Times New Roman" panose="02020603050405020304" pitchFamily="18" charset="0"/>
                <a:cs typeface="Times New Roman" panose="02020603050405020304" pitchFamily="18" charset="0"/>
              </a:rPr>
              <a:t>，下表详细展示了网络的架构细节：</a:t>
            </a:r>
            <a:endParaRPr kumimoji="1" lang="en-US" altLang="zh-CN">
              <a:latin typeface="Times New Roman" panose="02020603050405020304" pitchFamily="18" charset="0"/>
              <a:cs typeface="Times New Roman" panose="02020603050405020304" pitchFamily="18" charset="0"/>
            </a:endParaRPr>
          </a:p>
          <a:p>
            <a:pPr marL="0" indent="0">
              <a:buNone/>
            </a:pPr>
            <a:endParaRPr kumimoji="1" lang="en-US" altLang="zh-CN">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95402560-034D-4F4A-58F0-7BBB0E4C37EE}"/>
              </a:ext>
            </a:extLst>
          </p:cNvPr>
          <p:cNvSpPr>
            <a:spLocks noGrp="1"/>
          </p:cNvSpPr>
          <p:nvPr>
            <p:ph type="sldNum" sz="quarter" idx="12"/>
          </p:nvPr>
        </p:nvSpPr>
        <p:spPr/>
        <p:txBody>
          <a:bodyPr/>
          <a:lstStyle/>
          <a:p>
            <a:fld id="{7126B2B5-376B-9341-A2A1-F368811C5624}" type="slidenum">
              <a:rPr lang="en-CN" smtClean="0"/>
              <a:t>8</a:t>
            </a:fld>
            <a:endParaRPr lang="en-CN"/>
          </a:p>
        </p:txBody>
      </p:sp>
      <p:pic>
        <p:nvPicPr>
          <p:cNvPr id="5" name="图片 4">
            <a:extLst>
              <a:ext uri="{FF2B5EF4-FFF2-40B4-BE49-F238E27FC236}">
                <a16:creationId xmlns:a16="http://schemas.microsoft.com/office/drawing/2014/main" id="{1CA8822D-C0B7-D404-B9BC-84B3F8CDBC53}"/>
              </a:ext>
            </a:extLst>
          </p:cNvPr>
          <p:cNvPicPr>
            <a:picLocks noChangeAspect="1"/>
          </p:cNvPicPr>
          <p:nvPr/>
        </p:nvPicPr>
        <p:blipFill>
          <a:blip r:embed="rId3"/>
          <a:stretch>
            <a:fillRect/>
          </a:stretch>
        </p:blipFill>
        <p:spPr>
          <a:xfrm>
            <a:off x="3329267" y="2951001"/>
            <a:ext cx="5533465" cy="3685309"/>
          </a:xfrm>
          <a:prstGeom prst="rect">
            <a:avLst/>
          </a:prstGeom>
        </p:spPr>
      </p:pic>
    </p:spTree>
    <p:extLst>
      <p:ext uri="{BB962C8B-B14F-4D97-AF65-F5344CB8AC3E}">
        <p14:creationId xmlns:p14="http://schemas.microsoft.com/office/powerpoint/2010/main" val="3411829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368D9-CE89-B63F-AC02-7D8FD4E1286A}"/>
              </a:ext>
            </a:extLst>
          </p:cNvPr>
          <p:cNvSpPr>
            <a:spLocks noGrp="1"/>
          </p:cNvSpPr>
          <p:nvPr>
            <p:ph type="title"/>
          </p:nvPr>
        </p:nvSpPr>
        <p:spPr/>
        <p:txBody>
          <a:bodyPr/>
          <a:lstStyle/>
          <a:p>
            <a:r>
              <a:rPr kumimoji="1" lang="en-US" altLang="zh-CN"/>
              <a:t>3</a:t>
            </a:r>
            <a:r>
              <a:rPr kumimoji="1" lang="zh-CN" altLang="en-US"/>
              <a:t> </a:t>
            </a:r>
            <a:r>
              <a:rPr kumimoji="1" lang="en-US" altLang="zh-CN"/>
              <a:t>GoogLeNet</a:t>
            </a:r>
            <a:endParaRPr kumimoji="1" lang="zh-CN" altLang="en-US"/>
          </a:p>
        </p:txBody>
      </p:sp>
      <p:pic>
        <p:nvPicPr>
          <p:cNvPr id="6" name="内容占位符 5">
            <a:extLst>
              <a:ext uri="{FF2B5EF4-FFF2-40B4-BE49-F238E27FC236}">
                <a16:creationId xmlns:a16="http://schemas.microsoft.com/office/drawing/2014/main" id="{3A6B3870-C0BF-B69C-B9FE-2CD1D82568B0}"/>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5775304" y="1825625"/>
            <a:ext cx="641391" cy="4351338"/>
          </a:xfrm>
        </p:spPr>
      </p:pic>
      <p:sp>
        <p:nvSpPr>
          <p:cNvPr id="4" name="灯片编号占位符 3">
            <a:extLst>
              <a:ext uri="{FF2B5EF4-FFF2-40B4-BE49-F238E27FC236}">
                <a16:creationId xmlns:a16="http://schemas.microsoft.com/office/drawing/2014/main" id="{95402560-034D-4F4A-58F0-7BBB0E4C37EE}"/>
              </a:ext>
            </a:extLst>
          </p:cNvPr>
          <p:cNvSpPr>
            <a:spLocks noGrp="1"/>
          </p:cNvSpPr>
          <p:nvPr>
            <p:ph type="sldNum" sz="quarter" idx="12"/>
          </p:nvPr>
        </p:nvSpPr>
        <p:spPr/>
        <p:txBody>
          <a:bodyPr/>
          <a:lstStyle/>
          <a:p>
            <a:fld id="{7126B2B5-376B-9341-A2A1-F368811C5624}" type="slidenum">
              <a:rPr lang="en-CN" smtClean="0"/>
              <a:t>9</a:t>
            </a:fld>
            <a:endParaRPr lang="en-CN"/>
          </a:p>
        </p:txBody>
      </p:sp>
    </p:spTree>
    <p:extLst>
      <p:ext uri="{BB962C8B-B14F-4D97-AF65-F5344CB8AC3E}">
        <p14:creationId xmlns:p14="http://schemas.microsoft.com/office/powerpoint/2010/main" val="2137814637"/>
      </p:ext>
    </p:extLst>
  </p:cSld>
  <p:clrMapOvr>
    <a:masterClrMapping/>
  </p:clrMapOvr>
</p:sld>
</file>

<file path=ppt/theme/theme1.xml><?xml version="1.0" encoding="utf-8"?>
<a:theme xmlns:a="http://schemas.openxmlformats.org/drawingml/2006/main" name="汇报模板">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汇报模板" id="{46721D02-6233-084E-BA43-CBCBA6570F54}" vid="{5348B184-CF86-1944-8EAB-092494F0F65C}"/>
    </a:ext>
  </a:extLst>
</a:theme>
</file>

<file path=ppt/theme/theme2.xml><?xml version="1.0" encoding="utf-8"?>
<a:theme xmlns:a="http://schemas.openxmlformats.org/drawingml/2006/main" name="1_汇报模板">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汇报模板" id="{46721D02-6233-084E-BA43-CBCBA6570F54}" vid="{5348B184-CF86-1944-8EAB-092494F0F65C}"/>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汇报模板</Template>
  <TotalTime>13685</TotalTime>
  <Words>965</Words>
  <Application>Microsoft Macintosh PowerPoint</Application>
  <PresentationFormat>宽屏</PresentationFormat>
  <Paragraphs>71</Paragraphs>
  <Slides>14</Slides>
  <Notes>7</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14</vt:i4>
      </vt:variant>
    </vt:vector>
  </HeadingPairs>
  <TitlesOfParts>
    <vt:vector size="21" baseType="lpstr">
      <vt:lpstr>等线</vt:lpstr>
      <vt:lpstr>华文楷体</vt:lpstr>
      <vt:lpstr>Arial</vt:lpstr>
      <vt:lpstr>Century Schoolbook</vt:lpstr>
      <vt:lpstr>Times New Roman</vt:lpstr>
      <vt:lpstr>汇报模板</vt:lpstr>
      <vt:lpstr>1_汇报模板</vt:lpstr>
      <vt:lpstr>Going deeper with convolutions </vt:lpstr>
      <vt:lpstr>目录</vt:lpstr>
      <vt:lpstr>1 动机和深层次的考虑</vt:lpstr>
      <vt:lpstr>2 架构细节</vt:lpstr>
      <vt:lpstr>2 架构细节</vt:lpstr>
      <vt:lpstr>2 架构细节</vt:lpstr>
      <vt:lpstr>2 架构细节</vt:lpstr>
      <vt:lpstr>3 GoogLeNet</vt:lpstr>
      <vt:lpstr>3 GoogLeNet</vt:lpstr>
      <vt:lpstr>3 GoogLeNet</vt:lpstr>
      <vt:lpstr>4 ILSVRC 2014 分类结果</vt:lpstr>
      <vt:lpstr>4 ILSVRC 2014 检测结果</vt:lpstr>
      <vt:lpstr>4 ILSVRC 2014 检测结果</vt:lpstr>
      <vt:lpstr>5 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用于生物医学图像分割的正交集成网络</dc:title>
  <dc:creator>钱 霖奕</dc:creator>
  <cp:lastModifiedBy>钱 霖奕</cp:lastModifiedBy>
  <cp:revision>9</cp:revision>
  <dcterms:created xsi:type="dcterms:W3CDTF">2022-08-04T09:37:12Z</dcterms:created>
  <dcterms:modified xsi:type="dcterms:W3CDTF">2022-11-30T03:11:36Z</dcterms:modified>
</cp:coreProperties>
</file>