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0" r:id="rId3"/>
    <p:sldId id="258" r:id="rId4"/>
    <p:sldId id="312" r:id="rId5"/>
    <p:sldId id="313" r:id="rId6"/>
    <p:sldId id="314" r:id="rId7"/>
    <p:sldId id="315" r:id="rId8"/>
    <p:sldId id="317" r:id="rId9"/>
    <p:sldId id="319" r:id="rId10"/>
    <p:sldId id="321" r:id="rId11"/>
    <p:sldId id="323" r:id="rId12"/>
    <p:sldId id="320" r:id="rId13"/>
    <p:sldId id="322" r:id="rId14"/>
    <p:sldId id="324" r:id="rId15"/>
    <p:sldId id="326" r:id="rId16"/>
    <p:sldId id="325" r:id="rId17"/>
    <p:sldId id="327" r:id="rId18"/>
    <p:sldId id="328" r:id="rId19"/>
    <p:sldId id="329" r:id="rId20"/>
    <p:sldId id="330" r:id="rId21"/>
    <p:sldId id="331" r:id="rId22"/>
    <p:sldId id="332" r:id="rId23"/>
    <p:sldId id="333" r:id="rId24"/>
    <p:sldId id="334" r:id="rId25"/>
    <p:sldId id="337" r:id="rId26"/>
    <p:sldId id="335" r:id="rId27"/>
    <p:sldId id="336" r:id="rId28"/>
    <p:sldId id="338" r:id="rId29"/>
    <p:sldId id="33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2653" autoAdjust="0"/>
  </p:normalViewPr>
  <p:slideViewPr>
    <p:cSldViewPr snapToGrid="0">
      <p:cViewPr varScale="1">
        <p:scale>
          <a:sx n="80" d="100"/>
          <a:sy n="80" d="100"/>
        </p:scale>
        <p:origin x="8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钱 霖奕" userId="d928a817aa094823" providerId="LiveId" clId="{BCE75D40-0FA4-4F69-95E2-004043ED6448}"/>
    <pc:docChg chg="undo custSel addSld delSld modSld sldOrd">
      <pc:chgData name="钱 霖奕" userId="d928a817aa094823" providerId="LiveId" clId="{BCE75D40-0FA4-4F69-95E2-004043ED6448}" dt="2022-07-08T10:56:58.003" v="12215" actId="20577"/>
      <pc:docMkLst>
        <pc:docMk/>
      </pc:docMkLst>
      <pc:sldChg chg="modSp new mod">
        <pc:chgData name="钱 霖奕" userId="d928a817aa094823" providerId="LiveId" clId="{BCE75D40-0FA4-4F69-95E2-004043ED6448}" dt="2022-07-08T09:52:05.975" v="9264" actId="1076"/>
        <pc:sldMkLst>
          <pc:docMk/>
          <pc:sldMk cId="288902536" sldId="256"/>
        </pc:sldMkLst>
        <pc:spChg chg="mod">
          <ac:chgData name="钱 霖奕" userId="d928a817aa094823" providerId="LiveId" clId="{BCE75D40-0FA4-4F69-95E2-004043ED6448}" dt="2022-07-06T02:43:57.498" v="2388"/>
          <ac:spMkLst>
            <pc:docMk/>
            <pc:sldMk cId="288902536" sldId="256"/>
            <ac:spMk id="2" creationId="{338041B3-80CF-4B2F-9A71-6C0BA0219CEB}"/>
          </ac:spMkLst>
        </pc:spChg>
        <pc:spChg chg="mod">
          <ac:chgData name="钱 霖奕" userId="d928a817aa094823" providerId="LiveId" clId="{BCE75D40-0FA4-4F69-95E2-004043ED6448}" dt="2022-07-08T09:52:05.975" v="9264" actId="1076"/>
          <ac:spMkLst>
            <pc:docMk/>
            <pc:sldMk cId="288902536" sldId="256"/>
            <ac:spMk id="3" creationId="{63C96EF5-6F33-4681-975E-9274AB13D30B}"/>
          </ac:spMkLst>
        </pc:spChg>
      </pc:sldChg>
      <pc:sldChg chg="addSp modSp new del mod">
        <pc:chgData name="钱 霖奕" userId="d928a817aa094823" providerId="LiveId" clId="{BCE75D40-0FA4-4F69-95E2-004043ED6448}" dt="2022-07-07T13:22:59.182" v="6495" actId="47"/>
        <pc:sldMkLst>
          <pc:docMk/>
          <pc:sldMk cId="2503661116" sldId="257"/>
        </pc:sldMkLst>
        <pc:spChg chg="mod">
          <ac:chgData name="钱 霖奕" userId="d928a817aa094823" providerId="LiveId" clId="{BCE75D40-0FA4-4F69-95E2-004043ED6448}" dt="2022-06-28T08:44:05.294" v="1049" actId="20577"/>
          <ac:spMkLst>
            <pc:docMk/>
            <pc:sldMk cId="2503661116" sldId="257"/>
            <ac:spMk id="3" creationId="{090FD4AE-E3BE-4A38-9541-3207BFB39CFD}"/>
          </ac:spMkLst>
        </pc:spChg>
        <pc:picChg chg="add mod">
          <ac:chgData name="钱 霖奕" userId="d928a817aa094823" providerId="LiveId" clId="{BCE75D40-0FA4-4F69-95E2-004043ED6448}" dt="2022-06-28T08:01:18.625" v="67" actId="1076"/>
          <ac:picMkLst>
            <pc:docMk/>
            <pc:sldMk cId="2503661116" sldId="257"/>
            <ac:picMk id="5" creationId="{6F465655-5A20-4B55-BE73-1B15FF72DB64}"/>
          </ac:picMkLst>
        </pc:picChg>
      </pc:sldChg>
      <pc:sldChg chg="modSp new mod ord">
        <pc:chgData name="钱 霖奕" userId="d928a817aa094823" providerId="LiveId" clId="{BCE75D40-0FA4-4F69-95E2-004043ED6448}" dt="2022-07-08T07:58:10.298" v="7248" actId="20577"/>
        <pc:sldMkLst>
          <pc:docMk/>
          <pc:sldMk cId="1674021913" sldId="258"/>
        </pc:sldMkLst>
        <pc:spChg chg="mod">
          <ac:chgData name="钱 霖奕" userId="d928a817aa094823" providerId="LiveId" clId="{BCE75D40-0FA4-4F69-95E2-004043ED6448}" dt="2022-07-06T11:41:48.746" v="4440" actId="1076"/>
          <ac:spMkLst>
            <pc:docMk/>
            <pc:sldMk cId="1674021913" sldId="258"/>
            <ac:spMk id="2" creationId="{A063F2D1-CC78-4C78-9AE1-5EC516206FA5}"/>
          </ac:spMkLst>
        </pc:spChg>
        <pc:spChg chg="mod">
          <ac:chgData name="钱 霖奕" userId="d928a817aa094823" providerId="LiveId" clId="{BCE75D40-0FA4-4F69-95E2-004043ED6448}" dt="2022-07-08T07:58:10.298" v="7248" actId="20577"/>
          <ac:spMkLst>
            <pc:docMk/>
            <pc:sldMk cId="1674021913" sldId="258"/>
            <ac:spMk id="3" creationId="{B8056EB2-F23E-4480-A172-80A472AE3A24}"/>
          </ac:spMkLst>
        </pc:spChg>
      </pc:sldChg>
      <pc:sldChg chg="modSp new mod ord">
        <pc:chgData name="钱 霖奕" userId="d928a817aa094823" providerId="LiveId" clId="{BCE75D40-0FA4-4F69-95E2-004043ED6448}" dt="2022-07-08T08:09:03.722" v="7590" actId="20577"/>
        <pc:sldMkLst>
          <pc:docMk/>
          <pc:sldMk cId="154039342" sldId="259"/>
        </pc:sldMkLst>
        <pc:spChg chg="mod">
          <ac:chgData name="钱 霖奕" userId="d928a817aa094823" providerId="LiveId" clId="{BCE75D40-0FA4-4F69-95E2-004043ED6448}" dt="2022-07-06T03:45:45.840" v="2655" actId="20577"/>
          <ac:spMkLst>
            <pc:docMk/>
            <pc:sldMk cId="154039342" sldId="259"/>
            <ac:spMk id="2" creationId="{E29E288C-F5DB-4141-92CB-46D9DC942BB9}"/>
          </ac:spMkLst>
        </pc:spChg>
        <pc:spChg chg="mod">
          <ac:chgData name="钱 霖奕" userId="d928a817aa094823" providerId="LiveId" clId="{BCE75D40-0FA4-4F69-95E2-004043ED6448}" dt="2022-07-08T08:09:03.722" v="7590" actId="20577"/>
          <ac:spMkLst>
            <pc:docMk/>
            <pc:sldMk cId="154039342" sldId="259"/>
            <ac:spMk id="3" creationId="{F2560814-3EDB-4CEE-9F78-7045A894407C}"/>
          </ac:spMkLst>
        </pc:spChg>
      </pc:sldChg>
      <pc:sldChg chg="modSp new del mod">
        <pc:chgData name="钱 霖奕" userId="d928a817aa094823" providerId="LiveId" clId="{BCE75D40-0FA4-4F69-95E2-004043ED6448}" dt="2022-07-07T13:22:58.107" v="6494" actId="47"/>
        <pc:sldMkLst>
          <pc:docMk/>
          <pc:sldMk cId="2188390213" sldId="260"/>
        </pc:sldMkLst>
        <pc:spChg chg="mod">
          <ac:chgData name="钱 霖奕" userId="d928a817aa094823" providerId="LiveId" clId="{BCE75D40-0FA4-4F69-95E2-004043ED6448}" dt="2022-06-28T09:34:27.937" v="1306" actId="20577"/>
          <ac:spMkLst>
            <pc:docMk/>
            <pc:sldMk cId="2188390213" sldId="260"/>
            <ac:spMk id="2" creationId="{A4DDBB12-73ED-4C76-86AE-16FC5EFA3A51}"/>
          </ac:spMkLst>
        </pc:spChg>
      </pc:sldChg>
      <pc:sldChg chg="addSp modSp new del mod">
        <pc:chgData name="钱 霖奕" userId="d928a817aa094823" providerId="LiveId" clId="{BCE75D40-0FA4-4F69-95E2-004043ED6448}" dt="2022-07-07T13:22:57.128" v="6493" actId="47"/>
        <pc:sldMkLst>
          <pc:docMk/>
          <pc:sldMk cId="2793668879" sldId="261"/>
        </pc:sldMkLst>
        <pc:spChg chg="mod">
          <ac:chgData name="钱 霖奕" userId="d928a817aa094823" providerId="LiveId" clId="{BCE75D40-0FA4-4F69-95E2-004043ED6448}" dt="2022-06-28T08:51:14.475" v="1269" actId="20577"/>
          <ac:spMkLst>
            <pc:docMk/>
            <pc:sldMk cId="2793668879" sldId="261"/>
            <ac:spMk id="3" creationId="{70D90F04-BC44-4C0A-A8DA-1955EA1318D0}"/>
          </ac:spMkLst>
        </pc:spChg>
        <pc:picChg chg="add mod">
          <ac:chgData name="钱 霖奕" userId="d928a817aa094823" providerId="LiveId" clId="{BCE75D40-0FA4-4F69-95E2-004043ED6448}" dt="2022-06-28T08:37:45.442" v="883" actId="1076"/>
          <ac:picMkLst>
            <pc:docMk/>
            <pc:sldMk cId="2793668879" sldId="261"/>
            <ac:picMk id="5" creationId="{6072DA08-837D-4963-8167-1824D980F57C}"/>
          </ac:picMkLst>
        </pc:picChg>
      </pc:sldChg>
      <pc:sldChg chg="addSp modSp new del mod">
        <pc:chgData name="钱 霖奕" userId="d928a817aa094823" providerId="LiveId" clId="{BCE75D40-0FA4-4F69-95E2-004043ED6448}" dt="2022-07-07T13:22:56.389" v="6492" actId="47"/>
        <pc:sldMkLst>
          <pc:docMk/>
          <pc:sldMk cId="3384268678" sldId="262"/>
        </pc:sldMkLst>
        <pc:spChg chg="mod">
          <ac:chgData name="钱 霖奕" userId="d928a817aa094823" providerId="LiveId" clId="{BCE75D40-0FA4-4F69-95E2-004043ED6448}" dt="2022-06-28T09:50:25.468" v="1992" actId="242"/>
          <ac:spMkLst>
            <pc:docMk/>
            <pc:sldMk cId="3384268678" sldId="262"/>
            <ac:spMk id="2" creationId="{AA26AD6A-3B68-47BB-81E5-302EB3F1AF38}"/>
          </ac:spMkLst>
        </pc:spChg>
        <pc:spChg chg="mod">
          <ac:chgData name="钱 霖奕" userId="d928a817aa094823" providerId="LiveId" clId="{BCE75D40-0FA4-4F69-95E2-004043ED6448}" dt="2022-06-28T09:51:29.537" v="2006" actId="20577"/>
          <ac:spMkLst>
            <pc:docMk/>
            <pc:sldMk cId="3384268678" sldId="262"/>
            <ac:spMk id="3" creationId="{7A2027A0-F81B-47E4-A485-51BEDAD8A2FF}"/>
          </ac:spMkLst>
        </pc:spChg>
        <pc:picChg chg="add mod">
          <ac:chgData name="钱 霖奕" userId="d928a817aa094823" providerId="LiveId" clId="{BCE75D40-0FA4-4F69-95E2-004043ED6448}" dt="2022-06-28T09:50:32.506" v="1994" actId="1076"/>
          <ac:picMkLst>
            <pc:docMk/>
            <pc:sldMk cId="3384268678" sldId="262"/>
            <ac:picMk id="5" creationId="{239C814E-DC8E-40F5-8FEF-CD4FAF6C0819}"/>
          </ac:picMkLst>
        </pc:picChg>
      </pc:sldChg>
      <pc:sldChg chg="modSp add del mod">
        <pc:chgData name="钱 霖奕" userId="d928a817aa094823" providerId="LiveId" clId="{BCE75D40-0FA4-4F69-95E2-004043ED6448}" dt="2022-07-07T13:22:55.514" v="6491" actId="47"/>
        <pc:sldMkLst>
          <pc:docMk/>
          <pc:sldMk cId="2068122582" sldId="263"/>
        </pc:sldMkLst>
        <pc:spChg chg="mod">
          <ac:chgData name="钱 霖奕" userId="d928a817aa094823" providerId="LiveId" clId="{BCE75D40-0FA4-4F69-95E2-004043ED6448}" dt="2022-06-28T10:04:53.193" v="2086" actId="1076"/>
          <ac:spMkLst>
            <pc:docMk/>
            <pc:sldMk cId="2068122582" sldId="263"/>
            <ac:spMk id="2" creationId="{338041B3-80CF-4B2F-9A71-6C0BA0219CEB}"/>
          </ac:spMkLst>
        </pc:spChg>
      </pc:sldChg>
      <pc:sldChg chg="addSp modSp new del mod">
        <pc:chgData name="钱 霖奕" userId="d928a817aa094823" providerId="LiveId" clId="{BCE75D40-0FA4-4F69-95E2-004043ED6448}" dt="2022-07-07T13:22:53.693" v="6489" actId="47"/>
        <pc:sldMkLst>
          <pc:docMk/>
          <pc:sldMk cId="3350750907" sldId="264"/>
        </pc:sldMkLst>
        <pc:picChg chg="add mod">
          <ac:chgData name="钱 霖奕" userId="d928a817aa094823" providerId="LiveId" clId="{BCE75D40-0FA4-4F69-95E2-004043ED6448}" dt="2022-06-28T11:07:40.476" v="2377" actId="1076"/>
          <ac:picMkLst>
            <pc:docMk/>
            <pc:sldMk cId="3350750907" sldId="264"/>
            <ac:picMk id="5" creationId="{0CBF7961-AF26-473C-A1D7-B70272887C0D}"/>
          </ac:picMkLst>
        </pc:picChg>
      </pc:sldChg>
      <pc:sldChg chg="modSp add del mod">
        <pc:chgData name="钱 霖奕" userId="d928a817aa094823" providerId="LiveId" clId="{BCE75D40-0FA4-4F69-95E2-004043ED6448}" dt="2022-07-07T13:22:54.356" v="6490" actId="47"/>
        <pc:sldMkLst>
          <pc:docMk/>
          <pc:sldMk cId="2090930909" sldId="265"/>
        </pc:sldMkLst>
        <pc:spChg chg="mod">
          <ac:chgData name="钱 霖奕" userId="d928a817aa094823" providerId="LiveId" clId="{BCE75D40-0FA4-4F69-95E2-004043ED6448}" dt="2022-06-28T10:59:11.157" v="2365" actId="20577"/>
          <ac:spMkLst>
            <pc:docMk/>
            <pc:sldMk cId="2090930909" sldId="265"/>
            <ac:spMk id="3" creationId="{B8056EB2-F23E-4480-A172-80A472AE3A24}"/>
          </ac:spMkLst>
        </pc:spChg>
      </pc:sldChg>
      <pc:sldChg chg="addSp modSp new del mod">
        <pc:chgData name="钱 霖奕" userId="d928a817aa094823" providerId="LiveId" clId="{BCE75D40-0FA4-4F69-95E2-004043ED6448}" dt="2022-07-07T13:22:52.942" v="6488" actId="47"/>
        <pc:sldMkLst>
          <pc:docMk/>
          <pc:sldMk cId="3595831124" sldId="266"/>
        </pc:sldMkLst>
        <pc:picChg chg="add mod">
          <ac:chgData name="钱 霖奕" userId="d928a817aa094823" providerId="LiveId" clId="{BCE75D40-0FA4-4F69-95E2-004043ED6448}" dt="2022-06-28T11:07:27.490" v="2376" actId="1076"/>
          <ac:picMkLst>
            <pc:docMk/>
            <pc:sldMk cId="3595831124" sldId="266"/>
            <ac:picMk id="5" creationId="{A2A2EF68-BFEE-4E7A-8788-BE8D6FCCBC36}"/>
          </ac:picMkLst>
        </pc:picChg>
      </pc:sldChg>
      <pc:sldChg chg="add del">
        <pc:chgData name="钱 霖奕" userId="d928a817aa094823" providerId="LiveId" clId="{BCE75D40-0FA4-4F69-95E2-004043ED6448}" dt="2022-06-28T11:06:49.192" v="2370"/>
        <pc:sldMkLst>
          <pc:docMk/>
          <pc:sldMk cId="1402622848" sldId="267"/>
        </pc:sldMkLst>
      </pc:sldChg>
      <pc:sldChg chg="addSp modSp new del mod">
        <pc:chgData name="钱 霖奕" userId="d928a817aa094823" providerId="LiveId" clId="{BCE75D40-0FA4-4F69-95E2-004043ED6448}" dt="2022-07-07T13:22:51.980" v="6487" actId="47"/>
        <pc:sldMkLst>
          <pc:docMk/>
          <pc:sldMk cId="3575660294" sldId="267"/>
        </pc:sldMkLst>
        <pc:picChg chg="add mod">
          <ac:chgData name="钱 霖奕" userId="d928a817aa094823" providerId="LiveId" clId="{BCE75D40-0FA4-4F69-95E2-004043ED6448}" dt="2022-06-28T11:09:09.942" v="2383" actId="1076"/>
          <ac:picMkLst>
            <pc:docMk/>
            <pc:sldMk cId="3575660294" sldId="267"/>
            <ac:picMk id="5" creationId="{AF6FB4D4-6792-4FB6-A82F-AA58A9B4CE85}"/>
          </ac:picMkLst>
        </pc:picChg>
      </pc:sldChg>
      <pc:sldChg chg="add del">
        <pc:chgData name="钱 霖奕" userId="d928a817aa094823" providerId="LiveId" clId="{BCE75D40-0FA4-4F69-95E2-004043ED6448}" dt="2022-06-28T11:06:50.883" v="2372"/>
        <pc:sldMkLst>
          <pc:docMk/>
          <pc:sldMk cId="4133337553" sldId="267"/>
        </pc:sldMkLst>
      </pc:sldChg>
      <pc:sldChg chg="addSp modSp new mod ord">
        <pc:chgData name="钱 霖奕" userId="d928a817aa094823" providerId="LiveId" clId="{BCE75D40-0FA4-4F69-95E2-004043ED6448}" dt="2022-07-08T08:07:35.538" v="7582"/>
        <pc:sldMkLst>
          <pc:docMk/>
          <pc:sldMk cId="2380583394" sldId="268"/>
        </pc:sldMkLst>
        <pc:spChg chg="mod">
          <ac:chgData name="钱 霖奕" userId="d928a817aa094823" providerId="LiveId" clId="{BCE75D40-0FA4-4F69-95E2-004043ED6448}" dt="2022-07-06T04:03:21.608" v="2881" actId="1076"/>
          <ac:spMkLst>
            <pc:docMk/>
            <pc:sldMk cId="2380583394" sldId="268"/>
            <ac:spMk id="2" creationId="{8DA98F75-7003-44C5-8368-9EF3176D0350}"/>
          </ac:spMkLst>
        </pc:spChg>
        <pc:spChg chg="mod">
          <ac:chgData name="钱 霖奕" userId="d928a817aa094823" providerId="LiveId" clId="{BCE75D40-0FA4-4F69-95E2-004043ED6448}" dt="2022-07-06T04:03:33.362" v="2884" actId="1076"/>
          <ac:spMkLst>
            <pc:docMk/>
            <pc:sldMk cId="2380583394" sldId="268"/>
            <ac:spMk id="3" creationId="{15117623-E789-44E2-8B31-50556FEAC06F}"/>
          </ac:spMkLst>
        </pc:spChg>
        <pc:picChg chg="add mod">
          <ac:chgData name="钱 霖奕" userId="d928a817aa094823" providerId="LiveId" clId="{BCE75D40-0FA4-4F69-95E2-004043ED6448}" dt="2022-07-06T04:03:35.737" v="2885" actId="1076"/>
          <ac:picMkLst>
            <pc:docMk/>
            <pc:sldMk cId="2380583394" sldId="268"/>
            <ac:picMk id="1026" creationId="{00CC3666-9239-4DE3-9AC8-0BA0E77888C8}"/>
          </ac:picMkLst>
        </pc:picChg>
      </pc:sldChg>
      <pc:sldChg chg="addSp modSp new mod ord">
        <pc:chgData name="钱 霖奕" userId="d928a817aa094823" providerId="LiveId" clId="{BCE75D40-0FA4-4F69-95E2-004043ED6448}" dt="2022-07-08T08:07:43.612" v="7584"/>
        <pc:sldMkLst>
          <pc:docMk/>
          <pc:sldMk cId="3584903170" sldId="269"/>
        </pc:sldMkLst>
        <pc:spChg chg="mod">
          <ac:chgData name="钱 霖奕" userId="d928a817aa094823" providerId="LiveId" clId="{BCE75D40-0FA4-4F69-95E2-004043ED6448}" dt="2022-07-06T07:54:22.474" v="3114" actId="20577"/>
          <ac:spMkLst>
            <pc:docMk/>
            <pc:sldMk cId="3584903170" sldId="269"/>
            <ac:spMk id="2" creationId="{42EC00ED-A52B-41CD-BD3D-69C54ECD2C11}"/>
          </ac:spMkLst>
        </pc:spChg>
        <pc:spChg chg="mod">
          <ac:chgData name="钱 霖奕" userId="d928a817aa094823" providerId="LiveId" clId="{BCE75D40-0FA4-4F69-95E2-004043ED6448}" dt="2022-07-06T08:03:52.533" v="3468" actId="20577"/>
          <ac:spMkLst>
            <pc:docMk/>
            <pc:sldMk cId="3584903170" sldId="269"/>
            <ac:spMk id="3" creationId="{65F85594-1BCD-4E2C-BAE7-8357633B3C8E}"/>
          </ac:spMkLst>
        </pc:spChg>
        <pc:cxnChg chg="add mod">
          <ac:chgData name="钱 霖奕" userId="d928a817aa094823" providerId="LiveId" clId="{BCE75D40-0FA4-4F69-95E2-004043ED6448}" dt="2022-07-06T07:56:53.419" v="3119" actId="208"/>
          <ac:cxnSpMkLst>
            <pc:docMk/>
            <pc:sldMk cId="3584903170" sldId="269"/>
            <ac:cxnSpMk id="5" creationId="{C2BDA354-CABC-467D-B203-0A6F8C7C1FB0}"/>
          </ac:cxnSpMkLst>
        </pc:cxnChg>
      </pc:sldChg>
      <pc:sldChg chg="modSp new mod">
        <pc:chgData name="钱 霖奕" userId="d928a817aa094823" providerId="LiveId" clId="{BCE75D40-0FA4-4F69-95E2-004043ED6448}" dt="2022-07-08T09:51:22.323" v="9210" actId="1076"/>
        <pc:sldMkLst>
          <pc:docMk/>
          <pc:sldMk cId="246571414" sldId="270"/>
        </pc:sldMkLst>
        <pc:spChg chg="mod">
          <ac:chgData name="钱 霖奕" userId="d928a817aa094823" providerId="LiveId" clId="{BCE75D40-0FA4-4F69-95E2-004043ED6448}" dt="2022-07-08T08:16:57.146" v="7641" actId="14100"/>
          <ac:spMkLst>
            <pc:docMk/>
            <pc:sldMk cId="246571414" sldId="270"/>
            <ac:spMk id="2" creationId="{88E16A0C-FE2D-4635-9D4A-8748E4D16325}"/>
          </ac:spMkLst>
        </pc:spChg>
        <pc:spChg chg="mod">
          <ac:chgData name="钱 霖奕" userId="d928a817aa094823" providerId="LiveId" clId="{BCE75D40-0FA4-4F69-95E2-004043ED6448}" dt="2022-07-08T09:51:22.323" v="9210" actId="1076"/>
          <ac:spMkLst>
            <pc:docMk/>
            <pc:sldMk cId="246571414" sldId="270"/>
            <ac:spMk id="3" creationId="{A4AD4033-08E5-4641-A691-CA0C49D07DC3}"/>
          </ac:spMkLst>
        </pc:spChg>
      </pc:sldChg>
      <pc:sldChg chg="modSp new del mod">
        <pc:chgData name="钱 霖奕" userId="d928a817aa094823" providerId="LiveId" clId="{BCE75D40-0FA4-4F69-95E2-004043ED6448}" dt="2022-07-07T01:55:52.982" v="4653" actId="47"/>
        <pc:sldMkLst>
          <pc:docMk/>
          <pc:sldMk cId="1628811152" sldId="271"/>
        </pc:sldMkLst>
        <pc:spChg chg="mod">
          <ac:chgData name="钱 霖奕" userId="d928a817aa094823" providerId="LiveId" clId="{BCE75D40-0FA4-4F69-95E2-004043ED6448}" dt="2022-07-07T01:55:46.583" v="4651" actId="1076"/>
          <ac:spMkLst>
            <pc:docMk/>
            <pc:sldMk cId="1628811152" sldId="271"/>
            <ac:spMk id="2" creationId="{1C42D9CF-1658-488D-86D7-A943D283F972}"/>
          </ac:spMkLst>
        </pc:spChg>
      </pc:sldChg>
      <pc:sldChg chg="addSp modSp add mod ord">
        <pc:chgData name="钱 霖奕" userId="d928a817aa094823" providerId="LiveId" clId="{BCE75D40-0FA4-4F69-95E2-004043ED6448}" dt="2022-07-08T08:08:50.359" v="7588"/>
        <pc:sldMkLst>
          <pc:docMk/>
          <pc:sldMk cId="2792735799" sldId="272"/>
        </pc:sldMkLst>
        <pc:spChg chg="mod">
          <ac:chgData name="钱 霖奕" userId="d928a817aa094823" providerId="LiveId" clId="{BCE75D40-0FA4-4F69-95E2-004043ED6448}" dt="2022-07-07T02:20:28.898" v="5019" actId="20577"/>
          <ac:spMkLst>
            <pc:docMk/>
            <pc:sldMk cId="2792735799" sldId="272"/>
            <ac:spMk id="3" creationId="{F2560814-3EDB-4CEE-9F78-7045A894407C}"/>
          </ac:spMkLst>
        </pc:spChg>
        <pc:picChg chg="add mod">
          <ac:chgData name="钱 霖奕" userId="d928a817aa094823" providerId="LiveId" clId="{BCE75D40-0FA4-4F69-95E2-004043ED6448}" dt="2022-07-07T02:18:21.542" v="4961" actId="1076"/>
          <ac:picMkLst>
            <pc:docMk/>
            <pc:sldMk cId="2792735799" sldId="272"/>
            <ac:picMk id="5" creationId="{6CFBD966-70F2-42D1-8231-FD2EBC8DDFBF}"/>
          </ac:picMkLst>
        </pc:picChg>
      </pc:sldChg>
      <pc:sldChg chg="addSp delSp modSp add mod">
        <pc:chgData name="钱 霖奕" userId="d928a817aa094823" providerId="LiveId" clId="{BCE75D40-0FA4-4F69-95E2-004043ED6448}" dt="2022-07-07T02:54:10.156" v="5420" actId="1076"/>
        <pc:sldMkLst>
          <pc:docMk/>
          <pc:sldMk cId="3245507268" sldId="273"/>
        </pc:sldMkLst>
        <pc:spChg chg="mod">
          <ac:chgData name="钱 霖奕" userId="d928a817aa094823" providerId="LiveId" clId="{BCE75D40-0FA4-4F69-95E2-004043ED6448}" dt="2022-07-07T02:54:06.944" v="5419" actId="14100"/>
          <ac:spMkLst>
            <pc:docMk/>
            <pc:sldMk cId="3245507268" sldId="273"/>
            <ac:spMk id="3" creationId="{F2560814-3EDB-4CEE-9F78-7045A894407C}"/>
          </ac:spMkLst>
        </pc:spChg>
        <pc:spChg chg="add del">
          <ac:chgData name="钱 霖奕" userId="d928a817aa094823" providerId="LiveId" clId="{BCE75D40-0FA4-4F69-95E2-004043ED6448}" dt="2022-07-07T02:37:23.791" v="5197" actId="478"/>
          <ac:spMkLst>
            <pc:docMk/>
            <pc:sldMk cId="3245507268" sldId="273"/>
            <ac:spMk id="7" creationId="{777A8F55-5D25-493B-8200-E74EB2FF8C38}"/>
          </ac:spMkLst>
        </pc:spChg>
        <pc:spChg chg="add del">
          <ac:chgData name="钱 霖奕" userId="d928a817aa094823" providerId="LiveId" clId="{BCE75D40-0FA4-4F69-95E2-004043ED6448}" dt="2022-07-07T02:37:21.213" v="5196" actId="22"/>
          <ac:spMkLst>
            <pc:docMk/>
            <pc:sldMk cId="3245507268" sldId="273"/>
            <ac:spMk id="9" creationId="{24C47C1C-78F4-4A8B-B21B-38EDC349BFB0}"/>
          </ac:spMkLst>
        </pc:spChg>
        <pc:picChg chg="add mod">
          <ac:chgData name="钱 霖奕" userId="d928a817aa094823" providerId="LiveId" clId="{BCE75D40-0FA4-4F69-95E2-004043ED6448}" dt="2022-07-07T02:54:10.156" v="5420" actId="1076"/>
          <ac:picMkLst>
            <pc:docMk/>
            <pc:sldMk cId="3245507268" sldId="273"/>
            <ac:picMk id="5" creationId="{D09652E3-3AAE-43F0-9240-12E34B3D18A7}"/>
          </ac:picMkLst>
        </pc:picChg>
      </pc:sldChg>
      <pc:sldChg chg="addSp delSp modSp add mod ord">
        <pc:chgData name="钱 霖奕" userId="d928a817aa094823" providerId="LiveId" clId="{BCE75D40-0FA4-4F69-95E2-004043ED6448}" dt="2022-07-08T08:08:04.507" v="7586"/>
        <pc:sldMkLst>
          <pc:docMk/>
          <pc:sldMk cId="3489146369" sldId="274"/>
        </pc:sldMkLst>
        <pc:spChg chg="mod">
          <ac:chgData name="钱 霖奕" userId="d928a817aa094823" providerId="LiveId" clId="{BCE75D40-0FA4-4F69-95E2-004043ED6448}" dt="2022-07-07T02:54:46.186" v="5428" actId="1076"/>
          <ac:spMkLst>
            <pc:docMk/>
            <pc:sldMk cId="3489146369" sldId="274"/>
            <ac:spMk id="2" creationId="{E29E288C-F5DB-4141-92CB-46D9DC942BB9}"/>
          </ac:spMkLst>
        </pc:spChg>
        <pc:spChg chg="mod">
          <ac:chgData name="钱 霖奕" userId="d928a817aa094823" providerId="LiveId" clId="{BCE75D40-0FA4-4F69-95E2-004043ED6448}" dt="2022-07-07T02:54:49.434" v="5429" actId="1076"/>
          <ac:spMkLst>
            <pc:docMk/>
            <pc:sldMk cId="3489146369" sldId="274"/>
            <ac:spMk id="3" creationId="{F2560814-3EDB-4CEE-9F78-7045A894407C}"/>
          </ac:spMkLst>
        </pc:spChg>
        <pc:picChg chg="del mod">
          <ac:chgData name="钱 霖奕" userId="d928a817aa094823" providerId="LiveId" clId="{BCE75D40-0FA4-4F69-95E2-004043ED6448}" dt="2022-07-07T02:53:48.882" v="5408" actId="478"/>
          <ac:picMkLst>
            <pc:docMk/>
            <pc:sldMk cId="3489146369" sldId="274"/>
            <ac:picMk id="5" creationId="{D09652E3-3AAE-43F0-9240-12E34B3D18A7}"/>
          </ac:picMkLst>
        </pc:picChg>
        <pc:picChg chg="add mod">
          <ac:chgData name="钱 霖奕" userId="d928a817aa094823" providerId="LiveId" clId="{BCE75D40-0FA4-4F69-95E2-004043ED6448}" dt="2022-07-07T02:54:51.744" v="5430" actId="1076"/>
          <ac:picMkLst>
            <pc:docMk/>
            <pc:sldMk cId="3489146369" sldId="274"/>
            <ac:picMk id="6" creationId="{3F273260-6BA0-4A5D-B18A-8527232D5269}"/>
          </ac:picMkLst>
        </pc:picChg>
      </pc:sldChg>
      <pc:sldChg chg="addSp modSp new mod">
        <pc:chgData name="钱 霖奕" userId="d928a817aa094823" providerId="LiveId" clId="{BCE75D40-0FA4-4F69-95E2-004043ED6448}" dt="2022-07-08T09:53:01.745" v="9273" actId="20577"/>
        <pc:sldMkLst>
          <pc:docMk/>
          <pc:sldMk cId="417373850" sldId="275"/>
        </pc:sldMkLst>
        <pc:spChg chg="mod">
          <ac:chgData name="钱 霖奕" userId="d928a817aa094823" providerId="LiveId" clId="{BCE75D40-0FA4-4F69-95E2-004043ED6448}" dt="2022-07-07T03:27:16.415" v="5485" actId="14100"/>
          <ac:spMkLst>
            <pc:docMk/>
            <pc:sldMk cId="417373850" sldId="275"/>
            <ac:spMk id="2" creationId="{AE6FA938-5D24-4447-BBDB-E48246D8BE55}"/>
          </ac:spMkLst>
        </pc:spChg>
        <pc:spChg chg="mod">
          <ac:chgData name="钱 霖奕" userId="d928a817aa094823" providerId="LiveId" clId="{BCE75D40-0FA4-4F69-95E2-004043ED6448}" dt="2022-07-08T09:53:01.745" v="9273" actId="20577"/>
          <ac:spMkLst>
            <pc:docMk/>
            <pc:sldMk cId="417373850" sldId="275"/>
            <ac:spMk id="3" creationId="{15A75AA8-4541-4BF7-8213-1297A6E1E056}"/>
          </ac:spMkLst>
        </pc:spChg>
        <pc:spChg chg="add mod">
          <ac:chgData name="钱 霖奕" userId="d928a817aa094823" providerId="LiveId" clId="{BCE75D40-0FA4-4F69-95E2-004043ED6448}" dt="2022-07-08T08:16:09.880" v="7614" actId="1076"/>
          <ac:spMkLst>
            <pc:docMk/>
            <pc:sldMk cId="417373850" sldId="275"/>
            <ac:spMk id="6" creationId="{F24CAE4D-9DD4-4CC0-B028-4BEF49703101}"/>
          </ac:spMkLst>
        </pc:spChg>
        <pc:picChg chg="add mod">
          <ac:chgData name="钱 霖奕" userId="d928a817aa094823" providerId="LiveId" clId="{BCE75D40-0FA4-4F69-95E2-004043ED6448}" dt="2022-07-07T03:30:45.234" v="5541" actId="1076"/>
          <ac:picMkLst>
            <pc:docMk/>
            <pc:sldMk cId="417373850" sldId="275"/>
            <ac:picMk id="5" creationId="{6DD15536-4BAF-4801-94F7-B2B88B4CFCE9}"/>
          </ac:picMkLst>
        </pc:picChg>
      </pc:sldChg>
      <pc:sldChg chg="addSp delSp modSp add mod">
        <pc:chgData name="钱 霖奕" userId="d928a817aa094823" providerId="LiveId" clId="{BCE75D40-0FA4-4F69-95E2-004043ED6448}" dt="2022-07-08T09:53:08.437" v="9276" actId="20577"/>
        <pc:sldMkLst>
          <pc:docMk/>
          <pc:sldMk cId="357946509" sldId="276"/>
        </pc:sldMkLst>
        <pc:spChg chg="mod">
          <ac:chgData name="钱 霖奕" userId="d928a817aa094823" providerId="LiveId" clId="{BCE75D40-0FA4-4F69-95E2-004043ED6448}" dt="2022-07-08T09:53:08.437" v="9276" actId="20577"/>
          <ac:spMkLst>
            <pc:docMk/>
            <pc:sldMk cId="357946509" sldId="276"/>
            <ac:spMk id="3" creationId="{15A75AA8-4541-4BF7-8213-1297A6E1E056}"/>
          </ac:spMkLst>
        </pc:spChg>
        <pc:spChg chg="mod">
          <ac:chgData name="钱 霖奕" userId="d928a817aa094823" providerId="LiveId" clId="{BCE75D40-0FA4-4F69-95E2-004043ED6448}" dt="2022-07-07T03:44:36.127" v="5621" actId="1076"/>
          <ac:spMkLst>
            <pc:docMk/>
            <pc:sldMk cId="357946509" sldId="276"/>
            <ac:spMk id="6" creationId="{F24CAE4D-9DD4-4CC0-B028-4BEF49703101}"/>
          </ac:spMkLst>
        </pc:spChg>
        <pc:picChg chg="del mod">
          <ac:chgData name="钱 霖奕" userId="d928a817aa094823" providerId="LiveId" clId="{BCE75D40-0FA4-4F69-95E2-004043ED6448}" dt="2022-07-07T03:35:39.602" v="5617" actId="478"/>
          <ac:picMkLst>
            <pc:docMk/>
            <pc:sldMk cId="357946509" sldId="276"/>
            <ac:picMk id="5" creationId="{6DD15536-4BAF-4801-94F7-B2B88B4CFCE9}"/>
          </ac:picMkLst>
        </pc:picChg>
        <pc:picChg chg="add mod">
          <ac:chgData name="钱 霖奕" userId="d928a817aa094823" providerId="LiveId" clId="{BCE75D40-0FA4-4F69-95E2-004043ED6448}" dt="2022-07-07T03:35:44.283" v="5620" actId="1076"/>
          <ac:picMkLst>
            <pc:docMk/>
            <pc:sldMk cId="357946509" sldId="276"/>
            <ac:picMk id="7" creationId="{F93948D6-8A7A-4107-9A8B-BA3AA876146F}"/>
          </ac:picMkLst>
        </pc:picChg>
      </pc:sldChg>
      <pc:sldChg chg="addSp delSp modSp add mod">
        <pc:chgData name="钱 霖奕" userId="d928a817aa094823" providerId="LiveId" clId="{BCE75D40-0FA4-4F69-95E2-004043ED6448}" dt="2022-07-08T09:53:13.986" v="9279" actId="20577"/>
        <pc:sldMkLst>
          <pc:docMk/>
          <pc:sldMk cId="3694757222" sldId="277"/>
        </pc:sldMkLst>
        <pc:spChg chg="mod">
          <ac:chgData name="钱 霖奕" userId="d928a817aa094823" providerId="LiveId" clId="{BCE75D40-0FA4-4F69-95E2-004043ED6448}" dt="2022-07-08T09:53:13.986" v="9279" actId="20577"/>
          <ac:spMkLst>
            <pc:docMk/>
            <pc:sldMk cId="3694757222" sldId="277"/>
            <ac:spMk id="3" creationId="{15A75AA8-4541-4BF7-8213-1297A6E1E056}"/>
          </ac:spMkLst>
        </pc:spChg>
        <pc:spChg chg="mod">
          <ac:chgData name="钱 霖奕" userId="d928a817aa094823" providerId="LiveId" clId="{BCE75D40-0FA4-4F69-95E2-004043ED6448}" dt="2022-07-07T03:50:09.634" v="5754" actId="1076"/>
          <ac:spMkLst>
            <pc:docMk/>
            <pc:sldMk cId="3694757222" sldId="277"/>
            <ac:spMk id="6" creationId="{F24CAE4D-9DD4-4CC0-B028-4BEF49703101}"/>
          </ac:spMkLst>
        </pc:spChg>
        <pc:picChg chg="add mod">
          <ac:chgData name="钱 霖奕" userId="d928a817aa094823" providerId="LiveId" clId="{BCE75D40-0FA4-4F69-95E2-004043ED6448}" dt="2022-07-07T03:46:54.573" v="5682" actId="1076"/>
          <ac:picMkLst>
            <pc:docMk/>
            <pc:sldMk cId="3694757222" sldId="277"/>
            <ac:picMk id="5" creationId="{62B64BEE-37A7-4864-8BC6-0BFC7E28F97E}"/>
          </ac:picMkLst>
        </pc:picChg>
        <pc:picChg chg="del">
          <ac:chgData name="钱 霖奕" userId="d928a817aa094823" providerId="LiveId" clId="{BCE75D40-0FA4-4F69-95E2-004043ED6448}" dt="2022-07-07T03:46:21.716" v="5678" actId="478"/>
          <ac:picMkLst>
            <pc:docMk/>
            <pc:sldMk cId="3694757222" sldId="277"/>
            <ac:picMk id="7" creationId="{F93948D6-8A7A-4107-9A8B-BA3AA876146F}"/>
          </ac:picMkLst>
        </pc:picChg>
      </pc:sldChg>
      <pc:sldChg chg="addSp delSp modSp add mod">
        <pc:chgData name="钱 霖奕" userId="d928a817aa094823" providerId="LiveId" clId="{BCE75D40-0FA4-4F69-95E2-004043ED6448}" dt="2022-07-08T09:53:17.299" v="9282" actId="20577"/>
        <pc:sldMkLst>
          <pc:docMk/>
          <pc:sldMk cId="626763064" sldId="278"/>
        </pc:sldMkLst>
        <pc:spChg chg="mod">
          <ac:chgData name="钱 霖奕" userId="d928a817aa094823" providerId="LiveId" clId="{BCE75D40-0FA4-4F69-95E2-004043ED6448}" dt="2022-07-08T09:53:17.299" v="9282" actId="20577"/>
          <ac:spMkLst>
            <pc:docMk/>
            <pc:sldMk cId="626763064" sldId="278"/>
            <ac:spMk id="3" creationId="{15A75AA8-4541-4BF7-8213-1297A6E1E056}"/>
          </ac:spMkLst>
        </pc:spChg>
        <pc:picChg chg="del">
          <ac:chgData name="钱 霖奕" userId="d928a817aa094823" providerId="LiveId" clId="{BCE75D40-0FA4-4F69-95E2-004043ED6448}" dt="2022-07-07T04:28:04.155" v="5833" actId="478"/>
          <ac:picMkLst>
            <pc:docMk/>
            <pc:sldMk cId="626763064" sldId="278"/>
            <ac:picMk id="5" creationId="{62B64BEE-37A7-4864-8BC6-0BFC7E28F97E}"/>
          </ac:picMkLst>
        </pc:picChg>
        <pc:picChg chg="add mod">
          <ac:chgData name="钱 霖奕" userId="d928a817aa094823" providerId="LiveId" clId="{BCE75D40-0FA4-4F69-95E2-004043ED6448}" dt="2022-07-07T04:28:12.264" v="5836" actId="1076"/>
          <ac:picMkLst>
            <pc:docMk/>
            <pc:sldMk cId="626763064" sldId="278"/>
            <ac:picMk id="7" creationId="{662F59B8-07F7-484B-83EC-947372318D1F}"/>
          </ac:picMkLst>
        </pc:picChg>
      </pc:sldChg>
      <pc:sldChg chg="modSp new mod">
        <pc:chgData name="钱 霖奕" userId="d928a817aa094823" providerId="LiveId" clId="{BCE75D40-0FA4-4F69-95E2-004043ED6448}" dt="2022-07-08T09:17:16.871" v="8043" actId="20577"/>
        <pc:sldMkLst>
          <pc:docMk/>
          <pc:sldMk cId="2427711210" sldId="279"/>
        </pc:sldMkLst>
        <pc:spChg chg="mod">
          <ac:chgData name="钱 霖奕" userId="d928a817aa094823" providerId="LiveId" clId="{BCE75D40-0FA4-4F69-95E2-004043ED6448}" dt="2022-07-08T08:19:18.274" v="7670" actId="20577"/>
          <ac:spMkLst>
            <pc:docMk/>
            <pc:sldMk cId="2427711210" sldId="279"/>
            <ac:spMk id="2" creationId="{8B62A1BD-D977-4E19-866C-A082444931C7}"/>
          </ac:spMkLst>
        </pc:spChg>
        <pc:spChg chg="mod">
          <ac:chgData name="钱 霖奕" userId="d928a817aa094823" providerId="LiveId" clId="{BCE75D40-0FA4-4F69-95E2-004043ED6448}" dt="2022-07-08T09:17:16.871" v="8043" actId="20577"/>
          <ac:spMkLst>
            <pc:docMk/>
            <pc:sldMk cId="2427711210" sldId="279"/>
            <ac:spMk id="3" creationId="{8C6507D9-E3AE-4237-A79A-42078EC3C981}"/>
          </ac:spMkLst>
        </pc:spChg>
      </pc:sldChg>
      <pc:sldChg chg="modSp add del mod">
        <pc:chgData name="钱 霖奕" userId="d928a817aa094823" providerId="LiveId" clId="{BCE75D40-0FA4-4F69-95E2-004043ED6448}" dt="2022-07-07T12:55:53.273" v="6425" actId="47"/>
        <pc:sldMkLst>
          <pc:docMk/>
          <pc:sldMk cId="3532233124" sldId="280"/>
        </pc:sldMkLst>
        <pc:spChg chg="mod">
          <ac:chgData name="钱 霖奕" userId="d928a817aa094823" providerId="LiveId" clId="{BCE75D40-0FA4-4F69-95E2-004043ED6448}" dt="2022-07-07T12:55:46.467" v="6422" actId="20577"/>
          <ac:spMkLst>
            <pc:docMk/>
            <pc:sldMk cId="3532233124" sldId="280"/>
            <ac:spMk id="3" creationId="{8C6507D9-E3AE-4237-A79A-42078EC3C981}"/>
          </ac:spMkLst>
        </pc:spChg>
      </pc:sldChg>
      <pc:sldChg chg="modSp add mod">
        <pc:chgData name="钱 霖奕" userId="d928a817aa094823" providerId="LiveId" clId="{BCE75D40-0FA4-4F69-95E2-004043ED6448}" dt="2022-07-08T09:15:42.578" v="7992" actId="1076"/>
        <pc:sldMkLst>
          <pc:docMk/>
          <pc:sldMk cId="1191029185" sldId="281"/>
        </pc:sldMkLst>
        <pc:spChg chg="mod">
          <ac:chgData name="钱 霖奕" userId="d928a817aa094823" providerId="LiveId" clId="{BCE75D40-0FA4-4F69-95E2-004043ED6448}" dt="2022-07-08T09:12:38.653" v="7784" actId="20577"/>
          <ac:spMkLst>
            <pc:docMk/>
            <pc:sldMk cId="1191029185" sldId="281"/>
            <ac:spMk id="2" creationId="{8B62A1BD-D977-4E19-866C-A082444931C7}"/>
          </ac:spMkLst>
        </pc:spChg>
        <pc:spChg chg="mod">
          <ac:chgData name="钱 霖奕" userId="d928a817aa094823" providerId="LiveId" clId="{BCE75D40-0FA4-4F69-95E2-004043ED6448}" dt="2022-07-08T09:15:42.578" v="7992" actId="1076"/>
          <ac:spMkLst>
            <pc:docMk/>
            <pc:sldMk cId="1191029185" sldId="281"/>
            <ac:spMk id="3" creationId="{8C6507D9-E3AE-4237-A79A-42078EC3C981}"/>
          </ac:spMkLst>
        </pc:spChg>
      </pc:sldChg>
      <pc:sldChg chg="addSp modSp new mod">
        <pc:chgData name="钱 霖奕" userId="d928a817aa094823" providerId="LiveId" clId="{BCE75D40-0FA4-4F69-95E2-004043ED6448}" dt="2022-07-08T09:38:44.437" v="8805" actId="20577"/>
        <pc:sldMkLst>
          <pc:docMk/>
          <pc:sldMk cId="3124465579" sldId="282"/>
        </pc:sldMkLst>
        <pc:spChg chg="mod">
          <ac:chgData name="钱 霖奕" userId="d928a817aa094823" providerId="LiveId" clId="{BCE75D40-0FA4-4F69-95E2-004043ED6448}" dt="2022-07-08T09:28:47.130" v="8494" actId="1076"/>
          <ac:spMkLst>
            <pc:docMk/>
            <pc:sldMk cId="3124465579" sldId="282"/>
            <ac:spMk id="2" creationId="{998D79AD-1CA8-4C24-991F-DC2E27E8EB4E}"/>
          </ac:spMkLst>
        </pc:spChg>
        <pc:spChg chg="mod">
          <ac:chgData name="钱 霖奕" userId="d928a817aa094823" providerId="LiveId" clId="{BCE75D40-0FA4-4F69-95E2-004043ED6448}" dt="2022-07-08T09:29:48.116" v="8513" actId="113"/>
          <ac:spMkLst>
            <pc:docMk/>
            <pc:sldMk cId="3124465579" sldId="282"/>
            <ac:spMk id="3" creationId="{E581A563-A084-4790-870D-F10F7610604F}"/>
          </ac:spMkLst>
        </pc:spChg>
        <pc:spChg chg="add mod">
          <ac:chgData name="钱 霖奕" userId="d928a817aa094823" providerId="LiveId" clId="{BCE75D40-0FA4-4F69-95E2-004043ED6448}" dt="2022-07-08T09:38:44.437" v="8805" actId="20577"/>
          <ac:spMkLst>
            <pc:docMk/>
            <pc:sldMk cId="3124465579" sldId="282"/>
            <ac:spMk id="4" creationId="{8BFCEEAA-ED21-4770-88E3-B9C69006F56C}"/>
          </ac:spMkLst>
        </pc:spChg>
        <pc:picChg chg="add mod">
          <ac:chgData name="钱 霖奕" userId="d928a817aa094823" providerId="LiveId" clId="{BCE75D40-0FA4-4F69-95E2-004043ED6448}" dt="2022-07-08T09:29:32.060" v="8510" actId="1076"/>
          <ac:picMkLst>
            <pc:docMk/>
            <pc:sldMk cId="3124465579" sldId="282"/>
            <ac:picMk id="5" creationId="{36F48F20-63A1-42E7-835A-B43AB8DC4EBB}"/>
          </ac:picMkLst>
        </pc:picChg>
      </pc:sldChg>
      <pc:sldChg chg="addSp delSp modSp add mod">
        <pc:chgData name="钱 霖奕" userId="d928a817aa094823" providerId="LiveId" clId="{BCE75D40-0FA4-4F69-95E2-004043ED6448}" dt="2022-07-08T09:49:12.695" v="9138" actId="14100"/>
        <pc:sldMkLst>
          <pc:docMk/>
          <pc:sldMk cId="4037536631" sldId="283"/>
        </pc:sldMkLst>
        <pc:spChg chg="mod">
          <ac:chgData name="钱 霖奕" userId="d928a817aa094823" providerId="LiveId" clId="{BCE75D40-0FA4-4F69-95E2-004043ED6448}" dt="2022-07-08T09:39:33.006" v="8836" actId="1076"/>
          <ac:spMkLst>
            <pc:docMk/>
            <pc:sldMk cId="4037536631" sldId="283"/>
            <ac:spMk id="2" creationId="{998D79AD-1CA8-4C24-991F-DC2E27E8EB4E}"/>
          </ac:spMkLst>
        </pc:spChg>
        <pc:spChg chg="mod">
          <ac:chgData name="钱 霖奕" userId="d928a817aa094823" providerId="LiveId" clId="{BCE75D40-0FA4-4F69-95E2-004043ED6448}" dt="2022-07-08T09:39:45.050" v="8850" actId="14100"/>
          <ac:spMkLst>
            <pc:docMk/>
            <pc:sldMk cId="4037536631" sldId="283"/>
            <ac:spMk id="3" creationId="{E581A563-A084-4790-870D-F10F7610604F}"/>
          </ac:spMkLst>
        </pc:spChg>
        <pc:spChg chg="add mod">
          <ac:chgData name="钱 霖奕" userId="d928a817aa094823" providerId="LiveId" clId="{BCE75D40-0FA4-4F69-95E2-004043ED6448}" dt="2022-07-08T09:49:12.695" v="9138" actId="14100"/>
          <ac:spMkLst>
            <pc:docMk/>
            <pc:sldMk cId="4037536631" sldId="283"/>
            <ac:spMk id="4" creationId="{970BFBCF-046B-4204-9C57-304F59770FC1}"/>
          </ac:spMkLst>
        </pc:spChg>
        <pc:picChg chg="del">
          <ac:chgData name="钱 霖奕" userId="d928a817aa094823" providerId="LiveId" clId="{BCE75D40-0FA4-4F69-95E2-004043ED6448}" dt="2022-07-07T13:19:26.339" v="6484" actId="478"/>
          <ac:picMkLst>
            <pc:docMk/>
            <pc:sldMk cId="4037536631" sldId="283"/>
            <ac:picMk id="5" creationId="{36F48F20-63A1-42E7-835A-B43AB8DC4EBB}"/>
          </ac:picMkLst>
        </pc:picChg>
        <pc:picChg chg="add mod modCrop">
          <ac:chgData name="钱 霖奕" userId="d928a817aa094823" providerId="LiveId" clId="{BCE75D40-0FA4-4F69-95E2-004043ED6448}" dt="2022-07-08T09:44:22.590" v="9128" actId="1076"/>
          <ac:picMkLst>
            <pc:docMk/>
            <pc:sldMk cId="4037536631" sldId="283"/>
            <ac:picMk id="6" creationId="{1B32F714-117C-4B9A-A64F-C471781C7846}"/>
          </ac:picMkLst>
        </pc:picChg>
        <pc:picChg chg="add mod modCrop">
          <ac:chgData name="钱 霖奕" userId="d928a817aa094823" providerId="LiveId" clId="{BCE75D40-0FA4-4F69-95E2-004043ED6448}" dt="2022-07-08T09:45:10.008" v="9136" actId="14100"/>
          <ac:picMkLst>
            <pc:docMk/>
            <pc:sldMk cId="4037536631" sldId="283"/>
            <ac:picMk id="7" creationId="{CCCA65F2-B3D9-42F3-A1CC-B873C376DFB7}"/>
          </ac:picMkLst>
        </pc:picChg>
      </pc:sldChg>
      <pc:sldChg chg="addSp modSp new mod ord">
        <pc:chgData name="钱 霖奕" userId="d928a817aa094823" providerId="LiveId" clId="{BCE75D40-0FA4-4F69-95E2-004043ED6448}" dt="2022-07-08T10:00:22.511" v="9576" actId="20577"/>
        <pc:sldMkLst>
          <pc:docMk/>
          <pc:sldMk cId="2359811240" sldId="284"/>
        </pc:sldMkLst>
        <pc:spChg chg="mod">
          <ac:chgData name="钱 霖奕" userId="d928a817aa094823" providerId="LiveId" clId="{BCE75D40-0FA4-4F69-95E2-004043ED6448}" dt="2022-07-08T09:50:25.890" v="9176" actId="1076"/>
          <ac:spMkLst>
            <pc:docMk/>
            <pc:sldMk cId="2359811240" sldId="284"/>
            <ac:spMk id="2" creationId="{74557252-6A5B-40F6-ADC3-0DF3A55A5929}"/>
          </ac:spMkLst>
        </pc:spChg>
        <pc:spChg chg="mod">
          <ac:chgData name="钱 霖奕" userId="d928a817aa094823" providerId="LiveId" clId="{BCE75D40-0FA4-4F69-95E2-004043ED6448}" dt="2022-07-08T09:50:28.347" v="9177" actId="1076"/>
          <ac:spMkLst>
            <pc:docMk/>
            <pc:sldMk cId="2359811240" sldId="284"/>
            <ac:spMk id="3" creationId="{EE3A9833-1372-43C5-9D4E-4B8B10FC3DC2}"/>
          </ac:spMkLst>
        </pc:spChg>
        <pc:spChg chg="add mod">
          <ac:chgData name="钱 霖奕" userId="d928a817aa094823" providerId="LiveId" clId="{BCE75D40-0FA4-4F69-95E2-004043ED6448}" dt="2022-07-08T10:00:22.511" v="9576" actId="20577"/>
          <ac:spMkLst>
            <pc:docMk/>
            <pc:sldMk cId="2359811240" sldId="284"/>
            <ac:spMk id="4" creationId="{593F7A57-C89F-4E21-B9F2-CCC3AAF82697}"/>
          </ac:spMkLst>
        </pc:spChg>
        <pc:picChg chg="add mod">
          <ac:chgData name="钱 霖奕" userId="d928a817aa094823" providerId="LiveId" clId="{BCE75D40-0FA4-4F69-95E2-004043ED6448}" dt="2022-07-08T09:54:15.652" v="9284" actId="1076"/>
          <ac:picMkLst>
            <pc:docMk/>
            <pc:sldMk cId="2359811240" sldId="284"/>
            <ac:picMk id="5" creationId="{9090E1F2-AB7B-4AF4-985C-D924EAF96F83}"/>
          </ac:picMkLst>
        </pc:picChg>
      </pc:sldChg>
      <pc:sldChg chg="addSp delSp modSp add mod ord">
        <pc:chgData name="钱 霖奕" userId="d928a817aa094823" providerId="LiveId" clId="{BCE75D40-0FA4-4F69-95E2-004043ED6448}" dt="2022-07-08T10:25:29.578" v="10165" actId="20577"/>
        <pc:sldMkLst>
          <pc:docMk/>
          <pc:sldMk cId="89274997" sldId="285"/>
        </pc:sldMkLst>
        <pc:spChg chg="mod">
          <ac:chgData name="钱 霖奕" userId="d928a817aa094823" providerId="LiveId" clId="{BCE75D40-0FA4-4F69-95E2-004043ED6448}" dt="2022-07-08T10:03:07.343" v="9606" actId="1076"/>
          <ac:spMkLst>
            <pc:docMk/>
            <pc:sldMk cId="89274997" sldId="285"/>
            <ac:spMk id="2" creationId="{74557252-6A5B-40F6-ADC3-0DF3A55A5929}"/>
          </ac:spMkLst>
        </pc:spChg>
        <pc:spChg chg="mod">
          <ac:chgData name="钱 霖奕" userId="d928a817aa094823" providerId="LiveId" clId="{BCE75D40-0FA4-4F69-95E2-004043ED6448}" dt="2022-07-08T10:03:11.261" v="9607" actId="1076"/>
          <ac:spMkLst>
            <pc:docMk/>
            <pc:sldMk cId="89274997" sldId="285"/>
            <ac:spMk id="3" creationId="{EE3A9833-1372-43C5-9D4E-4B8B10FC3DC2}"/>
          </ac:spMkLst>
        </pc:spChg>
        <pc:spChg chg="add mod">
          <ac:chgData name="钱 霖奕" userId="d928a817aa094823" providerId="LiveId" clId="{BCE75D40-0FA4-4F69-95E2-004043ED6448}" dt="2022-07-08T10:25:29.578" v="10165" actId="20577"/>
          <ac:spMkLst>
            <pc:docMk/>
            <pc:sldMk cId="89274997" sldId="285"/>
            <ac:spMk id="4" creationId="{7976E654-CB8C-40DE-8CAE-3FFB421BC080}"/>
          </ac:spMkLst>
        </pc:spChg>
        <pc:picChg chg="del">
          <ac:chgData name="钱 霖奕" userId="d928a817aa094823" providerId="LiveId" clId="{BCE75D40-0FA4-4F69-95E2-004043ED6448}" dt="2022-07-07T14:17:28.146" v="6545" actId="478"/>
          <ac:picMkLst>
            <pc:docMk/>
            <pc:sldMk cId="89274997" sldId="285"/>
            <ac:picMk id="5" creationId="{9090E1F2-AB7B-4AF4-985C-D924EAF96F83}"/>
          </ac:picMkLst>
        </pc:picChg>
        <pc:picChg chg="add mod">
          <ac:chgData name="钱 霖奕" userId="d928a817aa094823" providerId="LiveId" clId="{BCE75D40-0FA4-4F69-95E2-004043ED6448}" dt="2022-07-08T10:25:14.062" v="10163" actId="1076"/>
          <ac:picMkLst>
            <pc:docMk/>
            <pc:sldMk cId="89274997" sldId="285"/>
            <ac:picMk id="6" creationId="{38B5097F-ADB0-4E29-9F9C-187FBF4EDEA0}"/>
          </ac:picMkLst>
        </pc:picChg>
      </pc:sldChg>
      <pc:sldChg chg="addSp delSp modSp add mod ord">
        <pc:chgData name="钱 霖奕" userId="d928a817aa094823" providerId="LiveId" clId="{BCE75D40-0FA4-4F69-95E2-004043ED6448}" dt="2022-07-08T10:35:21.252" v="10631" actId="1076"/>
        <pc:sldMkLst>
          <pc:docMk/>
          <pc:sldMk cId="481327623" sldId="286"/>
        </pc:sldMkLst>
        <pc:spChg chg="mod">
          <ac:chgData name="钱 霖奕" userId="d928a817aa094823" providerId="LiveId" clId="{BCE75D40-0FA4-4F69-95E2-004043ED6448}" dt="2022-07-08T10:26:31.089" v="10180" actId="1076"/>
          <ac:spMkLst>
            <pc:docMk/>
            <pc:sldMk cId="481327623" sldId="286"/>
            <ac:spMk id="2" creationId="{74557252-6A5B-40F6-ADC3-0DF3A55A5929}"/>
          </ac:spMkLst>
        </pc:spChg>
        <pc:spChg chg="mod">
          <ac:chgData name="钱 霖奕" userId="d928a817aa094823" providerId="LiveId" clId="{BCE75D40-0FA4-4F69-95E2-004043ED6448}" dt="2022-07-08T10:26:33.231" v="10181" actId="1076"/>
          <ac:spMkLst>
            <pc:docMk/>
            <pc:sldMk cId="481327623" sldId="286"/>
            <ac:spMk id="3" creationId="{EE3A9833-1372-43C5-9D4E-4B8B10FC3DC2}"/>
          </ac:spMkLst>
        </pc:spChg>
        <pc:spChg chg="add mod">
          <ac:chgData name="钱 霖奕" userId="d928a817aa094823" providerId="LiveId" clId="{BCE75D40-0FA4-4F69-95E2-004043ED6448}" dt="2022-07-08T10:35:21.252" v="10631" actId="1076"/>
          <ac:spMkLst>
            <pc:docMk/>
            <pc:sldMk cId="481327623" sldId="286"/>
            <ac:spMk id="7" creationId="{37385557-E787-4FAF-B200-4B7222964A1F}"/>
          </ac:spMkLst>
        </pc:spChg>
        <pc:picChg chg="add mod">
          <ac:chgData name="钱 霖奕" userId="d928a817aa094823" providerId="LiveId" clId="{BCE75D40-0FA4-4F69-95E2-004043ED6448}" dt="2022-07-08T10:27:27.498" v="10183" actId="1076"/>
          <ac:picMkLst>
            <pc:docMk/>
            <pc:sldMk cId="481327623" sldId="286"/>
            <ac:picMk id="5" creationId="{C5097911-F9FF-4CDA-B782-946A444305CF}"/>
          </ac:picMkLst>
        </pc:picChg>
        <pc:picChg chg="del">
          <ac:chgData name="钱 霖奕" userId="d928a817aa094823" providerId="LiveId" clId="{BCE75D40-0FA4-4F69-95E2-004043ED6448}" dt="2022-07-08T02:34:00.294" v="6566" actId="478"/>
          <ac:picMkLst>
            <pc:docMk/>
            <pc:sldMk cId="481327623" sldId="286"/>
            <ac:picMk id="6" creationId="{38B5097F-ADB0-4E29-9F9C-187FBF4EDEA0}"/>
          </ac:picMkLst>
        </pc:picChg>
      </pc:sldChg>
      <pc:sldChg chg="addSp delSp modSp add del mod">
        <pc:chgData name="钱 霖奕" userId="d928a817aa094823" providerId="LiveId" clId="{BCE75D40-0FA4-4F69-95E2-004043ED6448}" dt="2022-07-08T10:38:26.491" v="10853" actId="47"/>
        <pc:sldMkLst>
          <pc:docMk/>
          <pc:sldMk cId="478693021" sldId="287"/>
        </pc:sldMkLst>
        <pc:picChg chg="del">
          <ac:chgData name="钱 霖奕" userId="d928a817aa094823" providerId="LiveId" clId="{BCE75D40-0FA4-4F69-95E2-004043ED6448}" dt="2022-07-08T02:39:05.890" v="6570" actId="478"/>
          <ac:picMkLst>
            <pc:docMk/>
            <pc:sldMk cId="478693021" sldId="287"/>
            <ac:picMk id="5" creationId="{C5097911-F9FF-4CDA-B782-946A444305CF}"/>
          </ac:picMkLst>
        </pc:picChg>
        <pc:picChg chg="add del mod">
          <ac:chgData name="钱 霖奕" userId="d928a817aa094823" providerId="LiveId" clId="{BCE75D40-0FA4-4F69-95E2-004043ED6448}" dt="2022-07-08T04:10:09.205" v="6676" actId="478"/>
          <ac:picMkLst>
            <pc:docMk/>
            <pc:sldMk cId="478693021" sldId="287"/>
            <ac:picMk id="6" creationId="{79DD5F5C-16AE-45F5-895B-8721BF4DD461}"/>
          </ac:picMkLst>
        </pc:picChg>
        <pc:picChg chg="add mod">
          <ac:chgData name="钱 霖奕" userId="d928a817aa094823" providerId="LiveId" clId="{BCE75D40-0FA4-4F69-95E2-004043ED6448}" dt="2022-07-08T04:10:11.912" v="6677" actId="1076"/>
          <ac:picMkLst>
            <pc:docMk/>
            <pc:sldMk cId="478693021" sldId="287"/>
            <ac:picMk id="7" creationId="{1DAD8F2C-F566-40E5-B442-7ACA184EF3AB}"/>
          </ac:picMkLst>
        </pc:picChg>
      </pc:sldChg>
      <pc:sldChg chg="addSp delSp modSp add mod">
        <pc:chgData name="钱 霖奕" userId="d928a817aa094823" providerId="LiveId" clId="{BCE75D40-0FA4-4F69-95E2-004043ED6448}" dt="2022-07-08T10:45:54.287" v="11163" actId="14100"/>
        <pc:sldMkLst>
          <pc:docMk/>
          <pc:sldMk cId="2630248056" sldId="288"/>
        </pc:sldMkLst>
        <pc:spChg chg="mod">
          <ac:chgData name="钱 霖奕" userId="d928a817aa094823" providerId="LiveId" clId="{BCE75D40-0FA4-4F69-95E2-004043ED6448}" dt="2022-07-08T10:39:24.735" v="10871" actId="1076"/>
          <ac:spMkLst>
            <pc:docMk/>
            <pc:sldMk cId="2630248056" sldId="288"/>
            <ac:spMk id="2" creationId="{74557252-6A5B-40F6-ADC3-0DF3A55A5929}"/>
          </ac:spMkLst>
        </pc:spChg>
        <pc:spChg chg="mod">
          <ac:chgData name="钱 霖奕" userId="d928a817aa094823" providerId="LiveId" clId="{BCE75D40-0FA4-4F69-95E2-004043ED6448}" dt="2022-07-08T10:39:26.733" v="10872" actId="1076"/>
          <ac:spMkLst>
            <pc:docMk/>
            <pc:sldMk cId="2630248056" sldId="288"/>
            <ac:spMk id="3" creationId="{EE3A9833-1372-43C5-9D4E-4B8B10FC3DC2}"/>
          </ac:spMkLst>
        </pc:spChg>
        <pc:spChg chg="add mod">
          <ac:chgData name="钱 霖奕" userId="d928a817aa094823" providerId="LiveId" clId="{BCE75D40-0FA4-4F69-95E2-004043ED6448}" dt="2022-07-08T10:45:40.757" v="11162" actId="1076"/>
          <ac:spMkLst>
            <pc:docMk/>
            <pc:sldMk cId="2630248056" sldId="288"/>
            <ac:spMk id="4" creationId="{C7DB3E53-1FBE-4FFF-8870-55380AD36025}"/>
          </ac:spMkLst>
        </pc:spChg>
        <pc:picChg chg="mod">
          <ac:chgData name="钱 霖奕" userId="d928a817aa094823" providerId="LiveId" clId="{BCE75D40-0FA4-4F69-95E2-004043ED6448}" dt="2022-07-08T10:45:54.287" v="11163" actId="14100"/>
          <ac:picMkLst>
            <pc:docMk/>
            <pc:sldMk cId="2630248056" sldId="288"/>
            <ac:picMk id="6" creationId="{79DD5F5C-16AE-45F5-895B-8721BF4DD461}"/>
          </ac:picMkLst>
        </pc:picChg>
        <pc:picChg chg="del">
          <ac:chgData name="钱 霖奕" userId="d928a817aa094823" providerId="LiveId" clId="{BCE75D40-0FA4-4F69-95E2-004043ED6448}" dt="2022-07-08T02:43:22.780" v="6594" actId="478"/>
          <ac:picMkLst>
            <pc:docMk/>
            <pc:sldMk cId="2630248056" sldId="288"/>
            <ac:picMk id="7" creationId="{1DAD8F2C-F566-40E5-B442-7ACA184EF3AB}"/>
          </ac:picMkLst>
        </pc:picChg>
      </pc:sldChg>
      <pc:sldChg chg="addSp delSp modSp add mod">
        <pc:chgData name="钱 霖奕" userId="d928a817aa094823" providerId="LiveId" clId="{BCE75D40-0FA4-4F69-95E2-004043ED6448}" dt="2022-07-08T10:50:03.650" v="11557" actId="1076"/>
        <pc:sldMkLst>
          <pc:docMk/>
          <pc:sldMk cId="1351554940" sldId="289"/>
        </pc:sldMkLst>
        <pc:spChg chg="mod">
          <ac:chgData name="钱 霖奕" userId="d928a817aa094823" providerId="LiveId" clId="{BCE75D40-0FA4-4F69-95E2-004043ED6448}" dt="2022-07-08T10:46:06.298" v="11165" actId="1076"/>
          <ac:spMkLst>
            <pc:docMk/>
            <pc:sldMk cId="1351554940" sldId="289"/>
            <ac:spMk id="2" creationId="{74557252-6A5B-40F6-ADC3-0DF3A55A5929}"/>
          </ac:spMkLst>
        </pc:spChg>
        <pc:spChg chg="mod">
          <ac:chgData name="钱 霖奕" userId="d928a817aa094823" providerId="LiveId" clId="{BCE75D40-0FA4-4F69-95E2-004043ED6448}" dt="2022-07-08T10:46:48.527" v="11183" actId="20577"/>
          <ac:spMkLst>
            <pc:docMk/>
            <pc:sldMk cId="1351554940" sldId="289"/>
            <ac:spMk id="3" creationId="{EE3A9833-1372-43C5-9D4E-4B8B10FC3DC2}"/>
          </ac:spMkLst>
        </pc:spChg>
        <pc:spChg chg="add mod">
          <ac:chgData name="钱 霖奕" userId="d928a817aa094823" providerId="LiveId" clId="{BCE75D40-0FA4-4F69-95E2-004043ED6448}" dt="2022-07-08T10:50:03.650" v="11557" actId="1076"/>
          <ac:spMkLst>
            <pc:docMk/>
            <pc:sldMk cId="1351554940" sldId="289"/>
            <ac:spMk id="7" creationId="{C8ADFED5-2BFC-42BA-93EC-4F71D49802B1}"/>
          </ac:spMkLst>
        </pc:spChg>
        <pc:picChg chg="add mod">
          <ac:chgData name="钱 霖奕" userId="d928a817aa094823" providerId="LiveId" clId="{BCE75D40-0FA4-4F69-95E2-004043ED6448}" dt="2022-07-08T10:49:49.486" v="11554" actId="1076"/>
          <ac:picMkLst>
            <pc:docMk/>
            <pc:sldMk cId="1351554940" sldId="289"/>
            <ac:picMk id="5" creationId="{9C74F2AE-0483-432A-BEC1-313AB83C5917}"/>
          </ac:picMkLst>
        </pc:picChg>
        <pc:picChg chg="del">
          <ac:chgData name="钱 霖奕" userId="d928a817aa094823" providerId="LiveId" clId="{BCE75D40-0FA4-4F69-95E2-004043ED6448}" dt="2022-07-08T03:56:47.668" v="6640" actId="478"/>
          <ac:picMkLst>
            <pc:docMk/>
            <pc:sldMk cId="1351554940" sldId="289"/>
            <ac:picMk id="6" creationId="{79DD5F5C-16AE-45F5-895B-8721BF4DD461}"/>
          </ac:picMkLst>
        </pc:picChg>
      </pc:sldChg>
      <pc:sldChg chg="addSp delSp modSp add mod">
        <pc:chgData name="钱 霖奕" userId="d928a817aa094823" providerId="LiveId" clId="{BCE75D40-0FA4-4F69-95E2-004043ED6448}" dt="2022-07-08T10:56:39.935" v="12207" actId="1076"/>
        <pc:sldMkLst>
          <pc:docMk/>
          <pc:sldMk cId="1264376384" sldId="290"/>
        </pc:sldMkLst>
        <pc:spChg chg="mod">
          <ac:chgData name="钱 霖奕" userId="d928a817aa094823" providerId="LiveId" clId="{BCE75D40-0FA4-4F69-95E2-004043ED6448}" dt="2022-07-08T10:56:37.752" v="12206" actId="1076"/>
          <ac:spMkLst>
            <pc:docMk/>
            <pc:sldMk cId="1264376384" sldId="290"/>
            <ac:spMk id="2" creationId="{74557252-6A5B-40F6-ADC3-0DF3A55A5929}"/>
          </ac:spMkLst>
        </pc:spChg>
        <pc:spChg chg="mod">
          <ac:chgData name="钱 霖奕" userId="d928a817aa094823" providerId="LiveId" clId="{BCE75D40-0FA4-4F69-95E2-004043ED6448}" dt="2022-07-08T10:56:39.935" v="12207" actId="1076"/>
          <ac:spMkLst>
            <pc:docMk/>
            <pc:sldMk cId="1264376384" sldId="290"/>
            <ac:spMk id="3" creationId="{EE3A9833-1372-43C5-9D4E-4B8B10FC3DC2}"/>
          </ac:spMkLst>
        </pc:spChg>
        <pc:spChg chg="add mod">
          <ac:chgData name="钱 霖奕" userId="d928a817aa094823" providerId="LiveId" clId="{BCE75D40-0FA4-4F69-95E2-004043ED6448}" dt="2022-07-08T10:56:21.271" v="12205" actId="20577"/>
          <ac:spMkLst>
            <pc:docMk/>
            <pc:sldMk cId="1264376384" sldId="290"/>
            <ac:spMk id="7" creationId="{D9BA4E35-69FE-4CC5-8F97-872B1BE010E9}"/>
          </ac:spMkLst>
        </pc:spChg>
        <pc:picChg chg="del">
          <ac:chgData name="钱 霖奕" userId="d928a817aa094823" providerId="LiveId" clId="{BCE75D40-0FA4-4F69-95E2-004043ED6448}" dt="2022-07-08T04:11:44.754" v="6678" actId="478"/>
          <ac:picMkLst>
            <pc:docMk/>
            <pc:sldMk cId="1264376384" sldId="290"/>
            <ac:picMk id="5" creationId="{9C74F2AE-0483-432A-BEC1-313AB83C5917}"/>
          </ac:picMkLst>
        </pc:picChg>
        <pc:picChg chg="add mod">
          <ac:chgData name="钱 霖奕" userId="d928a817aa094823" providerId="LiveId" clId="{BCE75D40-0FA4-4F69-95E2-004043ED6448}" dt="2022-07-08T10:55:59.594" v="12201" actId="1076"/>
          <ac:picMkLst>
            <pc:docMk/>
            <pc:sldMk cId="1264376384" sldId="290"/>
            <ac:picMk id="6" creationId="{B7FE8DF6-D61D-4B38-8557-6C82D210D4E1}"/>
          </ac:picMkLst>
        </pc:picChg>
      </pc:sldChg>
      <pc:sldChg chg="delSp modSp add mod">
        <pc:chgData name="钱 霖奕" userId="d928a817aa094823" providerId="LiveId" clId="{BCE75D40-0FA4-4F69-95E2-004043ED6448}" dt="2022-07-08T10:56:58.003" v="12215" actId="20577"/>
        <pc:sldMkLst>
          <pc:docMk/>
          <pc:sldMk cId="437246513" sldId="291"/>
        </pc:sldMkLst>
        <pc:spChg chg="mod">
          <ac:chgData name="钱 霖奕" userId="d928a817aa094823" providerId="LiveId" clId="{BCE75D40-0FA4-4F69-95E2-004043ED6448}" dt="2022-07-08T10:56:47.699" v="12210" actId="1076"/>
          <ac:spMkLst>
            <pc:docMk/>
            <pc:sldMk cId="437246513" sldId="291"/>
            <ac:spMk id="2" creationId="{74557252-6A5B-40F6-ADC3-0DF3A55A5929}"/>
          </ac:spMkLst>
        </pc:spChg>
        <pc:spChg chg="mod">
          <ac:chgData name="钱 霖奕" userId="d928a817aa094823" providerId="LiveId" clId="{BCE75D40-0FA4-4F69-95E2-004043ED6448}" dt="2022-07-08T10:56:58.003" v="12215" actId="20577"/>
          <ac:spMkLst>
            <pc:docMk/>
            <pc:sldMk cId="437246513" sldId="291"/>
            <ac:spMk id="3" creationId="{EE3A9833-1372-43C5-9D4E-4B8B10FC3DC2}"/>
          </ac:spMkLst>
        </pc:spChg>
        <pc:picChg chg="del">
          <ac:chgData name="钱 霖奕" userId="d928a817aa094823" providerId="LiveId" clId="{BCE75D40-0FA4-4F69-95E2-004043ED6448}" dt="2022-07-08T04:25:55.225" v="6688" actId="478"/>
          <ac:picMkLst>
            <pc:docMk/>
            <pc:sldMk cId="437246513" sldId="291"/>
            <ac:picMk id="6" creationId="{B7FE8DF6-D61D-4B38-8557-6C82D210D4E1}"/>
          </ac:picMkLst>
        </pc:picChg>
      </pc:sldChg>
      <pc:sldChg chg="modSp new mod">
        <pc:chgData name="钱 霖奕" userId="d928a817aa094823" providerId="LiveId" clId="{BCE75D40-0FA4-4F69-95E2-004043ED6448}" dt="2022-07-08T08:05:51.004" v="7552" actId="1076"/>
        <pc:sldMkLst>
          <pc:docMk/>
          <pc:sldMk cId="3874877178" sldId="292"/>
        </pc:sldMkLst>
        <pc:spChg chg="mod">
          <ac:chgData name="钱 霖奕" userId="d928a817aa094823" providerId="LiveId" clId="{BCE75D40-0FA4-4F69-95E2-004043ED6448}" dt="2022-07-08T07:56:55.614" v="7226" actId="14100"/>
          <ac:spMkLst>
            <pc:docMk/>
            <pc:sldMk cId="3874877178" sldId="292"/>
            <ac:spMk id="2" creationId="{09DE0D78-AEBA-4AF4-A35F-E48BAE9741CC}"/>
          </ac:spMkLst>
        </pc:spChg>
        <pc:spChg chg="mod">
          <ac:chgData name="钱 霖奕" userId="d928a817aa094823" providerId="LiveId" clId="{BCE75D40-0FA4-4F69-95E2-004043ED6448}" dt="2022-07-08T08:05:51.004" v="7552" actId="1076"/>
          <ac:spMkLst>
            <pc:docMk/>
            <pc:sldMk cId="3874877178" sldId="292"/>
            <ac:spMk id="3" creationId="{C6D3E1CB-DC10-42B5-AB44-61060B1239A5}"/>
          </ac:spMkLst>
        </pc:spChg>
      </pc:sldChg>
      <pc:sldChg chg="addSp delSp modSp add mod">
        <pc:chgData name="钱 霖奕" userId="d928a817aa094823" providerId="LiveId" clId="{BCE75D40-0FA4-4F69-95E2-004043ED6448}" dt="2022-07-08T10:38:03.054" v="10852" actId="1076"/>
        <pc:sldMkLst>
          <pc:docMk/>
          <pc:sldMk cId="1525778944" sldId="293"/>
        </pc:sldMkLst>
        <pc:spChg chg="mod">
          <ac:chgData name="钱 霖奕" userId="d928a817aa094823" providerId="LiveId" clId="{BCE75D40-0FA4-4F69-95E2-004043ED6448}" dt="2022-07-08T10:38:01.212" v="10851" actId="1076"/>
          <ac:spMkLst>
            <pc:docMk/>
            <pc:sldMk cId="1525778944" sldId="293"/>
            <ac:spMk id="7" creationId="{37385557-E787-4FAF-B200-4B7222964A1F}"/>
          </ac:spMkLst>
        </pc:spChg>
        <pc:spChg chg="add mod">
          <ac:chgData name="钱 霖奕" userId="d928a817aa094823" providerId="LiveId" clId="{BCE75D40-0FA4-4F69-95E2-004043ED6448}" dt="2022-07-08T10:37:56.126" v="10850" actId="571"/>
          <ac:spMkLst>
            <pc:docMk/>
            <pc:sldMk cId="1525778944" sldId="293"/>
            <ac:spMk id="8" creationId="{C63CDEAE-58D4-4B41-AB4D-87D5A97030C7}"/>
          </ac:spMkLst>
        </pc:spChg>
        <pc:picChg chg="del">
          <ac:chgData name="钱 霖奕" userId="d928a817aa094823" providerId="LiveId" clId="{BCE75D40-0FA4-4F69-95E2-004043ED6448}" dt="2022-07-08T10:33:39.080" v="10510" actId="478"/>
          <ac:picMkLst>
            <pc:docMk/>
            <pc:sldMk cId="1525778944" sldId="293"/>
            <ac:picMk id="5" creationId="{C5097911-F9FF-4CDA-B782-946A444305CF}"/>
          </ac:picMkLst>
        </pc:picChg>
        <pc:picChg chg="add mod">
          <ac:chgData name="钱 霖奕" userId="d928a817aa094823" providerId="LiveId" clId="{BCE75D40-0FA4-4F69-95E2-004043ED6448}" dt="2022-07-08T10:38:03.054" v="10852" actId="1076"/>
          <ac:picMkLst>
            <pc:docMk/>
            <pc:sldMk cId="1525778944" sldId="293"/>
            <ac:picMk id="6" creationId="{F665E423-E506-44E0-97AC-A1D999123AB5}"/>
          </ac:picMkLst>
        </pc:picChg>
      </pc:sldChg>
      <pc:sldMasterChg chg="addSldLayout">
        <pc:chgData name="钱 霖奕" userId="d928a817aa094823" providerId="LiveId" clId="{BCE75D40-0FA4-4F69-95E2-004043ED6448}" dt="2022-06-26T08:59:35.854" v="0" actId="680"/>
        <pc:sldMasterMkLst>
          <pc:docMk/>
          <pc:sldMasterMk cId="4015780569" sldId="2147483648"/>
        </pc:sldMasterMkLst>
        <pc:sldLayoutChg chg="add">
          <pc:chgData name="钱 霖奕" userId="d928a817aa094823" providerId="LiveId" clId="{BCE75D40-0FA4-4F69-95E2-004043ED6448}" dt="2022-06-26T08:59:35.854" v="0" actId="680"/>
          <pc:sldLayoutMkLst>
            <pc:docMk/>
            <pc:sldMasterMk cId="4015780569" sldId="2147483648"/>
            <pc:sldLayoutMk cId="1036206675"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8EC0E-0E06-419F-9AF3-B07BBBB4D4F6}" type="datetimeFigureOut">
              <a:rPr lang="zh-CN" altLang="en-US" smtClean="0"/>
              <a:t>2022/9/25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04E87-B517-4C07-8E32-4FFD41CEB486}" type="slidenum">
              <a:rPr lang="zh-CN" altLang="en-US" smtClean="0"/>
              <a:t>‹#›</a:t>
            </a:fld>
            <a:endParaRPr lang="zh-CN" altLang="en-US"/>
          </a:p>
        </p:txBody>
      </p:sp>
    </p:spTree>
    <p:extLst>
      <p:ext uri="{BB962C8B-B14F-4D97-AF65-F5344CB8AC3E}">
        <p14:creationId xmlns:p14="http://schemas.microsoft.com/office/powerpoint/2010/main" val="3382205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360BD-127A-48DC-9DD1-734782E3D5E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727F8E-1CF9-4481-953F-B5687651473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3620667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78056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041B3-80CF-4B2F-9A71-6C0BA0219CEB}"/>
              </a:ext>
            </a:extLst>
          </p:cNvPr>
          <p:cNvSpPr>
            <a:spLocks noGrp="1"/>
          </p:cNvSpPr>
          <p:nvPr>
            <p:ph type="ctrTitle"/>
          </p:nvPr>
        </p:nvSpPr>
        <p:spPr/>
        <p:txBody>
          <a:bodyPr/>
          <a:lstStyle/>
          <a:p>
            <a:r>
              <a:rPr lang="en-US" altLang="zh-CN" dirty="0"/>
              <a:t>Faster R-CNN:</a:t>
            </a:r>
            <a:r>
              <a:rPr lang="zh-CN" altLang="en-US" dirty="0"/>
              <a:t>基于区域建议网络的实时目标检测</a:t>
            </a:r>
          </a:p>
        </p:txBody>
      </p:sp>
      <p:sp>
        <p:nvSpPr>
          <p:cNvPr id="3" name="副标题 2">
            <a:extLst>
              <a:ext uri="{FF2B5EF4-FFF2-40B4-BE49-F238E27FC236}">
                <a16:creationId xmlns:a16="http://schemas.microsoft.com/office/drawing/2014/main" id="{63C96EF5-6F33-4681-975E-9274AB13D30B}"/>
              </a:ext>
            </a:extLst>
          </p:cNvPr>
          <p:cNvSpPr>
            <a:spLocks noGrp="1"/>
          </p:cNvSpPr>
          <p:nvPr>
            <p:ph type="subTitle" idx="1"/>
          </p:nvPr>
        </p:nvSpPr>
        <p:spPr>
          <a:xfrm>
            <a:off x="5495925" y="5870793"/>
            <a:ext cx="9144000" cy="633078"/>
          </a:xfrm>
        </p:spPr>
        <p:txBody>
          <a:bodyPr/>
          <a:lstStyle/>
          <a:p>
            <a:r>
              <a:rPr lang="zh-CN" altLang="en-US" dirty="0"/>
              <a:t>汇报人：王季瑄</a:t>
            </a:r>
          </a:p>
        </p:txBody>
      </p:sp>
    </p:spTree>
    <p:extLst>
      <p:ext uri="{BB962C8B-B14F-4D97-AF65-F5344CB8AC3E}">
        <p14:creationId xmlns:p14="http://schemas.microsoft.com/office/powerpoint/2010/main" val="28890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t>
            </a:r>
            <a:r>
              <a:rPr lang="zh-CN" altLang="en-US" dirty="0"/>
              <a:t>本文提出的目标检测系统叫做</a:t>
            </a:r>
            <a:r>
              <a:rPr lang="en-US" altLang="zh-CN" dirty="0"/>
              <a:t>Faster R-CNN</a:t>
            </a:r>
            <a:r>
              <a:rPr lang="zh-CN" altLang="en-US" dirty="0"/>
              <a:t>，由以下两部分组成：</a:t>
            </a:r>
            <a:endParaRPr lang="en-US" altLang="zh-CN" dirty="0"/>
          </a:p>
          <a:p>
            <a:pPr algn="l"/>
            <a:r>
              <a:rPr lang="en-US" altLang="zh-CN" dirty="0"/>
              <a:t>	1.</a:t>
            </a:r>
            <a:r>
              <a:rPr lang="zh-CN" altLang="en-US" dirty="0"/>
              <a:t>一个深度全卷积网络用来生成区域建议的。</a:t>
            </a:r>
            <a:endParaRPr lang="en-US" altLang="zh-CN" dirty="0"/>
          </a:p>
          <a:p>
            <a:pPr algn="l"/>
            <a:r>
              <a:rPr lang="en-US" altLang="zh-CN" dirty="0"/>
              <a:t>	2.Fast R-CNN </a:t>
            </a:r>
            <a:r>
              <a:rPr lang="zh-CN" altLang="en-US" dirty="0"/>
              <a:t>检测器，使用上一部分生成的区域建议。</a:t>
            </a:r>
            <a:endParaRPr lang="en-US" altLang="zh-CN" dirty="0"/>
          </a:p>
          <a:p>
            <a:pPr algn="l"/>
            <a:r>
              <a:rPr lang="en-US" altLang="zh-CN" dirty="0"/>
              <a:t>	</a:t>
            </a:r>
            <a:r>
              <a:rPr lang="zh-CN" altLang="en-US" dirty="0"/>
              <a:t>接下来从两个方面介绍这个目标检测系统：</a:t>
            </a:r>
            <a:endParaRPr lang="en-US" altLang="zh-CN" dirty="0"/>
          </a:p>
          <a:p>
            <a:pPr algn="l"/>
            <a:r>
              <a:rPr lang="en-US" altLang="zh-CN" dirty="0"/>
              <a:t>	1.</a:t>
            </a:r>
            <a:r>
              <a:rPr lang="zh-CN" altLang="en-US" dirty="0"/>
              <a:t>区域建议网络的设计和属性</a:t>
            </a:r>
            <a:endParaRPr lang="en-US" altLang="zh-CN" dirty="0"/>
          </a:p>
          <a:p>
            <a:pPr algn="l"/>
            <a:r>
              <a:rPr lang="en-US" altLang="zh-CN" dirty="0"/>
              <a:t>	2.</a:t>
            </a:r>
            <a:r>
              <a:rPr lang="zh-CN" altLang="en-US" dirty="0"/>
              <a:t>用于训练具有共享特征的两个模块的算法</a:t>
            </a:r>
            <a:endParaRPr lang="en-US" altLang="zh-CN" dirty="0"/>
          </a:p>
        </p:txBody>
      </p:sp>
    </p:spTree>
    <p:extLst>
      <p:ext uri="{BB962C8B-B14F-4D97-AF65-F5344CB8AC3E}">
        <p14:creationId xmlns:p14="http://schemas.microsoft.com/office/powerpoint/2010/main" val="185450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pic>
        <p:nvPicPr>
          <p:cNvPr id="7" name="图片 6">
            <a:extLst>
              <a:ext uri="{FF2B5EF4-FFF2-40B4-BE49-F238E27FC236}">
                <a16:creationId xmlns:a16="http://schemas.microsoft.com/office/drawing/2014/main" id="{0BDA51FD-BAA9-72D1-51EF-74D253EE87D8}"/>
              </a:ext>
            </a:extLst>
          </p:cNvPr>
          <p:cNvPicPr>
            <a:picLocks noChangeAspect="1"/>
          </p:cNvPicPr>
          <p:nvPr/>
        </p:nvPicPr>
        <p:blipFill>
          <a:blip r:embed="rId2"/>
          <a:stretch>
            <a:fillRect/>
          </a:stretch>
        </p:blipFill>
        <p:spPr>
          <a:xfrm>
            <a:off x="3662999" y="2091606"/>
            <a:ext cx="4866001" cy="4580698"/>
          </a:xfrm>
          <a:prstGeom prst="rect">
            <a:avLst/>
          </a:prstGeom>
        </p:spPr>
      </p:pic>
    </p:spTree>
    <p:extLst>
      <p:ext uri="{BB962C8B-B14F-4D97-AF65-F5344CB8AC3E}">
        <p14:creationId xmlns:p14="http://schemas.microsoft.com/office/powerpoint/2010/main" val="167329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t>
            </a:r>
            <a:r>
              <a:rPr lang="zh-CN" altLang="en-US" dirty="0"/>
              <a:t>输入：任意大小的图像；</a:t>
            </a:r>
            <a:endParaRPr lang="en-US" altLang="zh-CN" dirty="0"/>
          </a:p>
          <a:p>
            <a:pPr algn="l"/>
            <a:r>
              <a:rPr lang="en-US" altLang="zh-CN" dirty="0"/>
              <a:t>	</a:t>
            </a:r>
            <a:r>
              <a:rPr lang="zh-CN" altLang="en-US" dirty="0"/>
              <a:t>输出：一组矩形的目标建议，每个都带有目标得分；</a:t>
            </a:r>
            <a:endParaRPr lang="en-US" altLang="zh-CN" dirty="0"/>
          </a:p>
          <a:p>
            <a:pPr algn="l"/>
            <a:r>
              <a:rPr lang="en-US" altLang="zh-CN" dirty="0"/>
              <a:t>	</a:t>
            </a:r>
            <a:r>
              <a:rPr lang="zh-CN" altLang="en-US" dirty="0"/>
              <a:t>因为之后要与目标检测网络共享计算，所以此处选用一组共同的卷积层，实验中用的是</a:t>
            </a:r>
            <a:r>
              <a:rPr lang="en-US" altLang="zh-CN" dirty="0"/>
              <a:t>5</a:t>
            </a:r>
            <a:r>
              <a:rPr lang="zh-CN" altLang="en-US" dirty="0"/>
              <a:t>层的</a:t>
            </a:r>
            <a:r>
              <a:rPr lang="en-US" altLang="zh-CN" dirty="0"/>
              <a:t>ZF</a:t>
            </a:r>
            <a:r>
              <a:rPr lang="zh-CN" altLang="en-US" dirty="0"/>
              <a:t>模型和</a:t>
            </a:r>
            <a:r>
              <a:rPr lang="en-US" altLang="zh-CN" dirty="0"/>
              <a:t>13</a:t>
            </a:r>
            <a:r>
              <a:rPr lang="zh-CN" altLang="en-US" dirty="0"/>
              <a:t>层的</a:t>
            </a:r>
            <a:r>
              <a:rPr lang="en-US" altLang="zh-CN" dirty="0"/>
              <a:t>VGG-16</a:t>
            </a:r>
            <a:r>
              <a:rPr lang="zh-CN" altLang="en-US" dirty="0"/>
              <a:t>；</a:t>
            </a:r>
            <a:endParaRPr lang="en-US" altLang="zh-CN" dirty="0"/>
          </a:p>
          <a:p>
            <a:pPr algn="l"/>
            <a:r>
              <a:rPr lang="en-US" altLang="zh-CN" dirty="0"/>
              <a:t>	</a:t>
            </a:r>
            <a:r>
              <a:rPr lang="zh-CN" altLang="en-US" dirty="0"/>
              <a:t>将整张图片输入卷积层进行特征提取；</a:t>
            </a:r>
            <a:endParaRPr lang="en-US" altLang="zh-CN" dirty="0"/>
          </a:p>
          <a:p>
            <a:pPr algn="l"/>
            <a:r>
              <a:rPr lang="en-US" altLang="zh-CN" dirty="0"/>
              <a:t>	</a:t>
            </a:r>
            <a:r>
              <a:rPr lang="zh-CN" altLang="en-US" dirty="0"/>
              <a:t>接下来为了生成</a:t>
            </a:r>
            <a:r>
              <a:rPr lang="en-US" altLang="zh-CN" dirty="0"/>
              <a:t>region proposals</a:t>
            </a:r>
            <a:r>
              <a:rPr lang="zh-CN" altLang="en-US" dirty="0"/>
              <a:t>，在卷积层输出的特征图上滑动一个小网络，输入为特征图上的</a:t>
            </a:r>
            <a:r>
              <a:rPr lang="en-US" altLang="zh-CN" dirty="0"/>
              <a:t>n*n</a:t>
            </a:r>
            <a:r>
              <a:rPr lang="zh-CN" altLang="en-US" dirty="0"/>
              <a:t>空间窗口（此处</a:t>
            </a:r>
            <a:r>
              <a:rPr lang="en-US" altLang="zh-CN" dirty="0"/>
              <a:t>n</a:t>
            </a:r>
            <a:r>
              <a:rPr lang="zh-CN" altLang="en-US" dirty="0"/>
              <a:t>取</a:t>
            </a:r>
            <a:r>
              <a:rPr lang="en-US" altLang="zh-CN" dirty="0"/>
              <a:t>3</a:t>
            </a:r>
            <a:r>
              <a:rPr lang="zh-CN" altLang="en-US" dirty="0"/>
              <a:t>），每个滑动窗口映射到一个低维特征（</a:t>
            </a:r>
            <a:r>
              <a:rPr lang="en-US" altLang="zh-CN" dirty="0"/>
              <a:t>ZF</a:t>
            </a:r>
            <a:r>
              <a:rPr lang="zh-CN" altLang="en-US" dirty="0"/>
              <a:t>为</a:t>
            </a:r>
            <a:r>
              <a:rPr lang="en-US" altLang="zh-CN" dirty="0"/>
              <a:t>256-d</a:t>
            </a:r>
            <a:r>
              <a:rPr lang="zh-CN" altLang="en-US" dirty="0"/>
              <a:t>，</a:t>
            </a:r>
            <a:r>
              <a:rPr lang="en-US" altLang="zh-CN" dirty="0"/>
              <a:t>VGG-16</a:t>
            </a:r>
            <a:r>
              <a:rPr lang="zh-CN" altLang="en-US" dirty="0"/>
              <a:t>为</a:t>
            </a:r>
            <a:r>
              <a:rPr lang="en-US" altLang="zh-CN" dirty="0"/>
              <a:t>512-d</a:t>
            </a:r>
            <a:r>
              <a:rPr lang="zh-CN" altLang="en-US" dirty="0"/>
              <a:t>）；</a:t>
            </a:r>
            <a:endParaRPr lang="en-US" altLang="zh-CN" dirty="0"/>
          </a:p>
          <a:p>
            <a:pPr algn="l"/>
            <a:r>
              <a:rPr lang="en-US" altLang="zh-CN" dirty="0"/>
              <a:t>	</a:t>
            </a:r>
            <a:r>
              <a:rPr lang="zh-CN" altLang="en-US" dirty="0"/>
              <a:t>这个低维特征被输入到两个兄弟全连接层，一个是边界框回归层（</a:t>
            </a:r>
            <a:r>
              <a:rPr lang="en-US" altLang="zh-CN" dirty="0"/>
              <a:t>reg</a:t>
            </a:r>
            <a:r>
              <a:rPr lang="zh-CN" altLang="en-US" dirty="0"/>
              <a:t>），一个是边界框分类层（</a:t>
            </a:r>
            <a:r>
              <a:rPr lang="en-US" altLang="zh-CN" dirty="0" err="1"/>
              <a:t>cls</a:t>
            </a:r>
            <a:r>
              <a:rPr lang="zh-CN" altLang="en-US" dirty="0"/>
              <a:t>）。</a:t>
            </a:r>
            <a:endParaRPr lang="en-US" altLang="zh-CN" dirty="0"/>
          </a:p>
        </p:txBody>
      </p:sp>
    </p:spTree>
    <p:extLst>
      <p:ext uri="{BB962C8B-B14F-4D97-AF65-F5344CB8AC3E}">
        <p14:creationId xmlns:p14="http://schemas.microsoft.com/office/powerpoint/2010/main" val="138228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pic>
        <p:nvPicPr>
          <p:cNvPr id="7" name="图片 6">
            <a:extLst>
              <a:ext uri="{FF2B5EF4-FFF2-40B4-BE49-F238E27FC236}">
                <a16:creationId xmlns:a16="http://schemas.microsoft.com/office/drawing/2014/main" id="{0D27F17F-4372-87BD-E796-25039FF2507E}"/>
              </a:ext>
            </a:extLst>
          </p:cNvPr>
          <p:cNvPicPr>
            <a:picLocks noChangeAspect="1"/>
          </p:cNvPicPr>
          <p:nvPr/>
        </p:nvPicPr>
        <p:blipFill>
          <a:blip r:embed="rId2"/>
          <a:stretch>
            <a:fillRect/>
          </a:stretch>
        </p:blipFill>
        <p:spPr>
          <a:xfrm>
            <a:off x="3143173" y="2038578"/>
            <a:ext cx="5905654" cy="3679468"/>
          </a:xfrm>
          <a:prstGeom prst="rect">
            <a:avLst/>
          </a:prstGeom>
        </p:spPr>
      </p:pic>
    </p:spTree>
    <p:extLst>
      <p:ext uri="{BB962C8B-B14F-4D97-AF65-F5344CB8AC3E}">
        <p14:creationId xmlns:p14="http://schemas.microsoft.com/office/powerpoint/2010/main" val="386989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anchor</a:t>
            </a:r>
            <a:r>
              <a:rPr lang="zh-CN" altLang="en-US" dirty="0"/>
              <a:t>介绍：</a:t>
            </a:r>
            <a:endParaRPr lang="en-US" altLang="zh-CN" dirty="0"/>
          </a:p>
          <a:p>
            <a:pPr algn="l"/>
            <a:r>
              <a:rPr lang="en-US" altLang="zh-CN" dirty="0"/>
              <a:t>	</a:t>
            </a:r>
            <a:r>
              <a:rPr lang="zh-CN" altLang="en-US" dirty="0"/>
              <a:t>在每个滑动窗口的位置，可以同时预测多个</a:t>
            </a:r>
            <a:r>
              <a:rPr lang="en-US" altLang="zh-CN" dirty="0"/>
              <a:t>region proposals</a:t>
            </a:r>
            <a:r>
              <a:rPr lang="zh-CN" altLang="en-US" dirty="0"/>
              <a:t>，最大值为</a:t>
            </a:r>
            <a:r>
              <a:rPr lang="en-US" altLang="zh-CN" dirty="0"/>
              <a:t>k</a:t>
            </a:r>
            <a:r>
              <a:rPr lang="zh-CN" altLang="en-US" dirty="0"/>
              <a:t>。</a:t>
            </a:r>
            <a:r>
              <a:rPr lang="en-US" altLang="zh-CN" dirty="0"/>
              <a:t>reg</a:t>
            </a:r>
            <a:r>
              <a:rPr lang="zh-CN" altLang="en-US" dirty="0"/>
              <a:t>层就有</a:t>
            </a:r>
            <a:r>
              <a:rPr lang="en-US" altLang="zh-CN" dirty="0"/>
              <a:t>4k</a:t>
            </a:r>
            <a:r>
              <a:rPr lang="zh-CN" altLang="en-US" dirty="0"/>
              <a:t>个输出（</a:t>
            </a:r>
            <a:r>
              <a:rPr lang="en-US" altLang="zh-CN" dirty="0"/>
              <a:t>x</a:t>
            </a:r>
            <a:r>
              <a:rPr lang="zh-CN" altLang="en-US" dirty="0"/>
              <a:t>，</a:t>
            </a:r>
            <a:r>
              <a:rPr lang="en-US" altLang="zh-CN" dirty="0"/>
              <a:t>y</a:t>
            </a:r>
            <a:r>
              <a:rPr lang="zh-CN" altLang="en-US" dirty="0"/>
              <a:t>，</a:t>
            </a:r>
            <a:r>
              <a:rPr lang="en-US" altLang="zh-CN" dirty="0"/>
              <a:t>w</a:t>
            </a:r>
            <a:r>
              <a:rPr lang="zh-CN" altLang="en-US" dirty="0"/>
              <a:t>，</a:t>
            </a:r>
            <a:r>
              <a:rPr lang="en-US" altLang="zh-CN" dirty="0"/>
              <a:t>h</a:t>
            </a:r>
            <a:r>
              <a:rPr lang="zh-CN" altLang="en-US" dirty="0"/>
              <a:t>），</a:t>
            </a:r>
            <a:r>
              <a:rPr lang="en-US" altLang="zh-CN" dirty="0" err="1"/>
              <a:t>cls</a:t>
            </a:r>
            <a:r>
              <a:rPr lang="zh-CN" altLang="en-US" dirty="0"/>
              <a:t>层有有</a:t>
            </a:r>
            <a:r>
              <a:rPr lang="en-US" altLang="zh-CN" dirty="0"/>
              <a:t>2k</a:t>
            </a:r>
            <a:r>
              <a:rPr lang="zh-CN" altLang="en-US" dirty="0"/>
              <a:t>个输出（目标得分 是目标和不是目标的概率）。</a:t>
            </a:r>
            <a:endParaRPr lang="en-US" altLang="zh-CN" dirty="0"/>
          </a:p>
          <a:p>
            <a:pPr algn="l"/>
            <a:r>
              <a:rPr lang="en-US" altLang="zh-CN" dirty="0"/>
              <a:t>	anchor</a:t>
            </a:r>
            <a:r>
              <a:rPr lang="zh-CN" altLang="en-US" dirty="0"/>
              <a:t>位于滑动窗口的中心，有一定的尺度和长宽比（此处默认为</a:t>
            </a:r>
            <a:r>
              <a:rPr lang="en-US" altLang="zh-CN" dirty="0"/>
              <a:t>3*3 </a:t>
            </a:r>
            <a:r>
              <a:rPr lang="zh-CN" altLang="en-US" dirty="0"/>
              <a:t>），由</a:t>
            </a:r>
            <a:r>
              <a:rPr lang="en-US" altLang="zh-CN" dirty="0"/>
              <a:t>anchor box</a:t>
            </a:r>
            <a:r>
              <a:rPr lang="zh-CN" altLang="en-US" dirty="0"/>
              <a:t>产生</a:t>
            </a:r>
            <a:r>
              <a:rPr lang="en-US" altLang="zh-CN" dirty="0"/>
              <a:t>region proposal</a:t>
            </a:r>
            <a:r>
              <a:rPr lang="zh-CN" altLang="en-US" dirty="0"/>
              <a:t>。</a:t>
            </a:r>
            <a:endParaRPr lang="en-US" altLang="zh-CN" dirty="0"/>
          </a:p>
          <a:p>
            <a:pPr algn="l"/>
            <a:r>
              <a:rPr lang="en-US" altLang="zh-CN" dirty="0"/>
              <a:t>	anchor</a:t>
            </a:r>
            <a:r>
              <a:rPr lang="zh-CN" altLang="en-US" dirty="0"/>
              <a:t>设计的提出是解决多尺度（长宽比）的，在之前有两种流行的方法，分别是基于图像</a:t>
            </a:r>
            <a:r>
              <a:rPr lang="en-US" altLang="zh-CN" dirty="0"/>
              <a:t>/</a:t>
            </a:r>
            <a:r>
              <a:rPr lang="zh-CN" altLang="en-US" dirty="0"/>
              <a:t>特征金字塔和特征图上使用多尺度（长宽比）的滑动窗口，前者进行缩放图片然后针对不同尺度计算特征图，方法有用但耗时，后者通常和第一种方法一起用。</a:t>
            </a:r>
            <a:endParaRPr lang="en-US" altLang="zh-CN" dirty="0"/>
          </a:p>
          <a:p>
            <a:pPr algn="l"/>
            <a:r>
              <a:rPr lang="en-US" altLang="zh-CN" dirty="0"/>
              <a:t>	</a:t>
            </a:r>
          </a:p>
        </p:txBody>
      </p:sp>
    </p:spTree>
    <p:extLst>
      <p:ext uri="{BB962C8B-B14F-4D97-AF65-F5344CB8AC3E}">
        <p14:creationId xmlns:p14="http://schemas.microsoft.com/office/powerpoint/2010/main" val="195155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pic>
        <p:nvPicPr>
          <p:cNvPr id="4" name="图片 3">
            <a:extLst>
              <a:ext uri="{FF2B5EF4-FFF2-40B4-BE49-F238E27FC236}">
                <a16:creationId xmlns:a16="http://schemas.microsoft.com/office/drawing/2014/main" id="{201A2B61-9738-BA72-2234-D9F8E42B5F2D}"/>
              </a:ext>
            </a:extLst>
          </p:cNvPr>
          <p:cNvPicPr>
            <a:picLocks noChangeAspect="1"/>
          </p:cNvPicPr>
          <p:nvPr/>
        </p:nvPicPr>
        <p:blipFill>
          <a:blip r:embed="rId2"/>
          <a:stretch>
            <a:fillRect/>
          </a:stretch>
        </p:blipFill>
        <p:spPr>
          <a:xfrm>
            <a:off x="805582" y="2329732"/>
            <a:ext cx="10580836" cy="2387600"/>
          </a:xfrm>
          <a:prstGeom prst="rect">
            <a:avLst/>
          </a:prstGeom>
        </p:spPr>
      </p:pic>
    </p:spTree>
    <p:extLst>
      <p:ext uri="{BB962C8B-B14F-4D97-AF65-F5344CB8AC3E}">
        <p14:creationId xmlns:p14="http://schemas.microsoft.com/office/powerpoint/2010/main" val="734550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anchor</a:t>
            </a:r>
            <a:r>
              <a:rPr lang="zh-CN" altLang="en-US" dirty="0"/>
              <a:t>介绍：</a:t>
            </a:r>
            <a:endParaRPr lang="en-US" altLang="zh-CN" dirty="0"/>
          </a:p>
          <a:p>
            <a:pPr algn="l"/>
            <a:r>
              <a:rPr lang="en-US" altLang="zh-CN" dirty="0"/>
              <a:t>	</a:t>
            </a:r>
            <a:r>
              <a:rPr lang="zh-CN" altLang="en-US" dirty="0"/>
              <a:t>基于</a:t>
            </a:r>
            <a:r>
              <a:rPr lang="en-US" altLang="zh-CN" dirty="0"/>
              <a:t>anchor</a:t>
            </a:r>
            <a:r>
              <a:rPr lang="zh-CN" altLang="en-US" dirty="0"/>
              <a:t>的方法是建立在</a:t>
            </a:r>
            <a:r>
              <a:rPr lang="en-US" altLang="zh-CN" dirty="0"/>
              <a:t>pyramid of anchor</a:t>
            </a:r>
            <a:r>
              <a:rPr lang="zh-CN" altLang="en-US" dirty="0"/>
              <a:t>上，此方法参照多尺度和长宽比的</a:t>
            </a:r>
            <a:r>
              <a:rPr lang="en-US" altLang="zh-CN" dirty="0"/>
              <a:t>anchor</a:t>
            </a:r>
            <a:r>
              <a:rPr lang="zh-CN" altLang="en-US" dirty="0"/>
              <a:t>框来分类和回归边界框，图像</a:t>
            </a:r>
            <a:r>
              <a:rPr lang="en-US" altLang="zh-CN" dirty="0"/>
              <a:t>/</a:t>
            </a:r>
            <a:r>
              <a:rPr lang="zh-CN" altLang="en-US" dirty="0"/>
              <a:t>特征图和滤波器</a:t>
            </a:r>
            <a:r>
              <a:rPr lang="en-US" altLang="zh-CN" dirty="0"/>
              <a:t>/</a:t>
            </a:r>
            <a:r>
              <a:rPr lang="zh-CN" altLang="en-US" dirty="0"/>
              <a:t>特征图上的滑动窗口是单一的。</a:t>
            </a:r>
            <a:endParaRPr lang="en-US" altLang="zh-CN" dirty="0"/>
          </a:p>
          <a:p>
            <a:pPr algn="l"/>
            <a:r>
              <a:rPr lang="en-US" altLang="zh-CN" dirty="0"/>
              <a:t>	</a:t>
            </a:r>
            <a:r>
              <a:rPr lang="zh-CN" altLang="en-US" dirty="0"/>
              <a:t>三种尺寸是</a:t>
            </a:r>
            <a:r>
              <a:rPr lang="en-US" altLang="zh-CN" dirty="0"/>
              <a:t>128*128</a:t>
            </a:r>
            <a:r>
              <a:rPr lang="zh-CN" altLang="en-US" dirty="0"/>
              <a:t>、</a:t>
            </a:r>
            <a:r>
              <a:rPr lang="en-US" altLang="zh-CN" dirty="0"/>
              <a:t>256*256</a:t>
            </a:r>
            <a:r>
              <a:rPr lang="zh-CN" altLang="en-US" dirty="0"/>
              <a:t>和</a:t>
            </a:r>
            <a:r>
              <a:rPr lang="en-US" altLang="zh-CN" dirty="0"/>
              <a:t>512*512</a:t>
            </a:r>
            <a:r>
              <a:rPr lang="zh-CN" altLang="en-US" dirty="0"/>
              <a:t>以及长宽比为</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2</a:t>
            </a:r>
            <a:r>
              <a:rPr lang="zh-CN" altLang="en-US" dirty="0"/>
              <a:t>和</a:t>
            </a:r>
            <a:r>
              <a:rPr lang="en-US" altLang="zh-CN" dirty="0"/>
              <a:t>2</a:t>
            </a:r>
            <a:r>
              <a:rPr lang="zh-CN" altLang="en-US" dirty="0"/>
              <a:t>：</a:t>
            </a:r>
            <a:r>
              <a:rPr lang="en-US" altLang="zh-CN" dirty="0"/>
              <a:t>1</a:t>
            </a:r>
            <a:r>
              <a:rPr lang="zh-CN" altLang="en-US" dirty="0"/>
              <a:t>。</a:t>
            </a:r>
            <a:endParaRPr lang="en-US" altLang="zh-CN" dirty="0"/>
          </a:p>
          <a:p>
            <a:pPr algn="l"/>
            <a:r>
              <a:rPr lang="en-US" altLang="zh-CN" dirty="0"/>
              <a:t>	</a:t>
            </a:r>
          </a:p>
        </p:txBody>
      </p:sp>
    </p:spTree>
    <p:extLst>
      <p:ext uri="{BB962C8B-B14F-4D97-AF65-F5344CB8AC3E}">
        <p14:creationId xmlns:p14="http://schemas.microsoft.com/office/powerpoint/2010/main" val="3556966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t>
            </a:r>
            <a:r>
              <a:rPr lang="zh-CN" altLang="en-US" dirty="0"/>
              <a:t>损函数介绍：</a:t>
            </a:r>
            <a:endParaRPr lang="en-US" altLang="zh-CN" dirty="0"/>
          </a:p>
          <a:p>
            <a:pPr algn="l"/>
            <a:r>
              <a:rPr lang="en-US" altLang="zh-CN" dirty="0"/>
              <a:t>	</a:t>
            </a:r>
            <a:r>
              <a:rPr lang="zh-CN" altLang="en-US" dirty="0"/>
              <a:t>给每个</a:t>
            </a:r>
            <a:r>
              <a:rPr lang="en-US" altLang="zh-CN" dirty="0"/>
              <a:t>anchor</a:t>
            </a:r>
            <a:r>
              <a:rPr lang="zh-CN" altLang="en-US" dirty="0"/>
              <a:t>分一个二值类别标签（是目标或不是目标）；</a:t>
            </a:r>
            <a:endParaRPr lang="en-US" altLang="zh-CN" dirty="0"/>
          </a:p>
          <a:p>
            <a:pPr algn="l"/>
            <a:r>
              <a:rPr lang="en-US" altLang="zh-CN" dirty="0"/>
              <a:t>	</a:t>
            </a:r>
            <a:r>
              <a:rPr lang="zh-CN" altLang="en-US" dirty="0"/>
              <a:t>是目标：</a:t>
            </a:r>
            <a:r>
              <a:rPr lang="en-US" altLang="zh-CN" dirty="0"/>
              <a:t>1.</a:t>
            </a:r>
            <a:r>
              <a:rPr lang="zh-CN" altLang="en-US" dirty="0"/>
              <a:t>具有与真实边界框的重叠最高交并比的</a:t>
            </a:r>
            <a:r>
              <a:rPr lang="en-US" altLang="zh-CN" dirty="0"/>
              <a:t>anchor</a:t>
            </a:r>
            <a:r>
              <a:rPr lang="zh-CN" altLang="en-US" dirty="0"/>
              <a:t>；</a:t>
            </a:r>
            <a:endParaRPr lang="en-US" altLang="zh-CN" dirty="0"/>
          </a:p>
          <a:p>
            <a:pPr algn="l"/>
            <a:r>
              <a:rPr lang="en-US" altLang="zh-CN" dirty="0"/>
              <a:t>		    2.</a:t>
            </a:r>
            <a:r>
              <a:rPr lang="zh-CN" altLang="en-US" dirty="0"/>
              <a:t>具有与真实边界框的重叠超过</a:t>
            </a:r>
            <a:r>
              <a:rPr lang="en-US" altLang="zh-CN" dirty="0"/>
              <a:t>0.7lou</a:t>
            </a:r>
            <a:r>
              <a:rPr lang="zh-CN" altLang="en-US" dirty="0"/>
              <a:t>的</a:t>
            </a:r>
            <a:r>
              <a:rPr lang="en-US" altLang="zh-CN" dirty="0"/>
              <a:t>anchor</a:t>
            </a:r>
            <a:r>
              <a:rPr lang="zh-CN" altLang="en-US" dirty="0"/>
              <a:t>；</a:t>
            </a:r>
            <a:endParaRPr lang="en-US" altLang="zh-CN" dirty="0"/>
          </a:p>
          <a:p>
            <a:pPr algn="l"/>
            <a:r>
              <a:rPr lang="en-US" altLang="zh-CN" dirty="0"/>
              <a:t>		</a:t>
            </a:r>
            <a:r>
              <a:rPr lang="zh-CN" altLang="en-US" dirty="0"/>
              <a:t>（交并比函数做的是计算两个边界框交集和并集之比）</a:t>
            </a:r>
            <a:endParaRPr lang="en-US" altLang="zh-CN" dirty="0"/>
          </a:p>
          <a:p>
            <a:pPr algn="l"/>
            <a:r>
              <a:rPr lang="en-US" altLang="zh-CN" dirty="0"/>
              <a:t>	</a:t>
            </a:r>
            <a:r>
              <a:rPr lang="zh-CN" altLang="en-US" dirty="0"/>
              <a:t>不是目标：</a:t>
            </a:r>
            <a:r>
              <a:rPr lang="en-US" altLang="zh-CN" dirty="0" err="1"/>
              <a:t>lou</a:t>
            </a:r>
            <a:r>
              <a:rPr lang="zh-CN" altLang="en-US" dirty="0"/>
              <a:t>低于</a:t>
            </a:r>
            <a:r>
              <a:rPr lang="en-US" altLang="zh-CN" dirty="0"/>
              <a:t>0.3</a:t>
            </a:r>
            <a:r>
              <a:rPr lang="zh-CN" altLang="en-US" dirty="0"/>
              <a:t>的</a:t>
            </a:r>
            <a:r>
              <a:rPr lang="en-US" altLang="zh-CN" dirty="0"/>
              <a:t>anchor</a:t>
            </a:r>
            <a:r>
              <a:rPr lang="zh-CN" altLang="en-US" dirty="0"/>
              <a:t>；</a:t>
            </a:r>
            <a:endParaRPr lang="en-US" altLang="zh-CN" dirty="0"/>
          </a:p>
          <a:p>
            <a:pPr algn="l"/>
            <a:r>
              <a:rPr lang="en-US" altLang="zh-CN" dirty="0"/>
              <a:t>	0.3</a:t>
            </a:r>
            <a:r>
              <a:rPr lang="zh-CN" altLang="en-US" dirty="0"/>
              <a:t>到</a:t>
            </a:r>
            <a:r>
              <a:rPr lang="en-US" altLang="zh-CN" dirty="0"/>
              <a:t>0.7</a:t>
            </a:r>
            <a:r>
              <a:rPr lang="zh-CN" altLang="en-US" dirty="0"/>
              <a:t>之间的</a:t>
            </a:r>
            <a:r>
              <a:rPr lang="en-US" altLang="zh-CN" dirty="0"/>
              <a:t>anchor</a:t>
            </a:r>
            <a:r>
              <a:rPr lang="zh-CN" altLang="en-US" dirty="0"/>
              <a:t>对训练模型起不到什么作用。</a:t>
            </a:r>
            <a:endParaRPr lang="en-US" altLang="zh-CN" dirty="0"/>
          </a:p>
          <a:p>
            <a:pPr algn="l"/>
            <a:r>
              <a:rPr lang="en-US" altLang="zh-CN" dirty="0"/>
              <a:t>	</a:t>
            </a:r>
            <a:r>
              <a:rPr lang="zh-CN" altLang="en-US" dirty="0"/>
              <a:t>单个真实边界框可以为多个</a:t>
            </a:r>
            <a:r>
              <a:rPr lang="en-US" altLang="zh-CN" dirty="0"/>
              <a:t>anchor</a:t>
            </a:r>
            <a:r>
              <a:rPr lang="zh-CN" altLang="en-US" dirty="0"/>
              <a:t>分配是目标</a:t>
            </a:r>
            <a:endParaRPr lang="en-US" altLang="zh-CN" dirty="0"/>
          </a:p>
          <a:p>
            <a:pPr algn="l"/>
            <a:r>
              <a:rPr lang="en-US" altLang="zh-CN" dirty="0"/>
              <a:t>	</a:t>
            </a:r>
          </a:p>
        </p:txBody>
      </p:sp>
    </p:spTree>
    <p:extLst>
      <p:ext uri="{BB962C8B-B14F-4D97-AF65-F5344CB8AC3E}">
        <p14:creationId xmlns:p14="http://schemas.microsoft.com/office/powerpoint/2010/main" val="3576296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604210" y="2847475"/>
            <a:ext cx="9063789" cy="3357940"/>
          </a:xfrm>
        </p:spPr>
        <p:txBody>
          <a:bodyPr/>
          <a:lstStyle/>
          <a:p>
            <a:pPr algn="l"/>
            <a:r>
              <a:rPr lang="en-US" altLang="zh-CN" dirty="0"/>
              <a:t>	</a:t>
            </a:r>
            <a:r>
              <a:rPr lang="zh-CN" altLang="en-US" dirty="0"/>
              <a:t>损失函数介绍：</a:t>
            </a:r>
            <a:endParaRPr lang="en-US" altLang="zh-CN" dirty="0"/>
          </a:p>
          <a:p>
            <a:pPr algn="l"/>
            <a:r>
              <a:rPr lang="en-US" altLang="zh-CN" dirty="0"/>
              <a:t>	</a:t>
            </a:r>
            <a:r>
              <a:rPr lang="en-US" altLang="zh-CN" dirty="0" err="1"/>
              <a:t>i</a:t>
            </a:r>
            <a:r>
              <a:rPr lang="zh-CN" altLang="en-US" dirty="0"/>
              <a:t>：小批量数据中</a:t>
            </a:r>
            <a:r>
              <a:rPr lang="en-US" altLang="zh-CN" dirty="0"/>
              <a:t>anchor</a:t>
            </a:r>
            <a:r>
              <a:rPr lang="zh-CN" altLang="en-US" dirty="0"/>
              <a:t>的索引；</a:t>
            </a:r>
            <a:endParaRPr lang="en-US" altLang="zh-CN" dirty="0"/>
          </a:p>
          <a:p>
            <a:pPr algn="l"/>
            <a:r>
              <a:rPr lang="en-US" altLang="zh-CN" dirty="0"/>
              <a:t>	pi</a:t>
            </a:r>
            <a:r>
              <a:rPr lang="zh-CN" altLang="en-US" dirty="0"/>
              <a:t>：</a:t>
            </a:r>
            <a:r>
              <a:rPr lang="en-US" altLang="zh-CN" dirty="0"/>
              <a:t>anchor </a:t>
            </a:r>
            <a:r>
              <a:rPr lang="en-US" altLang="zh-CN" dirty="0" err="1"/>
              <a:t>i</a:t>
            </a:r>
            <a:r>
              <a:rPr lang="zh-CN" altLang="en-US" dirty="0"/>
              <a:t>是目标的预测概率；</a:t>
            </a:r>
            <a:endParaRPr lang="en-US" altLang="zh-CN" dirty="0"/>
          </a:p>
          <a:p>
            <a:pPr algn="l"/>
            <a:r>
              <a:rPr lang="en-US" altLang="zh-CN" dirty="0"/>
              <a:t>	pi*</a:t>
            </a:r>
            <a:r>
              <a:rPr lang="zh-CN" altLang="en-US" dirty="0"/>
              <a:t>：是目标为</a:t>
            </a:r>
            <a:r>
              <a:rPr lang="en-US" altLang="zh-CN" dirty="0"/>
              <a:t>1</a:t>
            </a:r>
            <a:r>
              <a:rPr lang="zh-CN" altLang="en-US" dirty="0"/>
              <a:t>，不是目标为</a:t>
            </a:r>
            <a:r>
              <a:rPr lang="en-US" altLang="zh-CN" dirty="0"/>
              <a:t>0</a:t>
            </a:r>
            <a:r>
              <a:rPr lang="zh-CN" altLang="en-US" dirty="0"/>
              <a:t>；</a:t>
            </a:r>
            <a:endParaRPr lang="en-US" altLang="zh-CN" dirty="0"/>
          </a:p>
          <a:p>
            <a:pPr algn="l"/>
            <a:r>
              <a:rPr lang="en-US" altLang="zh-CN" dirty="0"/>
              <a:t>	</a:t>
            </a:r>
            <a:r>
              <a:rPr lang="en-US" altLang="zh-CN" dirty="0" err="1"/>
              <a:t>ti</a:t>
            </a:r>
            <a:r>
              <a:rPr lang="zh-CN" altLang="en-US" dirty="0"/>
              <a:t>：预测边界框的坐标组成的向量（</a:t>
            </a:r>
            <a:r>
              <a:rPr lang="en-US" altLang="zh-CN" dirty="0"/>
              <a:t>x</a:t>
            </a:r>
            <a:r>
              <a:rPr lang="zh-CN" altLang="en-US" dirty="0"/>
              <a:t>，</a:t>
            </a:r>
            <a:r>
              <a:rPr lang="en-US" altLang="zh-CN" dirty="0"/>
              <a:t>y</a:t>
            </a:r>
            <a:r>
              <a:rPr lang="zh-CN" altLang="en-US" dirty="0"/>
              <a:t>，</a:t>
            </a:r>
            <a:r>
              <a:rPr lang="en-US" altLang="zh-CN" dirty="0"/>
              <a:t>w</a:t>
            </a:r>
            <a:r>
              <a:rPr lang="zh-CN" altLang="en-US" dirty="0"/>
              <a:t>，</a:t>
            </a:r>
            <a:r>
              <a:rPr lang="en-US" altLang="zh-CN" dirty="0"/>
              <a:t>h</a:t>
            </a:r>
            <a:r>
              <a:rPr lang="zh-CN" altLang="en-US" dirty="0"/>
              <a:t>）；</a:t>
            </a:r>
            <a:endParaRPr lang="en-US" altLang="zh-CN" dirty="0"/>
          </a:p>
          <a:p>
            <a:pPr algn="l"/>
            <a:r>
              <a:rPr lang="en-US" altLang="zh-CN" dirty="0"/>
              <a:t>	</a:t>
            </a:r>
            <a:r>
              <a:rPr lang="en-US" altLang="zh-CN" dirty="0" err="1"/>
              <a:t>ti</a:t>
            </a:r>
            <a:r>
              <a:rPr lang="en-US" altLang="zh-CN" dirty="0"/>
              <a:t>*</a:t>
            </a:r>
            <a:r>
              <a:rPr lang="zh-CN" altLang="en-US" dirty="0"/>
              <a:t>：真实边界框的坐标组成的向量（</a:t>
            </a:r>
            <a:r>
              <a:rPr lang="en-US" altLang="zh-CN" dirty="0"/>
              <a:t> x</a:t>
            </a:r>
            <a:r>
              <a:rPr lang="zh-CN" altLang="en-US" dirty="0"/>
              <a:t>，</a:t>
            </a:r>
            <a:r>
              <a:rPr lang="en-US" altLang="zh-CN" dirty="0"/>
              <a:t>y</a:t>
            </a:r>
            <a:r>
              <a:rPr lang="zh-CN" altLang="en-US" dirty="0"/>
              <a:t>，</a:t>
            </a:r>
            <a:r>
              <a:rPr lang="en-US" altLang="zh-CN" dirty="0"/>
              <a:t>w</a:t>
            </a:r>
            <a:r>
              <a:rPr lang="zh-CN" altLang="en-US" dirty="0"/>
              <a:t>，</a:t>
            </a:r>
            <a:r>
              <a:rPr lang="en-US" altLang="zh-CN" dirty="0"/>
              <a:t>h </a:t>
            </a:r>
            <a:r>
              <a:rPr lang="zh-CN" altLang="en-US" dirty="0"/>
              <a:t>）；</a:t>
            </a:r>
            <a:endParaRPr lang="en-US" altLang="zh-CN" dirty="0"/>
          </a:p>
          <a:p>
            <a:pPr algn="l"/>
            <a:r>
              <a:rPr lang="en-US" altLang="zh-CN" dirty="0"/>
              <a:t>	</a:t>
            </a:r>
            <a:r>
              <a:rPr lang="en-US" altLang="zh-CN" dirty="0" err="1"/>
              <a:t>Lcls</a:t>
            </a:r>
            <a:r>
              <a:rPr lang="zh-CN" altLang="en-US" dirty="0"/>
              <a:t>：二分类交叉熵损失函数（</a:t>
            </a:r>
            <a:r>
              <a:rPr lang="en-US" altLang="zh-CN" dirty="0"/>
              <a:t>Log Loss</a:t>
            </a:r>
            <a:r>
              <a:rPr lang="zh-CN" altLang="en-US" dirty="0"/>
              <a:t>）；</a:t>
            </a:r>
            <a:endParaRPr lang="en-US" altLang="zh-CN" dirty="0"/>
          </a:p>
          <a:p>
            <a:pPr algn="l"/>
            <a:r>
              <a:rPr lang="en-US" altLang="zh-CN" dirty="0"/>
              <a:t>	</a:t>
            </a:r>
            <a:r>
              <a:rPr lang="en-US" altLang="zh-CN" dirty="0" err="1"/>
              <a:t>Lreg</a:t>
            </a:r>
            <a:r>
              <a:rPr lang="zh-CN" altLang="en-US" dirty="0"/>
              <a:t>：回归损失（</a:t>
            </a:r>
            <a:r>
              <a:rPr lang="en-US" altLang="zh-CN" dirty="0"/>
              <a:t>Smooth L1 Loss</a:t>
            </a:r>
            <a:r>
              <a:rPr lang="zh-CN" altLang="en-US" dirty="0"/>
              <a:t>）；</a:t>
            </a:r>
            <a:endParaRPr lang="en-US" altLang="zh-CN" dirty="0"/>
          </a:p>
          <a:p>
            <a:pPr algn="l"/>
            <a:r>
              <a:rPr lang="en-US" altLang="zh-CN" dirty="0"/>
              <a:t>	</a:t>
            </a:r>
            <a:r>
              <a:rPr lang="en-US" altLang="zh-CN" dirty="0" err="1"/>
              <a:t>Ncls</a:t>
            </a:r>
            <a:r>
              <a:rPr lang="zh-CN" altLang="en-US" dirty="0"/>
              <a:t>：分类损失；</a:t>
            </a:r>
            <a:endParaRPr lang="en-US" altLang="zh-CN" dirty="0"/>
          </a:p>
          <a:p>
            <a:pPr algn="l"/>
            <a:r>
              <a:rPr lang="en-US" altLang="zh-CN" dirty="0"/>
              <a:t>	</a:t>
            </a:r>
            <a:r>
              <a:rPr lang="en-US" altLang="zh-CN" dirty="0" err="1"/>
              <a:t>Nreg</a:t>
            </a:r>
            <a:r>
              <a:rPr lang="zh-CN" altLang="en-US" dirty="0"/>
              <a:t>回归损失；</a:t>
            </a:r>
            <a:r>
              <a:rPr lang="en-US" altLang="zh-CN" dirty="0"/>
              <a:t>	</a:t>
            </a:r>
          </a:p>
        </p:txBody>
      </p:sp>
      <p:pic>
        <p:nvPicPr>
          <p:cNvPr id="5" name="图片 4">
            <a:extLst>
              <a:ext uri="{FF2B5EF4-FFF2-40B4-BE49-F238E27FC236}">
                <a16:creationId xmlns:a16="http://schemas.microsoft.com/office/drawing/2014/main" id="{9D01E517-6B72-821C-71FB-B6DC0430EBE0}"/>
              </a:ext>
            </a:extLst>
          </p:cNvPr>
          <p:cNvPicPr>
            <a:picLocks noChangeAspect="1"/>
          </p:cNvPicPr>
          <p:nvPr/>
        </p:nvPicPr>
        <p:blipFill>
          <a:blip r:embed="rId2"/>
          <a:stretch>
            <a:fillRect/>
          </a:stretch>
        </p:blipFill>
        <p:spPr>
          <a:xfrm>
            <a:off x="2628809" y="2038578"/>
            <a:ext cx="6934381" cy="702147"/>
          </a:xfrm>
          <a:prstGeom prst="rect">
            <a:avLst/>
          </a:prstGeom>
        </p:spPr>
      </p:pic>
      <p:pic>
        <p:nvPicPr>
          <p:cNvPr id="6" name="图片 5">
            <a:extLst>
              <a:ext uri="{FF2B5EF4-FFF2-40B4-BE49-F238E27FC236}">
                <a16:creationId xmlns:a16="http://schemas.microsoft.com/office/drawing/2014/main" id="{7BE3FA2A-6378-4139-2058-464C61E50C75}"/>
              </a:ext>
            </a:extLst>
          </p:cNvPr>
          <p:cNvPicPr>
            <a:picLocks noChangeAspect="1"/>
          </p:cNvPicPr>
          <p:nvPr/>
        </p:nvPicPr>
        <p:blipFill>
          <a:blip r:embed="rId3"/>
          <a:stretch>
            <a:fillRect/>
          </a:stretch>
        </p:blipFill>
        <p:spPr>
          <a:xfrm>
            <a:off x="7897969" y="5900649"/>
            <a:ext cx="3711262" cy="823031"/>
          </a:xfrm>
          <a:prstGeom prst="rect">
            <a:avLst/>
          </a:prstGeom>
        </p:spPr>
      </p:pic>
    </p:spTree>
    <p:extLst>
      <p:ext uri="{BB962C8B-B14F-4D97-AF65-F5344CB8AC3E}">
        <p14:creationId xmlns:p14="http://schemas.microsoft.com/office/powerpoint/2010/main" val="2824466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604210" y="2847475"/>
            <a:ext cx="9063789" cy="3357940"/>
          </a:xfrm>
        </p:spPr>
        <p:txBody>
          <a:bodyPr/>
          <a:lstStyle/>
          <a:p>
            <a:pPr algn="l"/>
            <a:r>
              <a:rPr lang="en-US" altLang="zh-CN" dirty="0"/>
              <a:t>	</a:t>
            </a:r>
            <a:r>
              <a:rPr lang="zh-CN" altLang="en-US" dirty="0"/>
              <a:t>损函数介绍：</a:t>
            </a:r>
            <a:endParaRPr lang="en-US" altLang="zh-CN" dirty="0"/>
          </a:p>
          <a:p>
            <a:pPr algn="l"/>
            <a:r>
              <a:rPr lang="en-US" altLang="zh-CN" dirty="0"/>
              <a:t>	x</a:t>
            </a:r>
            <a:r>
              <a:rPr lang="zh-CN" altLang="en-US" dirty="0"/>
              <a:t>、</a:t>
            </a:r>
            <a:r>
              <a:rPr lang="en-US" altLang="zh-CN" dirty="0" err="1"/>
              <a:t>xa</a:t>
            </a:r>
            <a:r>
              <a:rPr lang="zh-CN" altLang="en-US" dirty="0"/>
              <a:t>、</a:t>
            </a:r>
            <a:r>
              <a:rPr lang="en-US" altLang="zh-CN" dirty="0"/>
              <a:t>x*</a:t>
            </a:r>
            <a:r>
              <a:rPr lang="zh-CN" altLang="en-US" dirty="0"/>
              <a:t>分别表示预测边界框、</a:t>
            </a:r>
            <a:r>
              <a:rPr lang="en-US" altLang="zh-CN" dirty="0"/>
              <a:t>anchor</a:t>
            </a:r>
            <a:r>
              <a:rPr lang="zh-CN" altLang="en-US" dirty="0"/>
              <a:t>框和边界框真实值。</a:t>
            </a:r>
            <a:endParaRPr lang="en-US" altLang="zh-CN" dirty="0"/>
          </a:p>
          <a:p>
            <a:pPr algn="l"/>
            <a:r>
              <a:rPr lang="en-US" altLang="zh-CN" dirty="0"/>
              <a:t>	</a:t>
            </a:r>
            <a:r>
              <a:rPr lang="zh-CN" altLang="en-US" dirty="0"/>
              <a:t>上面公式意思是预测边界框从</a:t>
            </a:r>
            <a:r>
              <a:rPr lang="en-US" altLang="zh-CN" dirty="0"/>
              <a:t>anchor</a:t>
            </a:r>
            <a:r>
              <a:rPr lang="zh-CN" altLang="en-US" dirty="0"/>
              <a:t>框回归到相近实际边界框。</a:t>
            </a:r>
            <a:endParaRPr lang="en-US" altLang="zh-CN" dirty="0"/>
          </a:p>
          <a:p>
            <a:pPr algn="l"/>
            <a:r>
              <a:rPr lang="en-US" altLang="zh-CN" dirty="0"/>
              <a:t>	k</a:t>
            </a:r>
            <a:r>
              <a:rPr lang="zh-CN" altLang="en-US" dirty="0"/>
              <a:t>个边界框回归器学习用来负责对应的尺度和长宽比，</a:t>
            </a:r>
            <a:r>
              <a:rPr lang="en-US" altLang="zh-CN" dirty="0"/>
              <a:t>k</a:t>
            </a:r>
            <a:r>
              <a:rPr lang="zh-CN" altLang="en-US" dirty="0"/>
              <a:t>个回归器不共享权重</a:t>
            </a:r>
            <a:endParaRPr lang="en-US" altLang="zh-CN" dirty="0"/>
          </a:p>
        </p:txBody>
      </p:sp>
      <p:pic>
        <p:nvPicPr>
          <p:cNvPr id="6" name="图片 5">
            <a:extLst>
              <a:ext uri="{FF2B5EF4-FFF2-40B4-BE49-F238E27FC236}">
                <a16:creationId xmlns:a16="http://schemas.microsoft.com/office/drawing/2014/main" id="{C54F06D1-C740-9F72-F0A5-492E064844DB}"/>
              </a:ext>
            </a:extLst>
          </p:cNvPr>
          <p:cNvPicPr>
            <a:picLocks noChangeAspect="1"/>
          </p:cNvPicPr>
          <p:nvPr/>
        </p:nvPicPr>
        <p:blipFill>
          <a:blip r:embed="rId2"/>
          <a:stretch>
            <a:fillRect/>
          </a:stretch>
        </p:blipFill>
        <p:spPr>
          <a:xfrm>
            <a:off x="1779588" y="1876925"/>
            <a:ext cx="8278812" cy="689901"/>
          </a:xfrm>
          <a:prstGeom prst="rect">
            <a:avLst/>
          </a:prstGeom>
        </p:spPr>
      </p:pic>
    </p:spTree>
    <p:extLst>
      <p:ext uri="{BB962C8B-B14F-4D97-AF65-F5344CB8AC3E}">
        <p14:creationId xmlns:p14="http://schemas.microsoft.com/office/powerpoint/2010/main" val="179906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16A0C-FE2D-4635-9D4A-8748E4D16325}"/>
              </a:ext>
            </a:extLst>
          </p:cNvPr>
          <p:cNvSpPr>
            <a:spLocks noGrp="1"/>
          </p:cNvSpPr>
          <p:nvPr>
            <p:ph type="ctrTitle"/>
          </p:nvPr>
        </p:nvSpPr>
        <p:spPr>
          <a:xfrm>
            <a:off x="1524000" y="1122363"/>
            <a:ext cx="9144000" cy="881098"/>
          </a:xfrm>
        </p:spPr>
        <p:txBody>
          <a:bodyPr/>
          <a:lstStyle/>
          <a:p>
            <a:r>
              <a:rPr lang="zh-CN" altLang="en-US"/>
              <a:t>目录</a:t>
            </a:r>
          </a:p>
        </p:txBody>
      </p:sp>
      <p:sp>
        <p:nvSpPr>
          <p:cNvPr id="3" name="副标题 2">
            <a:extLst>
              <a:ext uri="{FF2B5EF4-FFF2-40B4-BE49-F238E27FC236}">
                <a16:creationId xmlns:a16="http://schemas.microsoft.com/office/drawing/2014/main" id="{A4AD4033-08E5-4641-A691-CA0C49D07DC3}"/>
              </a:ext>
            </a:extLst>
          </p:cNvPr>
          <p:cNvSpPr>
            <a:spLocks noGrp="1"/>
          </p:cNvSpPr>
          <p:nvPr>
            <p:ph type="subTitle" idx="1"/>
          </p:nvPr>
        </p:nvSpPr>
        <p:spPr>
          <a:xfrm>
            <a:off x="4555066" y="2356873"/>
            <a:ext cx="4484159" cy="2910452"/>
          </a:xfrm>
        </p:spPr>
        <p:txBody>
          <a:bodyPr/>
          <a:lstStyle/>
          <a:p>
            <a:pPr marL="457200" indent="-457200" algn="l">
              <a:buFont typeface="+mj-lt"/>
              <a:buAutoNum type="arabicPeriod"/>
            </a:pPr>
            <a:r>
              <a:rPr lang="zh-CN" altLang="en-US" dirty="0"/>
              <a:t>引言</a:t>
            </a:r>
            <a:endParaRPr lang="en-US" altLang="zh-CN" dirty="0"/>
          </a:p>
          <a:p>
            <a:pPr marL="457200" indent="-457200" algn="l">
              <a:buFont typeface="+mj-lt"/>
              <a:buAutoNum type="arabicPeriod"/>
            </a:pPr>
            <a:r>
              <a:rPr lang="zh-CN" altLang="en-US" dirty="0"/>
              <a:t>介绍以及相关工作</a:t>
            </a:r>
            <a:endParaRPr lang="en-US" altLang="zh-CN" dirty="0"/>
          </a:p>
          <a:p>
            <a:pPr marL="457200" indent="-457200" algn="l">
              <a:buFont typeface="+mj-lt"/>
              <a:buAutoNum type="arabicPeriod"/>
            </a:pPr>
            <a:r>
              <a:rPr lang="zh-CN" altLang="en-US" dirty="0"/>
              <a:t>区域建议网络</a:t>
            </a:r>
            <a:endParaRPr lang="en-US" altLang="zh-CN" dirty="0"/>
          </a:p>
          <a:p>
            <a:pPr marL="457200" indent="-457200" algn="l">
              <a:buFont typeface="+mj-lt"/>
              <a:buAutoNum type="arabicPeriod"/>
            </a:pPr>
            <a:r>
              <a:rPr lang="zh-CN" altLang="en-US" dirty="0"/>
              <a:t>实验</a:t>
            </a:r>
            <a:endParaRPr lang="en-US" altLang="zh-CN" dirty="0"/>
          </a:p>
          <a:p>
            <a:pPr marL="457200" indent="-457200" algn="l">
              <a:buFont typeface="+mj-lt"/>
              <a:buAutoNum type="arabicPeriod"/>
            </a:pPr>
            <a:r>
              <a:rPr lang="zh-CN" altLang="en-US" dirty="0"/>
              <a:t>总结</a:t>
            </a:r>
            <a:endParaRPr lang="en-US" altLang="zh-CN" dirty="0"/>
          </a:p>
        </p:txBody>
      </p:sp>
    </p:spTree>
    <p:extLst>
      <p:ext uri="{BB962C8B-B14F-4D97-AF65-F5344CB8AC3E}">
        <p14:creationId xmlns:p14="http://schemas.microsoft.com/office/powerpoint/2010/main" val="24657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t>
            </a:r>
            <a:r>
              <a:rPr lang="zh-CN" altLang="en-US" dirty="0"/>
              <a:t>优化介绍：</a:t>
            </a:r>
            <a:endParaRPr lang="en-US" altLang="zh-CN" dirty="0"/>
          </a:p>
          <a:p>
            <a:pPr algn="l"/>
            <a:r>
              <a:rPr lang="en-US" altLang="zh-CN" dirty="0"/>
              <a:t>	</a:t>
            </a:r>
            <a:r>
              <a:rPr lang="en-US" altLang="zh-CN" b="0" i="0" dirty="0">
                <a:solidFill>
                  <a:srgbClr val="121212"/>
                </a:solidFill>
                <a:effectLst/>
                <a:latin typeface="-apple-system"/>
              </a:rPr>
              <a:t>RPN </a:t>
            </a:r>
            <a:r>
              <a:rPr lang="zh-CN" altLang="en-US" b="0" i="0" dirty="0">
                <a:solidFill>
                  <a:srgbClr val="121212"/>
                </a:solidFill>
                <a:effectLst/>
                <a:latin typeface="-apple-system"/>
              </a:rPr>
              <a:t>可以通过反向传播和随机梯度下降（</a:t>
            </a:r>
            <a:r>
              <a:rPr lang="en-US" altLang="zh-CN" b="0" i="0" dirty="0">
                <a:solidFill>
                  <a:srgbClr val="121212"/>
                </a:solidFill>
                <a:effectLst/>
                <a:latin typeface="-apple-system"/>
              </a:rPr>
              <a:t>SGD</a:t>
            </a:r>
            <a:r>
              <a:rPr lang="zh-CN" altLang="en-US" b="0" i="0" dirty="0">
                <a:solidFill>
                  <a:srgbClr val="121212"/>
                </a:solidFill>
                <a:effectLst/>
                <a:latin typeface="-apple-system"/>
              </a:rPr>
              <a:t>）进行端到端训练。</a:t>
            </a:r>
            <a:endParaRPr lang="en-US" altLang="zh-CN" b="0" i="0" dirty="0">
              <a:solidFill>
                <a:srgbClr val="121212"/>
              </a:solidFill>
              <a:effectLst/>
              <a:latin typeface="-apple-system"/>
            </a:endParaRPr>
          </a:p>
          <a:p>
            <a:pPr algn="l"/>
            <a:r>
              <a:rPr lang="en-US" altLang="zh-CN" dirty="0">
                <a:solidFill>
                  <a:srgbClr val="121212"/>
                </a:solidFill>
                <a:latin typeface="-apple-system"/>
              </a:rPr>
              <a:t>	</a:t>
            </a:r>
            <a:r>
              <a:rPr lang="zh-CN" altLang="en-US" dirty="0">
                <a:solidFill>
                  <a:srgbClr val="121212"/>
                </a:solidFill>
                <a:latin typeface="-apple-system"/>
              </a:rPr>
              <a:t>每个小批量数据都从包含许多</a:t>
            </a:r>
            <a:r>
              <a:rPr lang="en-US" altLang="zh-CN" dirty="0">
                <a:solidFill>
                  <a:srgbClr val="121212"/>
                </a:solidFill>
                <a:latin typeface="-apple-system"/>
              </a:rPr>
              <a:t>anchor</a:t>
            </a:r>
            <a:r>
              <a:rPr lang="zh-CN" altLang="en-US" dirty="0">
                <a:solidFill>
                  <a:srgbClr val="121212"/>
                </a:solidFill>
                <a:latin typeface="-apple-system"/>
              </a:rPr>
              <a:t>的单张图片产生。所有</a:t>
            </a:r>
            <a:r>
              <a:rPr lang="en-US" altLang="zh-CN" dirty="0">
                <a:solidFill>
                  <a:srgbClr val="121212"/>
                </a:solidFill>
                <a:latin typeface="-apple-system"/>
              </a:rPr>
              <a:t>anchor</a:t>
            </a:r>
            <a:r>
              <a:rPr lang="zh-CN" altLang="en-US" dirty="0">
                <a:solidFill>
                  <a:srgbClr val="121212"/>
                </a:solidFill>
                <a:latin typeface="-apple-system"/>
              </a:rPr>
              <a:t>的损失函数可以进行优化的。采取</a:t>
            </a:r>
            <a:r>
              <a:rPr lang="en-US" altLang="zh-CN" dirty="0">
                <a:solidFill>
                  <a:srgbClr val="121212"/>
                </a:solidFill>
                <a:latin typeface="-apple-system"/>
              </a:rPr>
              <a:t>anchor</a:t>
            </a:r>
            <a:r>
              <a:rPr lang="zh-CN" altLang="en-US" dirty="0">
                <a:solidFill>
                  <a:srgbClr val="121212"/>
                </a:solidFill>
                <a:latin typeface="-apple-system"/>
              </a:rPr>
              <a:t>的方法是在图像中随机采样</a:t>
            </a:r>
            <a:r>
              <a:rPr lang="en-US" altLang="zh-CN" dirty="0">
                <a:solidFill>
                  <a:srgbClr val="121212"/>
                </a:solidFill>
                <a:latin typeface="-apple-system"/>
              </a:rPr>
              <a:t>256</a:t>
            </a:r>
            <a:r>
              <a:rPr lang="zh-CN" altLang="en-US" dirty="0">
                <a:solidFill>
                  <a:srgbClr val="121212"/>
                </a:solidFill>
                <a:latin typeface="-apple-system"/>
              </a:rPr>
              <a:t>个</a:t>
            </a:r>
            <a:r>
              <a:rPr lang="en-US" altLang="zh-CN" dirty="0">
                <a:solidFill>
                  <a:srgbClr val="121212"/>
                </a:solidFill>
                <a:latin typeface="-apple-system"/>
              </a:rPr>
              <a:t>anchor</a:t>
            </a:r>
            <a:r>
              <a:rPr lang="zh-CN" altLang="en-US" dirty="0">
                <a:solidFill>
                  <a:srgbClr val="121212"/>
                </a:solidFill>
                <a:latin typeface="-apple-system"/>
              </a:rPr>
              <a:t>，计算一个小批量的损失函数。</a:t>
            </a:r>
            <a:endParaRPr lang="en-US" altLang="zh-CN" dirty="0">
              <a:solidFill>
                <a:srgbClr val="121212"/>
              </a:solidFill>
              <a:latin typeface="-apple-system"/>
            </a:endParaRPr>
          </a:p>
          <a:p>
            <a:pPr algn="l"/>
            <a:r>
              <a:rPr lang="en-US" altLang="zh-CN" dirty="0">
                <a:solidFill>
                  <a:srgbClr val="121212"/>
                </a:solidFill>
                <a:latin typeface="-apple-system"/>
              </a:rPr>
              <a:t>	</a:t>
            </a:r>
            <a:r>
              <a:rPr lang="zh-CN" altLang="en-US" b="0" i="0" dirty="0">
                <a:solidFill>
                  <a:srgbClr val="121212"/>
                </a:solidFill>
                <a:effectLst/>
                <a:latin typeface="-apple-system"/>
              </a:rPr>
              <a:t>从标准方差为 </a:t>
            </a:r>
            <a:r>
              <a:rPr lang="en-US" altLang="zh-CN" b="0" i="0" dirty="0">
                <a:solidFill>
                  <a:srgbClr val="121212"/>
                </a:solidFill>
                <a:effectLst/>
                <a:latin typeface="-apple-system"/>
              </a:rPr>
              <a:t>0.01 </a:t>
            </a:r>
            <a:r>
              <a:rPr lang="zh-CN" altLang="en-US" b="0" i="0" dirty="0">
                <a:solidFill>
                  <a:srgbClr val="121212"/>
                </a:solidFill>
                <a:effectLst/>
                <a:latin typeface="-apple-system"/>
              </a:rPr>
              <a:t>的零均值高斯分布中提取权重来随机初始化所有新层。共享卷积层通过预训练的</a:t>
            </a:r>
            <a:r>
              <a:rPr lang="en-US" altLang="zh-CN" b="0" i="0" dirty="0">
                <a:solidFill>
                  <a:srgbClr val="121212"/>
                </a:solidFill>
                <a:effectLst/>
                <a:latin typeface="-apple-system"/>
              </a:rPr>
              <a:t>ImageNet</a:t>
            </a:r>
            <a:r>
              <a:rPr lang="zh-CN" altLang="en-US" b="0" i="0" dirty="0">
                <a:solidFill>
                  <a:srgbClr val="121212"/>
                </a:solidFill>
                <a:effectLst/>
                <a:latin typeface="-apple-system"/>
              </a:rPr>
              <a:t>分类模型来初始化，对于</a:t>
            </a:r>
            <a:r>
              <a:rPr lang="en-US" altLang="zh-CN" b="0" i="0" dirty="0">
                <a:solidFill>
                  <a:srgbClr val="121212"/>
                </a:solidFill>
                <a:effectLst/>
                <a:latin typeface="-apple-system"/>
              </a:rPr>
              <a:t>60k</a:t>
            </a:r>
            <a:r>
              <a:rPr lang="zh-CN" altLang="en-US" b="0" i="0" dirty="0">
                <a:solidFill>
                  <a:srgbClr val="121212"/>
                </a:solidFill>
                <a:effectLst/>
                <a:latin typeface="-apple-system"/>
              </a:rPr>
              <a:t>的小批量数据，我们设置学习率为</a:t>
            </a:r>
            <a:r>
              <a:rPr lang="en-US" altLang="zh-CN" b="0" i="0" dirty="0">
                <a:solidFill>
                  <a:srgbClr val="121212"/>
                </a:solidFill>
                <a:effectLst/>
                <a:latin typeface="-apple-system"/>
              </a:rPr>
              <a:t>0.001</a:t>
            </a:r>
            <a:r>
              <a:rPr lang="zh-CN" altLang="en-US" b="0" i="0" dirty="0">
                <a:solidFill>
                  <a:srgbClr val="121212"/>
                </a:solidFill>
                <a:effectLst/>
                <a:latin typeface="-apple-system"/>
              </a:rPr>
              <a:t>，对于</a:t>
            </a:r>
            <a:r>
              <a:rPr lang="en-US" altLang="zh-CN" b="0" i="0" dirty="0">
                <a:solidFill>
                  <a:srgbClr val="121212"/>
                </a:solidFill>
                <a:effectLst/>
                <a:latin typeface="-apple-system"/>
              </a:rPr>
              <a:t>PASCAL VOC</a:t>
            </a:r>
            <a:r>
              <a:rPr lang="zh-CN" altLang="en-US" b="0" i="0" dirty="0">
                <a:solidFill>
                  <a:srgbClr val="121212"/>
                </a:solidFill>
                <a:effectLst/>
                <a:latin typeface="-apple-system"/>
              </a:rPr>
              <a:t>数据集中的下一个</a:t>
            </a:r>
            <a:r>
              <a:rPr lang="en-US" altLang="zh-CN" b="0" i="0" dirty="0">
                <a:solidFill>
                  <a:srgbClr val="121212"/>
                </a:solidFill>
                <a:effectLst/>
                <a:latin typeface="-apple-system"/>
              </a:rPr>
              <a:t>20k</a:t>
            </a:r>
            <a:r>
              <a:rPr lang="zh-CN" altLang="en-US" b="0" i="0" dirty="0">
                <a:solidFill>
                  <a:srgbClr val="121212"/>
                </a:solidFill>
                <a:effectLst/>
                <a:latin typeface="-apple-system"/>
              </a:rPr>
              <a:t>小批量数据集，学习率设置为</a:t>
            </a:r>
            <a:r>
              <a:rPr lang="en-US" altLang="zh-CN" b="0" i="0" dirty="0">
                <a:solidFill>
                  <a:srgbClr val="121212"/>
                </a:solidFill>
                <a:effectLst/>
                <a:latin typeface="-apple-system"/>
              </a:rPr>
              <a:t>0.0001</a:t>
            </a:r>
            <a:r>
              <a:rPr lang="zh-CN" altLang="en-US" b="0" i="0" dirty="0">
                <a:solidFill>
                  <a:srgbClr val="121212"/>
                </a:solidFill>
                <a:effectLst/>
                <a:latin typeface="-apple-system"/>
              </a:rPr>
              <a:t>，动量设置为</a:t>
            </a:r>
            <a:r>
              <a:rPr lang="en-US" altLang="zh-CN" b="0" i="0" dirty="0">
                <a:solidFill>
                  <a:srgbClr val="121212"/>
                </a:solidFill>
                <a:effectLst/>
                <a:latin typeface="-apple-system"/>
              </a:rPr>
              <a:t>0.9</a:t>
            </a:r>
            <a:r>
              <a:rPr lang="zh-CN" altLang="en-US" b="0" i="0" dirty="0">
                <a:solidFill>
                  <a:srgbClr val="121212"/>
                </a:solidFill>
                <a:effectLst/>
                <a:latin typeface="-apple-system"/>
              </a:rPr>
              <a:t>权重衰减设置为</a:t>
            </a:r>
            <a:r>
              <a:rPr lang="en-US" altLang="zh-CN" b="0" i="0" dirty="0">
                <a:solidFill>
                  <a:srgbClr val="121212"/>
                </a:solidFill>
                <a:effectLst/>
                <a:latin typeface="-apple-system"/>
              </a:rPr>
              <a:t>0.00005</a:t>
            </a:r>
            <a:r>
              <a:rPr lang="zh-CN" altLang="en-US" b="0" i="0" dirty="0">
                <a:solidFill>
                  <a:srgbClr val="121212"/>
                </a:solidFill>
                <a:effectLst/>
                <a:latin typeface="-apple-system"/>
              </a:rPr>
              <a:t>，实现使用的是</a:t>
            </a:r>
            <a:r>
              <a:rPr lang="en-US" altLang="zh-CN" b="0" i="0" dirty="0">
                <a:solidFill>
                  <a:srgbClr val="121212"/>
                </a:solidFill>
                <a:effectLst/>
                <a:latin typeface="-apple-system"/>
              </a:rPr>
              <a:t>Caffe</a:t>
            </a:r>
            <a:r>
              <a:rPr lang="zh-CN" altLang="en-US" b="0" i="0" dirty="0">
                <a:solidFill>
                  <a:srgbClr val="121212"/>
                </a:solidFill>
                <a:effectLst/>
                <a:latin typeface="-apple-system"/>
              </a:rPr>
              <a:t>。</a:t>
            </a:r>
            <a:endParaRPr lang="en-US" altLang="zh-CN" dirty="0"/>
          </a:p>
          <a:p>
            <a:pPr algn="l"/>
            <a:r>
              <a:rPr lang="en-US" altLang="zh-CN" dirty="0"/>
              <a:t>	</a:t>
            </a:r>
          </a:p>
        </p:txBody>
      </p:sp>
    </p:spTree>
    <p:extLst>
      <p:ext uri="{BB962C8B-B14F-4D97-AF65-F5344CB8AC3E}">
        <p14:creationId xmlns:p14="http://schemas.microsoft.com/office/powerpoint/2010/main" val="1973320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RPN</a:t>
            </a:r>
            <a:r>
              <a:rPr lang="zh-CN" altLang="en-US" dirty="0"/>
              <a:t>和</a:t>
            </a:r>
            <a:r>
              <a:rPr lang="en-US" altLang="zh-CN" dirty="0"/>
              <a:t>Fast R-CNN</a:t>
            </a:r>
            <a:r>
              <a:rPr lang="zh-CN" altLang="en-US" dirty="0"/>
              <a:t>共享特征：</a:t>
            </a:r>
            <a:endParaRPr lang="en-US" altLang="zh-CN" dirty="0"/>
          </a:p>
          <a:p>
            <a:pPr algn="l"/>
            <a:r>
              <a:rPr lang="en-US" altLang="zh-CN" dirty="0"/>
              <a:t>	</a:t>
            </a:r>
            <a:r>
              <a:rPr lang="zh-CN" altLang="en-US" b="0" i="0" dirty="0">
                <a:solidFill>
                  <a:srgbClr val="121212"/>
                </a:solidFill>
                <a:effectLst/>
                <a:latin typeface="-apple-system"/>
              </a:rPr>
              <a:t>交替训练，首先训练</a:t>
            </a:r>
            <a:r>
              <a:rPr lang="en-US" altLang="zh-CN" b="0" i="0" dirty="0">
                <a:solidFill>
                  <a:srgbClr val="121212"/>
                </a:solidFill>
                <a:effectLst/>
                <a:latin typeface="-apple-system"/>
              </a:rPr>
              <a:t>RPN</a:t>
            </a:r>
            <a:r>
              <a:rPr lang="zh-CN" altLang="en-US" b="0" i="0" dirty="0">
                <a:solidFill>
                  <a:srgbClr val="121212"/>
                </a:solidFill>
                <a:effectLst/>
                <a:latin typeface="-apple-system"/>
              </a:rPr>
              <a:t>，然后使用训练好的</a:t>
            </a:r>
            <a:r>
              <a:rPr lang="en-US" altLang="zh-CN" b="0" i="0" dirty="0">
                <a:solidFill>
                  <a:srgbClr val="121212"/>
                </a:solidFill>
                <a:effectLst/>
                <a:latin typeface="-apple-system"/>
              </a:rPr>
              <a:t>RPN</a:t>
            </a:r>
            <a:r>
              <a:rPr lang="zh-CN" altLang="en-US" b="0" i="0" dirty="0">
                <a:solidFill>
                  <a:srgbClr val="121212"/>
                </a:solidFill>
                <a:effectLst/>
                <a:latin typeface="-apple-system"/>
              </a:rPr>
              <a:t>产生</a:t>
            </a:r>
            <a:r>
              <a:rPr lang="en-US" altLang="zh-CN" b="0" i="0" dirty="0">
                <a:solidFill>
                  <a:srgbClr val="121212"/>
                </a:solidFill>
                <a:effectLst/>
                <a:latin typeface="-apple-system"/>
              </a:rPr>
              <a:t>proposals</a:t>
            </a:r>
            <a:r>
              <a:rPr lang="zh-CN" altLang="en-US" b="0" i="0" dirty="0">
                <a:solidFill>
                  <a:srgbClr val="121212"/>
                </a:solidFill>
                <a:effectLst/>
                <a:latin typeface="-apple-system"/>
              </a:rPr>
              <a:t>训练</a:t>
            </a:r>
            <a:r>
              <a:rPr lang="en-US" altLang="zh-CN" b="0" i="0" dirty="0">
                <a:solidFill>
                  <a:srgbClr val="121212"/>
                </a:solidFill>
                <a:effectLst/>
                <a:latin typeface="-apple-system"/>
              </a:rPr>
              <a:t>Fast R-CNN</a:t>
            </a:r>
            <a:r>
              <a:rPr lang="zh-CN" altLang="en-US" b="0" i="0" dirty="0">
                <a:solidFill>
                  <a:srgbClr val="121212"/>
                </a:solidFill>
                <a:effectLst/>
                <a:latin typeface="-apple-system"/>
              </a:rPr>
              <a:t>，然后再使用</a:t>
            </a:r>
            <a:r>
              <a:rPr lang="en-US" altLang="zh-CN" b="0" i="0" dirty="0">
                <a:solidFill>
                  <a:srgbClr val="121212"/>
                </a:solidFill>
                <a:effectLst/>
                <a:latin typeface="-apple-system"/>
              </a:rPr>
              <a:t>Fast R-CNN</a:t>
            </a:r>
            <a:r>
              <a:rPr lang="zh-CN" altLang="en-US" b="0" i="0" dirty="0">
                <a:solidFill>
                  <a:srgbClr val="121212"/>
                </a:solidFill>
                <a:effectLst/>
                <a:latin typeface="-apple-system"/>
              </a:rPr>
              <a:t>的结果训练</a:t>
            </a:r>
            <a:r>
              <a:rPr lang="en-US" altLang="zh-CN" b="0" i="0" dirty="0">
                <a:solidFill>
                  <a:srgbClr val="121212"/>
                </a:solidFill>
                <a:effectLst/>
                <a:latin typeface="-apple-system"/>
              </a:rPr>
              <a:t>RPN</a:t>
            </a:r>
            <a:r>
              <a:rPr lang="zh-CN" altLang="en-US" b="0" i="0" dirty="0">
                <a:solidFill>
                  <a:srgbClr val="121212"/>
                </a:solidFill>
                <a:effectLst/>
                <a:latin typeface="-apple-system"/>
              </a:rPr>
              <a:t>，如此迭代。本文使用的方法就是这个。</a:t>
            </a:r>
            <a:endParaRPr lang="en-US" altLang="zh-CN" b="0" i="0" dirty="0">
              <a:solidFill>
                <a:srgbClr val="121212"/>
              </a:solidFill>
              <a:effectLst/>
              <a:latin typeface="-apple-system"/>
            </a:endParaRPr>
          </a:p>
          <a:p>
            <a:pPr algn="l"/>
            <a:r>
              <a:rPr lang="en-US" altLang="zh-CN" dirty="0">
                <a:solidFill>
                  <a:srgbClr val="121212"/>
                </a:solidFill>
                <a:latin typeface="-apple-system"/>
              </a:rPr>
              <a:t>	</a:t>
            </a:r>
          </a:p>
          <a:p>
            <a:pPr algn="l"/>
            <a:r>
              <a:rPr lang="en-US" altLang="zh-CN" dirty="0">
                <a:solidFill>
                  <a:srgbClr val="121212"/>
                </a:solidFill>
                <a:latin typeface="-apple-system"/>
              </a:rPr>
              <a:t>	</a:t>
            </a:r>
            <a:r>
              <a:rPr lang="en-US" altLang="zh-CN" dirty="0"/>
              <a:t>	</a:t>
            </a:r>
          </a:p>
        </p:txBody>
      </p:sp>
    </p:spTree>
    <p:extLst>
      <p:ext uri="{BB962C8B-B14F-4D97-AF65-F5344CB8AC3E}">
        <p14:creationId xmlns:p14="http://schemas.microsoft.com/office/powerpoint/2010/main" val="2337086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区域建议网络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t>
            </a:r>
            <a:r>
              <a:rPr lang="zh-CN" altLang="en-US" dirty="0">
                <a:solidFill>
                  <a:srgbClr val="121212"/>
                </a:solidFill>
                <a:latin typeface="-apple-system"/>
              </a:rPr>
              <a:t>本文使用的是</a:t>
            </a:r>
            <a:r>
              <a:rPr lang="en-US" altLang="zh-CN" dirty="0">
                <a:solidFill>
                  <a:srgbClr val="121212"/>
                </a:solidFill>
                <a:latin typeface="-apple-system"/>
              </a:rPr>
              <a:t>4</a:t>
            </a:r>
            <a:r>
              <a:rPr lang="zh-CN" altLang="en-US" dirty="0">
                <a:solidFill>
                  <a:srgbClr val="121212"/>
                </a:solidFill>
                <a:latin typeface="-apple-system"/>
              </a:rPr>
              <a:t>步交替训练方法，通过切换</a:t>
            </a:r>
            <a:r>
              <a:rPr lang="en-US" altLang="zh-CN" dirty="0">
                <a:solidFill>
                  <a:srgbClr val="121212"/>
                </a:solidFill>
                <a:latin typeface="-apple-system"/>
              </a:rPr>
              <a:t>RPN</a:t>
            </a:r>
            <a:r>
              <a:rPr lang="zh-CN" altLang="en-US" dirty="0">
                <a:solidFill>
                  <a:srgbClr val="121212"/>
                </a:solidFill>
                <a:latin typeface="-apple-system"/>
              </a:rPr>
              <a:t>和</a:t>
            </a:r>
            <a:r>
              <a:rPr lang="en-US" altLang="zh-CN" dirty="0">
                <a:solidFill>
                  <a:srgbClr val="121212"/>
                </a:solidFill>
                <a:latin typeface="-apple-system"/>
              </a:rPr>
              <a:t>Fast R-CNN</a:t>
            </a:r>
            <a:r>
              <a:rPr lang="zh-CN" altLang="en-US" dirty="0">
                <a:solidFill>
                  <a:srgbClr val="121212"/>
                </a:solidFill>
                <a:latin typeface="-apple-system"/>
              </a:rPr>
              <a:t>分布训练，使得共享卷积层得到训练：</a:t>
            </a:r>
            <a:endParaRPr lang="en-US" altLang="zh-CN" dirty="0">
              <a:solidFill>
                <a:srgbClr val="121212"/>
              </a:solidFill>
              <a:latin typeface="-apple-system"/>
            </a:endParaRPr>
          </a:p>
          <a:p>
            <a:pPr algn="l">
              <a:buFont typeface="+mj-lt"/>
              <a:buAutoNum type="arabicPeriod"/>
            </a:pPr>
            <a:r>
              <a:rPr lang="zh-CN" altLang="en-US" b="0" i="0" dirty="0">
                <a:solidFill>
                  <a:srgbClr val="121212"/>
                </a:solidFill>
                <a:effectLst/>
                <a:latin typeface="-apple-system"/>
              </a:rPr>
              <a:t>首先训练</a:t>
            </a:r>
            <a:r>
              <a:rPr lang="en-US" altLang="zh-CN" b="0" i="0" dirty="0">
                <a:solidFill>
                  <a:srgbClr val="121212"/>
                </a:solidFill>
                <a:effectLst/>
                <a:latin typeface="-apple-system"/>
              </a:rPr>
              <a:t>RPN</a:t>
            </a:r>
            <a:r>
              <a:rPr lang="zh-CN" altLang="en-US" b="0" i="0" dirty="0">
                <a:solidFill>
                  <a:srgbClr val="121212"/>
                </a:solidFill>
                <a:effectLst/>
                <a:latin typeface="-apple-system"/>
              </a:rPr>
              <a:t>，使用在</a:t>
            </a:r>
            <a:r>
              <a:rPr lang="en-US" altLang="zh-CN" b="0" i="0" dirty="0">
                <a:solidFill>
                  <a:srgbClr val="121212"/>
                </a:solidFill>
                <a:effectLst/>
                <a:latin typeface="-apple-system"/>
              </a:rPr>
              <a:t>ImageNet</a:t>
            </a:r>
            <a:r>
              <a:rPr lang="zh-CN" altLang="en-US" b="0" i="0" dirty="0">
                <a:solidFill>
                  <a:srgbClr val="121212"/>
                </a:solidFill>
                <a:effectLst/>
                <a:latin typeface="-apple-system"/>
              </a:rPr>
              <a:t>上预训练的模型进行初始化，对</a:t>
            </a:r>
            <a:r>
              <a:rPr lang="en-US" altLang="zh-CN" b="0" i="0" dirty="0">
                <a:solidFill>
                  <a:srgbClr val="121212"/>
                </a:solidFill>
                <a:effectLst/>
                <a:latin typeface="-apple-system"/>
              </a:rPr>
              <a:t>RPN</a:t>
            </a:r>
            <a:r>
              <a:rPr lang="zh-CN" altLang="en-US" b="0" i="0" dirty="0">
                <a:solidFill>
                  <a:srgbClr val="121212"/>
                </a:solidFill>
                <a:effectLst/>
                <a:latin typeface="-apple-system"/>
              </a:rPr>
              <a:t>的目标区域推荐能力进行优化。</a:t>
            </a:r>
          </a:p>
          <a:p>
            <a:pPr algn="l">
              <a:buFont typeface="+mj-lt"/>
              <a:buAutoNum type="arabicPeriod"/>
            </a:pPr>
            <a:r>
              <a:rPr lang="zh-CN" altLang="en-US" b="0" i="0" dirty="0">
                <a:solidFill>
                  <a:srgbClr val="121212"/>
                </a:solidFill>
                <a:effectLst/>
                <a:latin typeface="-apple-system"/>
              </a:rPr>
              <a:t>通过第一步训练好的</a:t>
            </a:r>
            <a:r>
              <a:rPr lang="en-US" altLang="zh-CN" b="0" i="0" dirty="0">
                <a:solidFill>
                  <a:srgbClr val="121212"/>
                </a:solidFill>
                <a:effectLst/>
                <a:latin typeface="-apple-system"/>
              </a:rPr>
              <a:t>RPN</a:t>
            </a:r>
            <a:r>
              <a:rPr lang="zh-CN" altLang="en-US" b="0" i="0" dirty="0">
                <a:solidFill>
                  <a:srgbClr val="121212"/>
                </a:solidFill>
                <a:effectLst/>
                <a:latin typeface="-apple-system"/>
              </a:rPr>
              <a:t>输出的</a:t>
            </a:r>
            <a:r>
              <a:rPr lang="en-US" altLang="zh-CN" b="0" i="0" dirty="0">
                <a:solidFill>
                  <a:srgbClr val="121212"/>
                </a:solidFill>
                <a:effectLst/>
                <a:latin typeface="-apple-system"/>
              </a:rPr>
              <a:t>proposals</a:t>
            </a:r>
            <a:r>
              <a:rPr lang="zh-CN" altLang="en-US" b="0" i="0" dirty="0">
                <a:solidFill>
                  <a:srgbClr val="121212"/>
                </a:solidFill>
                <a:effectLst/>
                <a:latin typeface="-apple-system"/>
              </a:rPr>
              <a:t>对</a:t>
            </a:r>
            <a:r>
              <a:rPr lang="en-US" altLang="zh-CN" b="0" i="0" dirty="0">
                <a:solidFill>
                  <a:srgbClr val="121212"/>
                </a:solidFill>
                <a:effectLst/>
                <a:latin typeface="-apple-system"/>
              </a:rPr>
              <a:t>Fast R-CNN</a:t>
            </a:r>
            <a:r>
              <a:rPr lang="zh-CN" altLang="en-US" b="0" i="0" dirty="0">
                <a:solidFill>
                  <a:srgbClr val="121212"/>
                </a:solidFill>
                <a:effectLst/>
                <a:latin typeface="-apple-system"/>
              </a:rPr>
              <a:t>（由</a:t>
            </a:r>
            <a:r>
              <a:rPr lang="en-US" altLang="zh-CN" b="0" i="0" dirty="0">
                <a:solidFill>
                  <a:srgbClr val="121212"/>
                </a:solidFill>
                <a:effectLst/>
                <a:latin typeface="-apple-system"/>
              </a:rPr>
              <a:t>ImageNet</a:t>
            </a:r>
            <a:r>
              <a:rPr lang="zh-CN" altLang="en-US" b="0" i="0" dirty="0">
                <a:solidFill>
                  <a:srgbClr val="121212"/>
                </a:solidFill>
                <a:effectLst/>
                <a:latin typeface="-apple-system"/>
              </a:rPr>
              <a:t>预训练模型进行初始化）进行单独训练，到这步时，两个模块还没有实现共享卷积层。</a:t>
            </a:r>
          </a:p>
          <a:p>
            <a:pPr algn="l">
              <a:buFont typeface="+mj-lt"/>
              <a:buAutoNum type="arabicPeriod"/>
            </a:pPr>
            <a:r>
              <a:rPr lang="zh-CN" altLang="en-US" b="0" i="0" dirty="0">
                <a:solidFill>
                  <a:srgbClr val="121212"/>
                </a:solidFill>
                <a:effectLst/>
                <a:latin typeface="-apple-system"/>
              </a:rPr>
              <a:t>第三步，通过检测网络再初始化</a:t>
            </a:r>
            <a:r>
              <a:rPr lang="en-US" altLang="zh-CN" b="0" i="0" dirty="0">
                <a:solidFill>
                  <a:srgbClr val="121212"/>
                </a:solidFill>
                <a:effectLst/>
                <a:latin typeface="-apple-system"/>
              </a:rPr>
              <a:t>RPN</a:t>
            </a:r>
            <a:r>
              <a:rPr lang="zh-CN" altLang="en-US" b="0" i="0" dirty="0">
                <a:solidFill>
                  <a:srgbClr val="121212"/>
                </a:solidFill>
                <a:effectLst/>
                <a:latin typeface="-apple-system"/>
              </a:rPr>
              <a:t>训练，但是，要修正共享卷积层（</a:t>
            </a:r>
            <a:r>
              <a:rPr lang="en-US" altLang="zh-CN" b="0" i="0" dirty="0">
                <a:solidFill>
                  <a:srgbClr val="121212"/>
                </a:solidFill>
                <a:effectLst/>
                <a:latin typeface="-apple-system"/>
              </a:rPr>
              <a:t>ZF OR VGG-16 backbone</a:t>
            </a:r>
            <a:r>
              <a:rPr lang="zh-CN" altLang="en-US" b="0" i="0" dirty="0">
                <a:solidFill>
                  <a:srgbClr val="121212"/>
                </a:solidFill>
                <a:effectLst/>
                <a:latin typeface="-apple-system"/>
              </a:rPr>
              <a:t>），只</a:t>
            </a:r>
            <a:r>
              <a:rPr lang="en-US" altLang="zh-CN" b="0" i="0" dirty="0">
                <a:solidFill>
                  <a:srgbClr val="121212"/>
                </a:solidFill>
                <a:effectLst/>
                <a:latin typeface="-apple-system"/>
              </a:rPr>
              <a:t>RPN</a:t>
            </a:r>
            <a:r>
              <a:rPr lang="zh-CN" altLang="en-US" b="0" i="0" dirty="0">
                <a:solidFill>
                  <a:srgbClr val="121212"/>
                </a:solidFill>
                <a:effectLst/>
                <a:latin typeface="-apple-system"/>
              </a:rPr>
              <a:t>特有的层进行</a:t>
            </a:r>
            <a:r>
              <a:rPr lang="zh-CN" altLang="en-US" dirty="0">
                <a:solidFill>
                  <a:srgbClr val="121212"/>
                </a:solidFill>
                <a:latin typeface="-apple-system"/>
              </a:rPr>
              <a:t>微调</a:t>
            </a:r>
            <a:r>
              <a:rPr lang="zh-CN" altLang="en-US" b="0" i="0" dirty="0">
                <a:solidFill>
                  <a:srgbClr val="121212"/>
                </a:solidFill>
                <a:effectLst/>
                <a:latin typeface="-apple-system"/>
              </a:rPr>
              <a:t>。这样就实现了两个模块共享卷积层。</a:t>
            </a:r>
          </a:p>
          <a:p>
            <a:pPr algn="l">
              <a:buFont typeface="+mj-lt"/>
              <a:buAutoNum type="arabicPeriod"/>
            </a:pPr>
            <a:r>
              <a:rPr lang="zh-CN" altLang="en-US" b="0" i="0" dirty="0">
                <a:solidFill>
                  <a:srgbClr val="121212"/>
                </a:solidFill>
                <a:effectLst/>
                <a:latin typeface="-apple-system"/>
              </a:rPr>
              <a:t>最后继续固定共享卷积层，对</a:t>
            </a:r>
            <a:r>
              <a:rPr lang="en-US" altLang="zh-CN" b="0" i="0" dirty="0">
                <a:solidFill>
                  <a:srgbClr val="121212"/>
                </a:solidFill>
                <a:effectLst/>
                <a:latin typeface="-apple-system"/>
              </a:rPr>
              <a:t>Fast R-CNN</a:t>
            </a:r>
            <a:r>
              <a:rPr lang="zh-CN" altLang="en-US" b="0" i="0" dirty="0">
                <a:solidFill>
                  <a:srgbClr val="121212"/>
                </a:solidFill>
                <a:effectLst/>
                <a:latin typeface="-apple-system"/>
              </a:rPr>
              <a:t>特有的层进行微调。这样就达到了两个模块共享卷积并成为一体。</a:t>
            </a:r>
          </a:p>
          <a:p>
            <a:pPr algn="l"/>
            <a:endParaRPr lang="en-US" altLang="zh-CN" dirty="0">
              <a:solidFill>
                <a:srgbClr val="121212"/>
              </a:solidFill>
              <a:latin typeface="-apple-system"/>
            </a:endParaRPr>
          </a:p>
          <a:p>
            <a:pPr algn="l"/>
            <a:r>
              <a:rPr lang="en-US" altLang="zh-CN" dirty="0">
                <a:solidFill>
                  <a:srgbClr val="121212"/>
                </a:solidFill>
                <a:latin typeface="-apple-system"/>
              </a:rPr>
              <a:t>	</a:t>
            </a:r>
            <a:r>
              <a:rPr lang="en-US" altLang="zh-CN" dirty="0"/>
              <a:t>	</a:t>
            </a:r>
          </a:p>
        </p:txBody>
      </p:sp>
    </p:spTree>
    <p:extLst>
      <p:ext uri="{BB962C8B-B14F-4D97-AF65-F5344CB8AC3E}">
        <p14:creationId xmlns:p14="http://schemas.microsoft.com/office/powerpoint/2010/main" val="3550040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实验</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b="0" i="0" dirty="0">
                <a:solidFill>
                  <a:srgbClr val="121212"/>
                </a:solidFill>
                <a:effectLst/>
                <a:latin typeface="-apple-system"/>
              </a:rPr>
              <a:t>	</a:t>
            </a:r>
            <a:r>
              <a:rPr lang="zh-CN" altLang="en-US" b="0" i="0" dirty="0">
                <a:solidFill>
                  <a:srgbClr val="121212"/>
                </a:solidFill>
                <a:effectLst/>
                <a:latin typeface="-apple-system"/>
              </a:rPr>
              <a:t>数据集：</a:t>
            </a:r>
            <a:r>
              <a:rPr lang="en-US" altLang="zh-CN" b="0" i="0" dirty="0">
                <a:solidFill>
                  <a:srgbClr val="121212"/>
                </a:solidFill>
                <a:effectLst/>
                <a:latin typeface="-apple-system"/>
              </a:rPr>
              <a:t>PASCAL VOC 2007/2012</a:t>
            </a:r>
          </a:p>
          <a:p>
            <a:pPr algn="l"/>
            <a:r>
              <a:rPr lang="en-US" altLang="zh-CN" dirty="0">
                <a:solidFill>
                  <a:srgbClr val="121212"/>
                </a:solidFill>
                <a:latin typeface="-apple-system"/>
              </a:rPr>
              <a:t>	</a:t>
            </a:r>
            <a:r>
              <a:rPr lang="zh-CN" altLang="en-US" dirty="0">
                <a:solidFill>
                  <a:srgbClr val="121212"/>
                </a:solidFill>
                <a:latin typeface="-apple-system"/>
              </a:rPr>
              <a:t>内容：包含了</a:t>
            </a:r>
            <a:r>
              <a:rPr lang="en-US" altLang="zh-CN" dirty="0">
                <a:solidFill>
                  <a:srgbClr val="121212"/>
                </a:solidFill>
                <a:latin typeface="-apple-system"/>
              </a:rPr>
              <a:t>5000</a:t>
            </a:r>
            <a:r>
              <a:rPr lang="zh-CN" altLang="en-US" dirty="0">
                <a:solidFill>
                  <a:srgbClr val="121212"/>
                </a:solidFill>
                <a:latin typeface="-apple-system"/>
              </a:rPr>
              <a:t>张训练评估图像、</a:t>
            </a:r>
            <a:r>
              <a:rPr lang="en-US" altLang="zh-CN" dirty="0">
                <a:solidFill>
                  <a:srgbClr val="121212"/>
                </a:solidFill>
                <a:latin typeface="-apple-system"/>
              </a:rPr>
              <a:t>5000</a:t>
            </a:r>
            <a:r>
              <a:rPr lang="zh-CN" altLang="en-US" dirty="0">
                <a:solidFill>
                  <a:srgbClr val="121212"/>
                </a:solidFill>
                <a:latin typeface="-apple-system"/>
              </a:rPr>
              <a:t>张测试图像（</a:t>
            </a:r>
            <a:r>
              <a:rPr lang="en-US" altLang="zh-CN" dirty="0">
                <a:solidFill>
                  <a:srgbClr val="121212"/>
                </a:solidFill>
                <a:latin typeface="-apple-system"/>
              </a:rPr>
              <a:t>20</a:t>
            </a:r>
            <a:r>
              <a:rPr lang="zh-CN" altLang="en-US" dirty="0">
                <a:solidFill>
                  <a:srgbClr val="121212"/>
                </a:solidFill>
                <a:latin typeface="-apple-system"/>
              </a:rPr>
              <a:t>个目标类别）</a:t>
            </a:r>
            <a:endParaRPr lang="en-US" altLang="zh-CN" dirty="0">
              <a:solidFill>
                <a:srgbClr val="121212"/>
              </a:solidFill>
              <a:latin typeface="-apple-system"/>
            </a:endParaRPr>
          </a:p>
          <a:p>
            <a:pPr algn="l"/>
            <a:r>
              <a:rPr lang="en-US" altLang="zh-CN" b="0" i="0" dirty="0">
                <a:solidFill>
                  <a:srgbClr val="121212"/>
                </a:solidFill>
                <a:effectLst/>
                <a:latin typeface="-apple-system"/>
              </a:rPr>
              <a:t>	</a:t>
            </a:r>
            <a:r>
              <a:rPr lang="zh-CN" altLang="en-US" dirty="0">
                <a:solidFill>
                  <a:srgbClr val="121212"/>
                </a:solidFill>
                <a:latin typeface="-apple-system"/>
              </a:rPr>
              <a:t>模型：</a:t>
            </a:r>
            <a:r>
              <a:rPr lang="en-US" altLang="zh-CN" dirty="0">
                <a:solidFill>
                  <a:srgbClr val="121212"/>
                </a:solidFill>
                <a:latin typeface="-apple-system"/>
              </a:rPr>
              <a:t>ZF</a:t>
            </a:r>
            <a:r>
              <a:rPr lang="zh-CN" altLang="en-US" dirty="0">
                <a:solidFill>
                  <a:srgbClr val="121212"/>
                </a:solidFill>
                <a:latin typeface="-apple-system"/>
              </a:rPr>
              <a:t>模型、</a:t>
            </a:r>
            <a:r>
              <a:rPr lang="en-US" altLang="zh-CN" dirty="0">
                <a:solidFill>
                  <a:srgbClr val="121212"/>
                </a:solidFill>
                <a:latin typeface="-apple-system"/>
              </a:rPr>
              <a:t>VGG-16</a:t>
            </a:r>
          </a:p>
          <a:p>
            <a:pPr algn="l"/>
            <a:r>
              <a:rPr lang="en-US" altLang="zh-CN" b="0" i="0" dirty="0">
                <a:solidFill>
                  <a:srgbClr val="121212"/>
                </a:solidFill>
                <a:effectLst/>
                <a:latin typeface="-apple-system"/>
              </a:rPr>
              <a:t>	</a:t>
            </a:r>
            <a:r>
              <a:rPr lang="zh-CN" altLang="en-US" dirty="0">
                <a:solidFill>
                  <a:srgbClr val="121212"/>
                </a:solidFill>
                <a:latin typeface="-apple-system"/>
              </a:rPr>
              <a:t>评估指标：平均精度均值（</a:t>
            </a:r>
            <a:r>
              <a:rPr lang="en-US" altLang="zh-CN" dirty="0" err="1">
                <a:solidFill>
                  <a:srgbClr val="121212"/>
                </a:solidFill>
                <a:latin typeface="-apple-system"/>
              </a:rPr>
              <a:t>mAP</a:t>
            </a:r>
            <a:r>
              <a:rPr lang="zh-CN" altLang="en-US" dirty="0">
                <a:solidFill>
                  <a:srgbClr val="121212"/>
                </a:solidFill>
                <a:latin typeface="-apple-system"/>
              </a:rPr>
              <a:t>）</a:t>
            </a:r>
            <a:endParaRPr lang="en-US" altLang="zh-CN" dirty="0">
              <a:solidFill>
                <a:srgbClr val="121212"/>
              </a:solidFill>
              <a:latin typeface="-apple-system"/>
            </a:endParaRPr>
          </a:p>
          <a:p>
            <a:pPr algn="l"/>
            <a:r>
              <a:rPr lang="en-US" altLang="zh-CN" dirty="0">
                <a:solidFill>
                  <a:srgbClr val="121212"/>
                </a:solidFill>
                <a:latin typeface="-apple-system"/>
              </a:rPr>
              <a:t>	</a:t>
            </a:r>
          </a:p>
          <a:p>
            <a:pPr algn="l"/>
            <a:r>
              <a:rPr lang="en-US" altLang="zh-CN" dirty="0">
                <a:solidFill>
                  <a:srgbClr val="121212"/>
                </a:solidFill>
                <a:latin typeface="-apple-system"/>
              </a:rPr>
              <a:t>	</a:t>
            </a:r>
            <a:r>
              <a:rPr lang="en-US" altLang="zh-CN" dirty="0"/>
              <a:t>	</a:t>
            </a:r>
          </a:p>
        </p:txBody>
      </p:sp>
    </p:spTree>
    <p:extLst>
      <p:ext uri="{BB962C8B-B14F-4D97-AF65-F5344CB8AC3E}">
        <p14:creationId xmlns:p14="http://schemas.microsoft.com/office/powerpoint/2010/main" val="1505085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实验</a:t>
            </a:r>
          </a:p>
        </p:txBody>
      </p:sp>
      <p:pic>
        <p:nvPicPr>
          <p:cNvPr id="9" name="图片 8">
            <a:extLst>
              <a:ext uri="{FF2B5EF4-FFF2-40B4-BE49-F238E27FC236}">
                <a16:creationId xmlns:a16="http://schemas.microsoft.com/office/drawing/2014/main" id="{4BBACEDB-E18E-1958-E4F8-7F05FF54749B}"/>
              </a:ext>
            </a:extLst>
          </p:cNvPr>
          <p:cNvPicPr>
            <a:picLocks noChangeAspect="1"/>
          </p:cNvPicPr>
          <p:nvPr/>
        </p:nvPicPr>
        <p:blipFill>
          <a:blip r:embed="rId2"/>
          <a:stretch>
            <a:fillRect/>
          </a:stretch>
        </p:blipFill>
        <p:spPr>
          <a:xfrm>
            <a:off x="942975" y="1761960"/>
            <a:ext cx="7600951" cy="4319796"/>
          </a:xfrm>
          <a:prstGeom prst="rect">
            <a:avLst/>
          </a:prstGeom>
        </p:spPr>
      </p:pic>
      <p:sp>
        <p:nvSpPr>
          <p:cNvPr id="10" name="副标题 2">
            <a:extLst>
              <a:ext uri="{FF2B5EF4-FFF2-40B4-BE49-F238E27FC236}">
                <a16:creationId xmlns:a16="http://schemas.microsoft.com/office/drawing/2014/main" id="{6F8D91E3-2F6F-9B89-853A-06B97C1AA002}"/>
              </a:ext>
            </a:extLst>
          </p:cNvPr>
          <p:cNvSpPr>
            <a:spLocks noGrp="1"/>
          </p:cNvSpPr>
          <p:nvPr>
            <p:ph type="subTitle" idx="1"/>
          </p:nvPr>
        </p:nvSpPr>
        <p:spPr>
          <a:xfrm>
            <a:off x="8963025" y="1371600"/>
            <a:ext cx="2286000" cy="5043365"/>
          </a:xfrm>
        </p:spPr>
        <p:txBody>
          <a:bodyPr/>
          <a:lstStyle/>
          <a:p>
            <a:pPr algn="l"/>
            <a:r>
              <a:rPr lang="en-US" altLang="zh-CN" i="0" dirty="0">
                <a:solidFill>
                  <a:srgbClr val="4D4D4D"/>
                </a:solidFill>
                <a:effectLst/>
              </a:rPr>
              <a:t>PASCAL VOC 2007</a:t>
            </a:r>
            <a:r>
              <a:rPr lang="zh-CN" altLang="en-US" i="0" dirty="0">
                <a:solidFill>
                  <a:srgbClr val="4D4D4D"/>
                </a:solidFill>
                <a:effectLst/>
              </a:rPr>
              <a:t>测试集上的检测结果（在</a:t>
            </a:r>
            <a:r>
              <a:rPr lang="en-US" altLang="zh-CN" i="0" dirty="0">
                <a:solidFill>
                  <a:srgbClr val="4D4D4D"/>
                </a:solidFill>
                <a:effectLst/>
              </a:rPr>
              <a:t>VOC 2007</a:t>
            </a:r>
            <a:r>
              <a:rPr lang="zh-CN" altLang="en-US" i="0" dirty="0">
                <a:solidFill>
                  <a:srgbClr val="4D4D4D"/>
                </a:solidFill>
                <a:effectLst/>
              </a:rPr>
              <a:t>训练评估集上进行了训练）。检测器是带有</a:t>
            </a:r>
            <a:r>
              <a:rPr lang="en-US" altLang="zh-CN" i="0" dirty="0">
                <a:solidFill>
                  <a:srgbClr val="4D4D4D"/>
                </a:solidFill>
                <a:effectLst/>
              </a:rPr>
              <a:t>ZF</a:t>
            </a:r>
            <a:r>
              <a:rPr lang="zh-CN" altLang="en-US" i="0" dirty="0">
                <a:solidFill>
                  <a:srgbClr val="4D4D4D"/>
                </a:solidFill>
                <a:effectLst/>
              </a:rPr>
              <a:t>的</a:t>
            </a:r>
            <a:r>
              <a:rPr lang="en-US" altLang="zh-CN" i="0" dirty="0">
                <a:solidFill>
                  <a:srgbClr val="4D4D4D"/>
                </a:solidFill>
                <a:effectLst/>
              </a:rPr>
              <a:t>Fast R-CNN</a:t>
            </a:r>
            <a:r>
              <a:rPr lang="zh-CN" altLang="en-US" dirty="0">
                <a:solidFill>
                  <a:srgbClr val="4D4D4D"/>
                </a:solidFill>
              </a:rPr>
              <a:t>，</a:t>
            </a:r>
            <a:r>
              <a:rPr lang="zh-CN" altLang="en-US" i="0" dirty="0">
                <a:solidFill>
                  <a:srgbClr val="4D4D4D"/>
                </a:solidFill>
                <a:effectLst/>
              </a:rPr>
              <a:t>但使用各种不同</a:t>
            </a:r>
            <a:r>
              <a:rPr lang="en-US" altLang="zh-CN" i="0" dirty="0">
                <a:solidFill>
                  <a:srgbClr val="4D4D4D"/>
                </a:solidFill>
                <a:effectLst/>
              </a:rPr>
              <a:t>proposal</a:t>
            </a:r>
            <a:r>
              <a:rPr lang="zh-CN" altLang="en-US" i="0" dirty="0">
                <a:solidFill>
                  <a:srgbClr val="4D4D4D"/>
                </a:solidFill>
                <a:effectLst/>
              </a:rPr>
              <a:t>方法进行训练和测试。</a:t>
            </a:r>
            <a:r>
              <a:rPr lang="en-US" altLang="zh-CN" dirty="0"/>
              <a:t>	</a:t>
            </a:r>
          </a:p>
        </p:txBody>
      </p:sp>
    </p:spTree>
    <p:extLst>
      <p:ext uri="{BB962C8B-B14F-4D97-AF65-F5344CB8AC3E}">
        <p14:creationId xmlns:p14="http://schemas.microsoft.com/office/powerpoint/2010/main" val="63213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实验</a:t>
            </a:r>
          </a:p>
        </p:txBody>
      </p:sp>
      <p:pic>
        <p:nvPicPr>
          <p:cNvPr id="4" name="图片 3">
            <a:extLst>
              <a:ext uri="{FF2B5EF4-FFF2-40B4-BE49-F238E27FC236}">
                <a16:creationId xmlns:a16="http://schemas.microsoft.com/office/drawing/2014/main" id="{A96580BA-BDEA-6382-5520-89ABCC25225B}"/>
              </a:ext>
            </a:extLst>
          </p:cNvPr>
          <p:cNvPicPr>
            <a:picLocks noChangeAspect="1"/>
          </p:cNvPicPr>
          <p:nvPr/>
        </p:nvPicPr>
        <p:blipFill>
          <a:blip r:embed="rId2"/>
          <a:stretch>
            <a:fillRect/>
          </a:stretch>
        </p:blipFill>
        <p:spPr>
          <a:xfrm>
            <a:off x="1879079" y="1810512"/>
            <a:ext cx="9210109" cy="1421866"/>
          </a:xfrm>
          <a:prstGeom prst="rect">
            <a:avLst/>
          </a:prstGeom>
        </p:spPr>
      </p:pic>
      <p:sp>
        <p:nvSpPr>
          <p:cNvPr id="5" name="文本框 4">
            <a:extLst>
              <a:ext uri="{FF2B5EF4-FFF2-40B4-BE49-F238E27FC236}">
                <a16:creationId xmlns:a16="http://schemas.microsoft.com/office/drawing/2014/main" id="{DE4883ED-A3D5-47A9-83F7-4256780772C9}"/>
              </a:ext>
            </a:extLst>
          </p:cNvPr>
          <p:cNvSpPr txBox="1"/>
          <p:nvPr/>
        </p:nvSpPr>
        <p:spPr>
          <a:xfrm>
            <a:off x="1879079" y="4121150"/>
            <a:ext cx="8788921" cy="646331"/>
          </a:xfrm>
          <a:prstGeom prst="rect">
            <a:avLst/>
          </a:prstGeom>
          <a:noFill/>
        </p:spPr>
        <p:txBody>
          <a:bodyPr wrap="square">
            <a:spAutoFit/>
          </a:bodyPr>
          <a:lstStyle/>
          <a:p>
            <a:r>
              <a:rPr lang="zh-CN" altLang="en-US" dirty="0">
                <a:solidFill>
                  <a:srgbClr val="151920"/>
                </a:solidFill>
                <a:latin typeface="Microsoft YaHei" panose="020B0503020204020204" pitchFamily="34" charset="-122"/>
                <a:ea typeface="Microsoft YaHei" panose="020B0503020204020204" pitchFamily="34" charset="-122"/>
              </a:rPr>
              <a:t>在一个</a:t>
            </a:r>
            <a:r>
              <a:rPr lang="en-US" altLang="zh-CN" dirty="0">
                <a:solidFill>
                  <a:srgbClr val="151920"/>
                </a:solidFill>
                <a:latin typeface="Microsoft YaHei" panose="020B0503020204020204" pitchFamily="34" charset="-122"/>
                <a:ea typeface="Microsoft YaHei" panose="020B0503020204020204" pitchFamily="34" charset="-122"/>
              </a:rPr>
              <a:t>K40 GPU</a:t>
            </a:r>
            <a:r>
              <a:rPr lang="zh-CN" altLang="en-US" dirty="0">
                <a:solidFill>
                  <a:srgbClr val="151920"/>
                </a:solidFill>
                <a:latin typeface="Microsoft YaHei" panose="020B0503020204020204" pitchFamily="34" charset="-122"/>
                <a:ea typeface="Microsoft YaHei" panose="020B0503020204020204" pitchFamily="34" charset="-122"/>
              </a:rPr>
              <a:t>上的时间，除了</a:t>
            </a:r>
            <a:r>
              <a:rPr lang="en-US" altLang="zh-CN" dirty="0">
                <a:solidFill>
                  <a:srgbClr val="151920"/>
                </a:solidFill>
                <a:latin typeface="Microsoft YaHei" panose="020B0503020204020204" pitchFamily="34" charset="-122"/>
                <a:ea typeface="Microsoft YaHei" panose="020B0503020204020204" pitchFamily="34" charset="-122"/>
              </a:rPr>
              <a:t>SS proposals</a:t>
            </a:r>
            <a:r>
              <a:rPr lang="zh-CN" altLang="en-US" dirty="0">
                <a:solidFill>
                  <a:srgbClr val="151920"/>
                </a:solidFill>
                <a:latin typeface="Microsoft YaHei" panose="020B0503020204020204" pitchFamily="34" charset="-122"/>
                <a:ea typeface="Microsoft YaHei" panose="020B0503020204020204" pitchFamily="34" charset="-122"/>
              </a:rPr>
              <a:t>是在</a:t>
            </a:r>
            <a:r>
              <a:rPr lang="en-US" altLang="zh-CN" dirty="0">
                <a:solidFill>
                  <a:srgbClr val="151920"/>
                </a:solidFill>
                <a:latin typeface="Microsoft YaHei" panose="020B0503020204020204" pitchFamily="34" charset="-122"/>
                <a:ea typeface="Microsoft YaHei" panose="020B0503020204020204" pitchFamily="34" charset="-122"/>
              </a:rPr>
              <a:t>CPU</a:t>
            </a:r>
            <a:r>
              <a:rPr lang="zh-CN" altLang="en-US" dirty="0">
                <a:solidFill>
                  <a:srgbClr val="151920"/>
                </a:solidFill>
                <a:latin typeface="Microsoft YaHei" panose="020B0503020204020204" pitchFamily="34" charset="-122"/>
                <a:ea typeface="Microsoft YaHei" panose="020B0503020204020204" pitchFamily="34" charset="-122"/>
              </a:rPr>
              <a:t>上评估的，“</a:t>
            </a:r>
            <a:r>
              <a:rPr lang="en-US" altLang="zh-CN" dirty="0">
                <a:solidFill>
                  <a:srgbClr val="151920"/>
                </a:solidFill>
                <a:latin typeface="Microsoft YaHei" panose="020B0503020204020204" pitchFamily="34" charset="-122"/>
                <a:ea typeface="Microsoft YaHei" panose="020B0503020204020204" pitchFamily="34" charset="-122"/>
              </a:rPr>
              <a:t>Region-wise</a:t>
            </a:r>
            <a:r>
              <a:rPr lang="zh-CN" altLang="en-US" dirty="0">
                <a:solidFill>
                  <a:srgbClr val="151920"/>
                </a:solidFill>
                <a:latin typeface="Microsoft YaHei" panose="020B0503020204020204" pitchFamily="34" charset="-122"/>
                <a:ea typeface="Microsoft YaHei" panose="020B0503020204020204" pitchFamily="34" charset="-122"/>
              </a:rPr>
              <a:t>”包括非极大值抑制、池化、全连接和</a:t>
            </a:r>
            <a:r>
              <a:rPr lang="en-US" altLang="zh-CN" dirty="0" err="1">
                <a:solidFill>
                  <a:srgbClr val="151920"/>
                </a:solidFill>
                <a:latin typeface="Microsoft YaHei" panose="020B0503020204020204" pitchFamily="34" charset="-122"/>
                <a:ea typeface="Microsoft YaHei" panose="020B0503020204020204" pitchFamily="34" charset="-122"/>
              </a:rPr>
              <a:t>softmax</a:t>
            </a:r>
            <a:r>
              <a:rPr lang="zh-CN" altLang="en-US" dirty="0">
                <a:solidFill>
                  <a:srgbClr val="151920"/>
                </a:solidFill>
                <a:latin typeface="Microsoft YaHei" panose="020B0503020204020204" pitchFamily="34" charset="-122"/>
                <a:ea typeface="Microsoft YaHei" panose="020B0503020204020204" pitchFamily="34" charset="-122"/>
              </a:rPr>
              <a:t>层。</a:t>
            </a:r>
            <a:endParaRPr lang="zh-CN" altLang="en-US" dirty="0"/>
          </a:p>
        </p:txBody>
      </p:sp>
    </p:spTree>
    <p:extLst>
      <p:ext uri="{BB962C8B-B14F-4D97-AF65-F5344CB8AC3E}">
        <p14:creationId xmlns:p14="http://schemas.microsoft.com/office/powerpoint/2010/main" val="2312403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实验</a:t>
            </a:r>
          </a:p>
        </p:txBody>
      </p:sp>
      <p:pic>
        <p:nvPicPr>
          <p:cNvPr id="6" name="图片 5">
            <a:extLst>
              <a:ext uri="{FF2B5EF4-FFF2-40B4-BE49-F238E27FC236}">
                <a16:creationId xmlns:a16="http://schemas.microsoft.com/office/drawing/2014/main" id="{16BB1A87-D1A8-2F8D-0F16-B2D3F48EDE45}"/>
              </a:ext>
            </a:extLst>
          </p:cNvPr>
          <p:cNvPicPr>
            <a:picLocks noChangeAspect="1"/>
          </p:cNvPicPr>
          <p:nvPr/>
        </p:nvPicPr>
        <p:blipFill>
          <a:blip r:embed="rId2"/>
          <a:stretch>
            <a:fillRect/>
          </a:stretch>
        </p:blipFill>
        <p:spPr>
          <a:xfrm>
            <a:off x="2004479" y="1924050"/>
            <a:ext cx="8183042" cy="1940588"/>
          </a:xfrm>
          <a:prstGeom prst="rect">
            <a:avLst/>
          </a:prstGeom>
        </p:spPr>
      </p:pic>
      <p:sp>
        <p:nvSpPr>
          <p:cNvPr id="9" name="文本框 8">
            <a:extLst>
              <a:ext uri="{FF2B5EF4-FFF2-40B4-BE49-F238E27FC236}">
                <a16:creationId xmlns:a16="http://schemas.microsoft.com/office/drawing/2014/main" id="{4DBEC5F2-EEA6-3A79-950C-D6F3380739B1}"/>
              </a:ext>
            </a:extLst>
          </p:cNvPr>
          <p:cNvSpPr txBox="1"/>
          <p:nvPr/>
        </p:nvSpPr>
        <p:spPr>
          <a:xfrm>
            <a:off x="2004479" y="4121150"/>
            <a:ext cx="8183042" cy="1200329"/>
          </a:xfrm>
          <a:prstGeom prst="rect">
            <a:avLst/>
          </a:prstGeom>
          <a:noFill/>
        </p:spPr>
        <p:txBody>
          <a:bodyPr wrap="square">
            <a:spAutoFit/>
          </a:bodyPr>
          <a:lstStyle/>
          <a:p>
            <a:r>
              <a:rPr lang="en-US" altLang="zh-CN" b="0" i="0" dirty="0">
                <a:solidFill>
                  <a:srgbClr val="151920"/>
                </a:solidFill>
                <a:effectLst/>
                <a:latin typeface="Microsoft YaHei" panose="020B0503020204020204" pitchFamily="34" charset="-122"/>
                <a:ea typeface="Microsoft YaHei" panose="020B0503020204020204" pitchFamily="34" charset="-122"/>
              </a:rPr>
              <a:t>PASCAL VOC2007</a:t>
            </a:r>
            <a:r>
              <a:rPr lang="zh-CN" altLang="en-US" b="0" i="0" dirty="0">
                <a:solidFill>
                  <a:srgbClr val="151920"/>
                </a:solidFill>
                <a:effectLst/>
                <a:latin typeface="Microsoft YaHei" panose="020B0503020204020204" pitchFamily="34" charset="-122"/>
                <a:ea typeface="Microsoft YaHei" panose="020B0503020204020204" pitchFamily="34" charset="-122"/>
              </a:rPr>
              <a:t>测试集上的检测结果。 </a:t>
            </a:r>
            <a:r>
              <a:rPr lang="zh-CN" altLang="en-US" dirty="0">
                <a:solidFill>
                  <a:srgbClr val="151920"/>
                </a:solidFill>
                <a:latin typeface="Microsoft YaHei" panose="020B0503020204020204" pitchFamily="34" charset="-122"/>
                <a:ea typeface="Microsoft YaHei" panose="020B0503020204020204" pitchFamily="34" charset="-122"/>
              </a:rPr>
              <a:t>检测</a:t>
            </a:r>
            <a:r>
              <a:rPr lang="zh-CN" altLang="en-US" b="0" i="0" dirty="0">
                <a:solidFill>
                  <a:srgbClr val="151920"/>
                </a:solidFill>
                <a:effectLst/>
                <a:latin typeface="Microsoft YaHei" panose="020B0503020204020204" pitchFamily="34" charset="-122"/>
                <a:ea typeface="Microsoft YaHei" panose="020B0503020204020204" pitchFamily="34" charset="-122"/>
              </a:rPr>
              <a:t>器为</a:t>
            </a:r>
            <a:r>
              <a:rPr lang="en-US" altLang="zh-CN" b="0" i="0" dirty="0">
                <a:solidFill>
                  <a:srgbClr val="151920"/>
                </a:solidFill>
                <a:effectLst/>
                <a:latin typeface="Microsoft YaHei" panose="020B0503020204020204" pitchFamily="34" charset="-122"/>
                <a:ea typeface="Microsoft YaHei" panose="020B0503020204020204" pitchFamily="34" charset="-122"/>
              </a:rPr>
              <a:t>FAST R-CNN</a:t>
            </a:r>
            <a:r>
              <a:rPr lang="zh-CN" altLang="en-US" b="0" i="0" dirty="0">
                <a:solidFill>
                  <a:srgbClr val="151920"/>
                </a:solidFill>
                <a:effectLst/>
                <a:latin typeface="Microsoft YaHei" panose="020B0503020204020204" pitchFamily="34" charset="-122"/>
                <a:ea typeface="Microsoft YaHei" panose="020B0503020204020204" pitchFamily="34" charset="-122"/>
              </a:rPr>
              <a:t>和</a:t>
            </a:r>
            <a:r>
              <a:rPr lang="en-US" altLang="zh-CN" b="0" i="0" dirty="0">
                <a:solidFill>
                  <a:srgbClr val="151920"/>
                </a:solidFill>
                <a:effectLst/>
                <a:latin typeface="Microsoft YaHei" panose="020B0503020204020204" pitchFamily="34" charset="-122"/>
                <a:ea typeface="Microsoft YaHei" panose="020B0503020204020204" pitchFamily="34" charset="-122"/>
              </a:rPr>
              <a:t>VGG-16</a:t>
            </a:r>
            <a:r>
              <a:rPr lang="zh-CN" altLang="en-US" b="0" i="0" dirty="0">
                <a:solidFill>
                  <a:srgbClr val="151920"/>
                </a:solidFill>
                <a:effectLst/>
                <a:latin typeface="Microsoft YaHei" panose="020B0503020204020204" pitchFamily="34" charset="-122"/>
                <a:ea typeface="Microsoft YaHei" panose="020B0503020204020204" pitchFamily="34" charset="-122"/>
              </a:rPr>
              <a:t>。训练数据：</a:t>
            </a:r>
            <a:r>
              <a:rPr lang="en-US" altLang="zh-CN" b="0" i="0" dirty="0">
                <a:solidFill>
                  <a:srgbClr val="151920"/>
                </a:solidFill>
                <a:effectLst/>
                <a:latin typeface="Microsoft YaHei" panose="020B0503020204020204" pitchFamily="34" charset="-122"/>
                <a:ea typeface="Microsoft YaHei" panose="020B0503020204020204" pitchFamily="34" charset="-122"/>
              </a:rPr>
              <a:t>07</a:t>
            </a:r>
            <a:r>
              <a:rPr lang="zh-CN" altLang="en-US" b="0" i="0" dirty="0">
                <a:solidFill>
                  <a:srgbClr val="151920"/>
                </a:solidFill>
                <a:effectLst/>
                <a:latin typeface="Microsoft YaHei" panose="020B0503020204020204" pitchFamily="34" charset="-122"/>
                <a:ea typeface="Microsoft YaHei" panose="020B0503020204020204" pitchFamily="34" charset="-122"/>
              </a:rPr>
              <a:t>代表</a:t>
            </a:r>
            <a:r>
              <a:rPr lang="en-US" altLang="zh-CN" b="0" i="0" dirty="0">
                <a:solidFill>
                  <a:srgbClr val="151920"/>
                </a:solidFill>
                <a:effectLst/>
                <a:latin typeface="Microsoft YaHei" panose="020B0503020204020204" pitchFamily="34" charset="-122"/>
                <a:ea typeface="Microsoft YaHei" panose="020B0503020204020204" pitchFamily="34" charset="-122"/>
              </a:rPr>
              <a:t>VOC 2007</a:t>
            </a:r>
            <a:r>
              <a:rPr lang="zh-CN" altLang="en-US" b="0" i="0" dirty="0">
                <a:solidFill>
                  <a:srgbClr val="151920"/>
                </a:solidFill>
                <a:effectLst/>
                <a:latin typeface="Microsoft YaHei" panose="020B0503020204020204" pitchFamily="34" charset="-122"/>
                <a:ea typeface="Microsoft YaHei" panose="020B0503020204020204" pitchFamily="34" charset="-122"/>
              </a:rPr>
              <a:t>训练评估集；</a:t>
            </a:r>
            <a:r>
              <a:rPr lang="en-US" altLang="zh-CN" b="0" i="0" dirty="0">
                <a:solidFill>
                  <a:srgbClr val="151920"/>
                </a:solidFill>
                <a:effectLst/>
                <a:latin typeface="Microsoft YaHei" panose="020B0503020204020204" pitchFamily="34" charset="-122"/>
                <a:ea typeface="Microsoft YaHei" panose="020B0503020204020204" pitchFamily="34" charset="-122"/>
              </a:rPr>
              <a:t>07+12</a:t>
            </a:r>
            <a:r>
              <a:rPr lang="zh-CN" altLang="en-US" b="0" i="0" dirty="0">
                <a:solidFill>
                  <a:srgbClr val="151920"/>
                </a:solidFill>
                <a:effectLst/>
                <a:latin typeface="Microsoft YaHei" panose="020B0503020204020204" pitchFamily="34" charset="-122"/>
                <a:ea typeface="Microsoft YaHei" panose="020B0503020204020204" pitchFamily="34" charset="-122"/>
              </a:rPr>
              <a:t>代表</a:t>
            </a:r>
            <a:r>
              <a:rPr lang="en-US" altLang="zh-CN" b="0" i="0" dirty="0">
                <a:solidFill>
                  <a:srgbClr val="151920"/>
                </a:solidFill>
                <a:effectLst/>
                <a:latin typeface="Microsoft YaHei" panose="020B0503020204020204" pitchFamily="34" charset="-122"/>
                <a:ea typeface="Microsoft YaHei" panose="020B0503020204020204" pitchFamily="34" charset="-122"/>
              </a:rPr>
              <a:t>VOC 2007</a:t>
            </a:r>
            <a:r>
              <a:rPr lang="zh-CN" altLang="en-US" b="0" i="0" dirty="0">
                <a:solidFill>
                  <a:srgbClr val="151920"/>
                </a:solidFill>
                <a:effectLst/>
                <a:latin typeface="Microsoft YaHei" panose="020B0503020204020204" pitchFamily="34" charset="-122"/>
                <a:ea typeface="Microsoft YaHei" panose="020B0503020204020204" pitchFamily="34" charset="-122"/>
              </a:rPr>
              <a:t>和</a:t>
            </a:r>
            <a:r>
              <a:rPr lang="en-US" altLang="zh-CN" b="0" i="0" dirty="0">
                <a:solidFill>
                  <a:srgbClr val="151920"/>
                </a:solidFill>
                <a:effectLst/>
                <a:latin typeface="Microsoft YaHei" panose="020B0503020204020204" pitchFamily="34" charset="-122"/>
                <a:ea typeface="Microsoft YaHei" panose="020B0503020204020204" pitchFamily="34" charset="-122"/>
              </a:rPr>
              <a:t>VOC 2012</a:t>
            </a:r>
            <a:r>
              <a:rPr lang="zh-CN" altLang="en-US" b="0" i="0" dirty="0">
                <a:solidFill>
                  <a:srgbClr val="151920"/>
                </a:solidFill>
                <a:effectLst/>
                <a:latin typeface="Microsoft YaHei" panose="020B0503020204020204" pitchFamily="34" charset="-122"/>
                <a:ea typeface="Microsoft YaHei" panose="020B0503020204020204" pitchFamily="34" charset="-122"/>
              </a:rPr>
              <a:t>训练评估集的联合。对于</a:t>
            </a:r>
            <a:r>
              <a:rPr lang="en-US" altLang="zh-CN" b="0" i="0" dirty="0">
                <a:solidFill>
                  <a:srgbClr val="151920"/>
                </a:solidFill>
                <a:effectLst/>
                <a:latin typeface="Microsoft YaHei" panose="020B0503020204020204" pitchFamily="34" charset="-122"/>
                <a:ea typeface="Microsoft YaHei" panose="020B0503020204020204" pitchFamily="34" charset="-122"/>
              </a:rPr>
              <a:t>RPN</a:t>
            </a:r>
            <a:r>
              <a:rPr lang="zh-CN" altLang="en-US" b="0" i="0" dirty="0">
                <a:solidFill>
                  <a:srgbClr val="151920"/>
                </a:solidFill>
                <a:effectLst/>
                <a:latin typeface="Microsoft YaHei" panose="020B0503020204020204" pitchFamily="34" charset="-122"/>
                <a:ea typeface="Microsoft YaHei" panose="020B0503020204020204" pitchFamily="34" charset="-122"/>
              </a:rPr>
              <a:t>，</a:t>
            </a:r>
            <a:r>
              <a:rPr lang="zh-CN" altLang="en-US" dirty="0">
                <a:solidFill>
                  <a:srgbClr val="151920"/>
                </a:solidFill>
                <a:latin typeface="Microsoft YaHei" panose="020B0503020204020204" pitchFamily="34" charset="-122"/>
                <a:ea typeface="Microsoft YaHei" panose="020B0503020204020204" pitchFamily="34" charset="-122"/>
              </a:rPr>
              <a:t>训练期间的提供给</a:t>
            </a:r>
            <a:r>
              <a:rPr lang="en-US" altLang="zh-CN" dirty="0">
                <a:solidFill>
                  <a:srgbClr val="151920"/>
                </a:solidFill>
                <a:latin typeface="Microsoft YaHei" panose="020B0503020204020204" pitchFamily="34" charset="-122"/>
                <a:ea typeface="Microsoft YaHei" panose="020B0503020204020204" pitchFamily="34" charset="-122"/>
              </a:rPr>
              <a:t>Fast R-CNN</a:t>
            </a:r>
            <a:r>
              <a:rPr lang="zh-CN" altLang="en-US" dirty="0">
                <a:solidFill>
                  <a:srgbClr val="151920"/>
                </a:solidFill>
                <a:latin typeface="Microsoft YaHei" panose="020B0503020204020204" pitchFamily="34" charset="-122"/>
                <a:ea typeface="Microsoft YaHei" panose="020B0503020204020204" pitchFamily="34" charset="-122"/>
              </a:rPr>
              <a:t>的</a:t>
            </a:r>
            <a:r>
              <a:rPr lang="en-US" altLang="zh-CN" dirty="0">
                <a:solidFill>
                  <a:srgbClr val="151920"/>
                </a:solidFill>
                <a:latin typeface="Microsoft YaHei" panose="020B0503020204020204" pitchFamily="34" charset="-122"/>
                <a:ea typeface="Microsoft YaHei" panose="020B0503020204020204" pitchFamily="34" charset="-122"/>
              </a:rPr>
              <a:t>proposals</a:t>
            </a:r>
            <a:r>
              <a:rPr lang="zh-CN" altLang="en-US" dirty="0">
                <a:solidFill>
                  <a:srgbClr val="151920"/>
                </a:solidFill>
                <a:latin typeface="Microsoft YaHei" panose="020B0503020204020204" pitchFamily="34" charset="-122"/>
                <a:ea typeface="Microsoft YaHei" panose="020B0503020204020204" pitchFamily="34" charset="-122"/>
              </a:rPr>
              <a:t>数目为</a:t>
            </a:r>
            <a:r>
              <a:rPr lang="en-US" altLang="zh-CN" dirty="0">
                <a:solidFill>
                  <a:srgbClr val="151920"/>
                </a:solidFill>
                <a:latin typeface="Microsoft YaHei" panose="020B0503020204020204" pitchFamily="34" charset="-122"/>
                <a:ea typeface="Microsoft YaHei" panose="020B0503020204020204" pitchFamily="34" charset="-122"/>
              </a:rPr>
              <a:t>2k</a:t>
            </a:r>
            <a:endParaRPr lang="zh-CN" altLang="en-US" dirty="0"/>
          </a:p>
        </p:txBody>
      </p:sp>
    </p:spTree>
    <p:extLst>
      <p:ext uri="{BB962C8B-B14F-4D97-AF65-F5344CB8AC3E}">
        <p14:creationId xmlns:p14="http://schemas.microsoft.com/office/powerpoint/2010/main" val="2213161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实验</a:t>
            </a:r>
          </a:p>
        </p:txBody>
      </p:sp>
      <p:pic>
        <p:nvPicPr>
          <p:cNvPr id="5" name="图片 4">
            <a:extLst>
              <a:ext uri="{FF2B5EF4-FFF2-40B4-BE49-F238E27FC236}">
                <a16:creationId xmlns:a16="http://schemas.microsoft.com/office/drawing/2014/main" id="{42115E8B-73AD-C057-655B-DAEB93150D6E}"/>
              </a:ext>
            </a:extLst>
          </p:cNvPr>
          <p:cNvPicPr>
            <a:picLocks noChangeAspect="1"/>
          </p:cNvPicPr>
          <p:nvPr/>
        </p:nvPicPr>
        <p:blipFill>
          <a:blip r:embed="rId2"/>
          <a:stretch>
            <a:fillRect/>
          </a:stretch>
        </p:blipFill>
        <p:spPr>
          <a:xfrm>
            <a:off x="1483896" y="2377440"/>
            <a:ext cx="8501352" cy="1938308"/>
          </a:xfrm>
          <a:prstGeom prst="rect">
            <a:avLst/>
          </a:prstGeom>
        </p:spPr>
      </p:pic>
      <p:sp>
        <p:nvSpPr>
          <p:cNvPr id="6" name="文本框 5">
            <a:extLst>
              <a:ext uri="{FF2B5EF4-FFF2-40B4-BE49-F238E27FC236}">
                <a16:creationId xmlns:a16="http://schemas.microsoft.com/office/drawing/2014/main" id="{6D10D364-233A-B461-74F4-09B48A4B5D75}"/>
              </a:ext>
            </a:extLst>
          </p:cNvPr>
          <p:cNvSpPr txBox="1"/>
          <p:nvPr/>
        </p:nvSpPr>
        <p:spPr>
          <a:xfrm>
            <a:off x="1524000" y="4505198"/>
            <a:ext cx="8461248" cy="923330"/>
          </a:xfrm>
          <a:prstGeom prst="rect">
            <a:avLst/>
          </a:prstGeom>
          <a:noFill/>
        </p:spPr>
        <p:txBody>
          <a:bodyPr wrap="square">
            <a:spAutoFit/>
          </a:bodyPr>
          <a:lstStyle/>
          <a:p>
            <a:r>
              <a:rPr lang="en-US" altLang="zh-CN" b="0" i="0" dirty="0">
                <a:solidFill>
                  <a:srgbClr val="151920"/>
                </a:solidFill>
                <a:effectLst/>
                <a:latin typeface="Microsoft YaHei" panose="020B0503020204020204" pitchFamily="34" charset="-122"/>
                <a:ea typeface="Microsoft YaHei" panose="020B0503020204020204" pitchFamily="34" charset="-122"/>
              </a:rPr>
              <a:t>PASCAL VOC2007</a:t>
            </a:r>
            <a:r>
              <a:rPr lang="zh-CN" altLang="en-US" b="0" i="0" dirty="0">
                <a:solidFill>
                  <a:srgbClr val="151920"/>
                </a:solidFill>
                <a:effectLst/>
                <a:latin typeface="Microsoft YaHei" panose="020B0503020204020204" pitchFamily="34" charset="-122"/>
                <a:ea typeface="Microsoft YaHei" panose="020B0503020204020204" pitchFamily="34" charset="-122"/>
              </a:rPr>
              <a:t>测试集上的检测结果。 </a:t>
            </a:r>
            <a:r>
              <a:rPr lang="zh-CN" altLang="en-US" dirty="0">
                <a:solidFill>
                  <a:srgbClr val="151920"/>
                </a:solidFill>
                <a:latin typeface="Microsoft YaHei" panose="020B0503020204020204" pitchFamily="34" charset="-122"/>
                <a:ea typeface="Microsoft YaHei" panose="020B0503020204020204" pitchFamily="34" charset="-122"/>
              </a:rPr>
              <a:t>检测</a:t>
            </a:r>
            <a:r>
              <a:rPr lang="zh-CN" altLang="en-US" b="0" i="0" dirty="0">
                <a:solidFill>
                  <a:srgbClr val="151920"/>
                </a:solidFill>
                <a:effectLst/>
                <a:latin typeface="Microsoft YaHei" panose="020B0503020204020204" pitchFamily="34" charset="-122"/>
                <a:ea typeface="Microsoft YaHei" panose="020B0503020204020204" pitchFamily="34" charset="-122"/>
              </a:rPr>
              <a:t>器为</a:t>
            </a:r>
            <a:r>
              <a:rPr lang="en-US" altLang="zh-CN" b="0" i="0" dirty="0">
                <a:solidFill>
                  <a:srgbClr val="151920"/>
                </a:solidFill>
                <a:effectLst/>
                <a:latin typeface="Microsoft YaHei" panose="020B0503020204020204" pitchFamily="34" charset="-122"/>
                <a:ea typeface="Microsoft YaHei" panose="020B0503020204020204" pitchFamily="34" charset="-122"/>
              </a:rPr>
              <a:t>FAST R-CNN</a:t>
            </a:r>
            <a:r>
              <a:rPr lang="zh-CN" altLang="en-US" b="0" i="0" dirty="0">
                <a:solidFill>
                  <a:srgbClr val="151920"/>
                </a:solidFill>
                <a:effectLst/>
                <a:latin typeface="Microsoft YaHei" panose="020B0503020204020204" pitchFamily="34" charset="-122"/>
                <a:ea typeface="Microsoft YaHei" panose="020B0503020204020204" pitchFamily="34" charset="-122"/>
              </a:rPr>
              <a:t>和</a:t>
            </a:r>
            <a:r>
              <a:rPr lang="en-US" altLang="zh-CN" b="0" i="0" dirty="0">
                <a:solidFill>
                  <a:srgbClr val="151920"/>
                </a:solidFill>
                <a:effectLst/>
                <a:latin typeface="Microsoft YaHei" panose="020B0503020204020204" pitchFamily="34" charset="-122"/>
                <a:ea typeface="Microsoft YaHei" panose="020B0503020204020204" pitchFamily="34" charset="-122"/>
              </a:rPr>
              <a:t>VGG-16</a:t>
            </a:r>
            <a:r>
              <a:rPr lang="zh-CN" altLang="en-US" b="0" i="0" dirty="0">
                <a:solidFill>
                  <a:srgbClr val="151920"/>
                </a:solidFill>
                <a:effectLst/>
                <a:latin typeface="Microsoft YaHei" panose="020B0503020204020204" pitchFamily="34" charset="-122"/>
                <a:ea typeface="Microsoft YaHei" panose="020B0503020204020204" pitchFamily="34" charset="-122"/>
              </a:rPr>
              <a:t>。训练数据：</a:t>
            </a:r>
            <a:r>
              <a:rPr lang="en-US" altLang="zh-CN" b="0" i="0" dirty="0">
                <a:solidFill>
                  <a:srgbClr val="151920"/>
                </a:solidFill>
                <a:effectLst/>
                <a:latin typeface="Microsoft YaHei" panose="020B0503020204020204" pitchFamily="34" charset="-122"/>
                <a:ea typeface="Microsoft YaHei" panose="020B0503020204020204" pitchFamily="34" charset="-122"/>
              </a:rPr>
              <a:t>07</a:t>
            </a:r>
            <a:r>
              <a:rPr lang="zh-CN" altLang="en-US" b="0" i="0" dirty="0">
                <a:solidFill>
                  <a:srgbClr val="151920"/>
                </a:solidFill>
                <a:effectLst/>
                <a:latin typeface="Microsoft YaHei" panose="020B0503020204020204" pitchFamily="34" charset="-122"/>
                <a:ea typeface="Microsoft YaHei" panose="020B0503020204020204" pitchFamily="34" charset="-122"/>
              </a:rPr>
              <a:t>代表</a:t>
            </a:r>
            <a:r>
              <a:rPr lang="en-US" altLang="zh-CN" b="0" i="0" dirty="0">
                <a:solidFill>
                  <a:srgbClr val="151920"/>
                </a:solidFill>
                <a:effectLst/>
                <a:latin typeface="Microsoft YaHei" panose="020B0503020204020204" pitchFamily="34" charset="-122"/>
                <a:ea typeface="Microsoft YaHei" panose="020B0503020204020204" pitchFamily="34" charset="-122"/>
              </a:rPr>
              <a:t>VOC 2007</a:t>
            </a:r>
            <a:r>
              <a:rPr lang="zh-CN" altLang="en-US" b="0" i="0" dirty="0">
                <a:solidFill>
                  <a:srgbClr val="151920"/>
                </a:solidFill>
                <a:effectLst/>
                <a:latin typeface="Microsoft YaHei" panose="020B0503020204020204" pitchFamily="34" charset="-122"/>
                <a:ea typeface="Microsoft YaHei" panose="020B0503020204020204" pitchFamily="34" charset="-122"/>
              </a:rPr>
              <a:t>训练评估集；</a:t>
            </a:r>
            <a:r>
              <a:rPr lang="en-US" altLang="zh-CN" b="0" i="0" dirty="0">
                <a:solidFill>
                  <a:srgbClr val="151920"/>
                </a:solidFill>
                <a:effectLst/>
                <a:latin typeface="Microsoft YaHei" panose="020B0503020204020204" pitchFamily="34" charset="-122"/>
                <a:ea typeface="Microsoft YaHei" panose="020B0503020204020204" pitchFamily="34" charset="-122"/>
              </a:rPr>
              <a:t>07+12</a:t>
            </a:r>
            <a:r>
              <a:rPr lang="zh-CN" altLang="en-US" b="0" i="0" dirty="0">
                <a:solidFill>
                  <a:srgbClr val="151920"/>
                </a:solidFill>
                <a:effectLst/>
                <a:latin typeface="Microsoft YaHei" panose="020B0503020204020204" pitchFamily="34" charset="-122"/>
                <a:ea typeface="Microsoft YaHei" panose="020B0503020204020204" pitchFamily="34" charset="-122"/>
              </a:rPr>
              <a:t>代表</a:t>
            </a:r>
            <a:r>
              <a:rPr lang="en-US" altLang="zh-CN" b="0" i="0" dirty="0">
                <a:solidFill>
                  <a:srgbClr val="151920"/>
                </a:solidFill>
                <a:effectLst/>
                <a:latin typeface="Microsoft YaHei" panose="020B0503020204020204" pitchFamily="34" charset="-122"/>
                <a:ea typeface="Microsoft YaHei" panose="020B0503020204020204" pitchFamily="34" charset="-122"/>
              </a:rPr>
              <a:t>VOC 2007</a:t>
            </a:r>
            <a:r>
              <a:rPr lang="zh-CN" altLang="en-US" b="0" i="0" dirty="0">
                <a:solidFill>
                  <a:srgbClr val="151920"/>
                </a:solidFill>
                <a:effectLst/>
                <a:latin typeface="Microsoft YaHei" panose="020B0503020204020204" pitchFamily="34" charset="-122"/>
                <a:ea typeface="Microsoft YaHei" panose="020B0503020204020204" pitchFamily="34" charset="-122"/>
              </a:rPr>
              <a:t>和</a:t>
            </a:r>
            <a:r>
              <a:rPr lang="en-US" altLang="zh-CN" b="0" i="0" dirty="0">
                <a:solidFill>
                  <a:srgbClr val="151920"/>
                </a:solidFill>
                <a:effectLst/>
                <a:latin typeface="Microsoft YaHei" panose="020B0503020204020204" pitchFamily="34" charset="-122"/>
                <a:ea typeface="Microsoft YaHei" panose="020B0503020204020204" pitchFamily="34" charset="-122"/>
              </a:rPr>
              <a:t>VOC 2012</a:t>
            </a:r>
            <a:r>
              <a:rPr lang="zh-CN" altLang="en-US" b="0" i="0" dirty="0">
                <a:solidFill>
                  <a:srgbClr val="151920"/>
                </a:solidFill>
                <a:effectLst/>
                <a:latin typeface="Microsoft YaHei" panose="020B0503020204020204" pitchFamily="34" charset="-122"/>
                <a:ea typeface="Microsoft YaHei" panose="020B0503020204020204" pitchFamily="34" charset="-122"/>
              </a:rPr>
              <a:t>训练评估集的联合。对于</a:t>
            </a:r>
            <a:r>
              <a:rPr lang="en-US" altLang="zh-CN" b="0" i="0" dirty="0">
                <a:solidFill>
                  <a:srgbClr val="151920"/>
                </a:solidFill>
                <a:effectLst/>
                <a:latin typeface="Microsoft YaHei" panose="020B0503020204020204" pitchFamily="34" charset="-122"/>
                <a:ea typeface="Microsoft YaHei" panose="020B0503020204020204" pitchFamily="34" charset="-122"/>
              </a:rPr>
              <a:t>RPN</a:t>
            </a:r>
            <a:r>
              <a:rPr lang="zh-CN" altLang="en-US" b="0" i="0" dirty="0">
                <a:solidFill>
                  <a:srgbClr val="151920"/>
                </a:solidFill>
                <a:effectLst/>
                <a:latin typeface="Microsoft YaHei" panose="020B0503020204020204" pitchFamily="34" charset="-122"/>
                <a:ea typeface="Microsoft YaHei" panose="020B0503020204020204" pitchFamily="34" charset="-122"/>
              </a:rPr>
              <a:t>，训练期间的</a:t>
            </a:r>
            <a:r>
              <a:rPr lang="en-US" altLang="zh-CN" b="0" i="0" dirty="0">
                <a:solidFill>
                  <a:srgbClr val="151920"/>
                </a:solidFill>
                <a:effectLst/>
                <a:latin typeface="Microsoft YaHei" panose="020B0503020204020204" pitchFamily="34" charset="-122"/>
                <a:ea typeface="Microsoft YaHei" panose="020B0503020204020204" pitchFamily="34" charset="-122"/>
              </a:rPr>
              <a:t>proposals</a:t>
            </a:r>
            <a:r>
              <a:rPr lang="zh-CN" altLang="en-US" b="0" i="0" dirty="0">
                <a:solidFill>
                  <a:srgbClr val="151920"/>
                </a:solidFill>
                <a:effectLst/>
                <a:latin typeface="Microsoft YaHei" panose="020B0503020204020204" pitchFamily="34" charset="-122"/>
                <a:ea typeface="Microsoft YaHei" panose="020B0503020204020204" pitchFamily="34" charset="-122"/>
              </a:rPr>
              <a:t>数量为</a:t>
            </a:r>
            <a:r>
              <a:rPr lang="en-US" altLang="zh-CN" b="0" i="0" dirty="0">
                <a:solidFill>
                  <a:srgbClr val="151920"/>
                </a:solidFill>
                <a:effectLst/>
                <a:latin typeface="Microsoft YaHei" panose="020B0503020204020204" pitchFamily="34" charset="-122"/>
                <a:ea typeface="Microsoft YaHei" panose="020B0503020204020204" pitchFamily="34" charset="-122"/>
              </a:rPr>
              <a:t>2k</a:t>
            </a:r>
            <a:r>
              <a:rPr lang="zh-CN" altLang="en-US" b="0" i="0" dirty="0">
                <a:solidFill>
                  <a:srgbClr val="151920"/>
                </a:solidFill>
                <a:effectLst/>
                <a:latin typeface="Microsoft YaHei" panose="020B0503020204020204" pitchFamily="34" charset="-122"/>
                <a:ea typeface="Microsoft YaHei" panose="020B0503020204020204" pitchFamily="34" charset="-122"/>
              </a:rPr>
              <a:t>。</a:t>
            </a:r>
            <a:endParaRPr lang="zh-CN" altLang="en-US" dirty="0"/>
          </a:p>
        </p:txBody>
      </p:sp>
    </p:spTree>
    <p:extLst>
      <p:ext uri="{BB962C8B-B14F-4D97-AF65-F5344CB8AC3E}">
        <p14:creationId xmlns:p14="http://schemas.microsoft.com/office/powerpoint/2010/main" val="945779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实验</a:t>
            </a:r>
          </a:p>
        </p:txBody>
      </p:sp>
      <p:pic>
        <p:nvPicPr>
          <p:cNvPr id="4" name="图片 3">
            <a:extLst>
              <a:ext uri="{FF2B5EF4-FFF2-40B4-BE49-F238E27FC236}">
                <a16:creationId xmlns:a16="http://schemas.microsoft.com/office/drawing/2014/main" id="{96236EE5-E65A-EF95-1FE5-384C14EDE48F}"/>
              </a:ext>
            </a:extLst>
          </p:cNvPr>
          <p:cNvPicPr>
            <a:picLocks noChangeAspect="1"/>
          </p:cNvPicPr>
          <p:nvPr/>
        </p:nvPicPr>
        <p:blipFill>
          <a:blip r:embed="rId2"/>
          <a:stretch>
            <a:fillRect/>
          </a:stretch>
        </p:blipFill>
        <p:spPr>
          <a:xfrm>
            <a:off x="2708616" y="2964139"/>
            <a:ext cx="6774767" cy="929721"/>
          </a:xfrm>
          <a:prstGeom prst="rect">
            <a:avLst/>
          </a:prstGeom>
        </p:spPr>
      </p:pic>
      <p:sp>
        <p:nvSpPr>
          <p:cNvPr id="5" name="文本框 4">
            <a:extLst>
              <a:ext uri="{FF2B5EF4-FFF2-40B4-BE49-F238E27FC236}">
                <a16:creationId xmlns:a16="http://schemas.microsoft.com/office/drawing/2014/main" id="{77978411-3B56-0BFF-8B9A-395D23D64007}"/>
              </a:ext>
            </a:extLst>
          </p:cNvPr>
          <p:cNvSpPr txBox="1"/>
          <p:nvPr/>
        </p:nvSpPr>
        <p:spPr>
          <a:xfrm>
            <a:off x="2708615" y="4121150"/>
            <a:ext cx="6774767" cy="923330"/>
          </a:xfrm>
          <a:prstGeom prst="rect">
            <a:avLst/>
          </a:prstGeom>
          <a:noFill/>
        </p:spPr>
        <p:txBody>
          <a:bodyPr wrap="square">
            <a:spAutoFit/>
          </a:bodyPr>
          <a:lstStyle/>
          <a:p>
            <a:r>
              <a:rPr lang="en-US" altLang="zh-CN" dirty="0"/>
              <a:t>One-stage Detection</a:t>
            </a:r>
            <a:r>
              <a:rPr lang="zh-CN" altLang="en-US" dirty="0"/>
              <a:t>对比</a:t>
            </a:r>
            <a:r>
              <a:rPr lang="en-US" altLang="zh-CN" dirty="0"/>
              <a:t>Two-stage </a:t>
            </a:r>
            <a:r>
              <a:rPr lang="en-US" altLang="zh-CN" dirty="0" err="1"/>
              <a:t>Proposal+Detection</a:t>
            </a:r>
            <a:endParaRPr lang="en-US" altLang="zh-CN" dirty="0"/>
          </a:p>
          <a:p>
            <a:r>
              <a:rPr lang="zh-CN" altLang="en-US" dirty="0"/>
              <a:t>检测结果是在</a:t>
            </a:r>
            <a:r>
              <a:rPr lang="en-US" altLang="zh-CN" dirty="0"/>
              <a:t>PASCAL VOC2007</a:t>
            </a:r>
            <a:r>
              <a:rPr lang="zh-CN" altLang="en-US" dirty="0"/>
              <a:t>测试集上使用</a:t>
            </a:r>
            <a:r>
              <a:rPr lang="en-US" altLang="zh-CN" dirty="0"/>
              <a:t>ZF</a:t>
            </a:r>
            <a:r>
              <a:rPr lang="zh-CN" altLang="en-US" dirty="0"/>
              <a:t>模型和</a:t>
            </a:r>
            <a:r>
              <a:rPr lang="en-US" altLang="zh-CN" dirty="0"/>
              <a:t>Fast R-CNN(RPN</a:t>
            </a:r>
            <a:r>
              <a:rPr lang="zh-CN" altLang="en-US" dirty="0"/>
              <a:t>使用非共享特征</a:t>
            </a:r>
            <a:r>
              <a:rPr lang="en-US" altLang="zh-CN" dirty="0"/>
              <a:t>)</a:t>
            </a:r>
            <a:endParaRPr lang="zh-CN" altLang="en-US" dirty="0"/>
          </a:p>
        </p:txBody>
      </p:sp>
    </p:spTree>
    <p:extLst>
      <p:ext uri="{BB962C8B-B14F-4D97-AF65-F5344CB8AC3E}">
        <p14:creationId xmlns:p14="http://schemas.microsoft.com/office/powerpoint/2010/main" val="714654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总结</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solidFill>
                  <a:srgbClr val="121212"/>
                </a:solidFill>
                <a:latin typeface="-apple-system"/>
              </a:rPr>
              <a:t>	Faster R-CNN</a:t>
            </a:r>
            <a:r>
              <a:rPr lang="zh-CN" altLang="en-US" dirty="0">
                <a:solidFill>
                  <a:srgbClr val="121212"/>
                </a:solidFill>
                <a:latin typeface="-apple-system"/>
              </a:rPr>
              <a:t>是个</a:t>
            </a:r>
            <a:r>
              <a:rPr lang="en-US" altLang="zh-CN" dirty="0">
                <a:solidFill>
                  <a:srgbClr val="121212"/>
                </a:solidFill>
                <a:latin typeface="-apple-system"/>
              </a:rPr>
              <a:t>2-stage</a:t>
            </a:r>
            <a:r>
              <a:rPr lang="zh-CN" altLang="en-US" dirty="0">
                <a:solidFill>
                  <a:srgbClr val="121212"/>
                </a:solidFill>
                <a:latin typeface="-apple-system"/>
              </a:rPr>
              <a:t>方法的奠基性工作，提出的</a:t>
            </a:r>
            <a:r>
              <a:rPr lang="en-US" altLang="zh-CN" dirty="0">
                <a:solidFill>
                  <a:srgbClr val="121212"/>
                </a:solidFill>
                <a:latin typeface="-apple-system"/>
              </a:rPr>
              <a:t>RPN</a:t>
            </a:r>
            <a:r>
              <a:rPr lang="zh-CN" altLang="en-US" dirty="0">
                <a:solidFill>
                  <a:srgbClr val="121212"/>
                </a:solidFill>
                <a:latin typeface="-apple-system"/>
              </a:rPr>
              <a:t>网络代替了</a:t>
            </a:r>
            <a:r>
              <a:rPr lang="en-US" altLang="zh-CN" dirty="0">
                <a:solidFill>
                  <a:srgbClr val="121212"/>
                </a:solidFill>
                <a:latin typeface="-apple-system"/>
              </a:rPr>
              <a:t>selective search</a:t>
            </a:r>
            <a:r>
              <a:rPr lang="zh-CN" altLang="en-US" dirty="0">
                <a:solidFill>
                  <a:srgbClr val="121212"/>
                </a:solidFill>
                <a:latin typeface="-apple-system"/>
              </a:rPr>
              <a:t>算法使得检测任务可以由神经网络端到端的完成。大致的说，</a:t>
            </a:r>
            <a:r>
              <a:rPr lang="en-US" altLang="zh-CN" dirty="0">
                <a:solidFill>
                  <a:srgbClr val="121212"/>
                </a:solidFill>
                <a:latin typeface="-apple-system"/>
              </a:rPr>
              <a:t>Faster R-CNN=</a:t>
            </a:r>
            <a:r>
              <a:rPr lang="en-US" altLang="zh-CN" dirty="0" err="1">
                <a:solidFill>
                  <a:srgbClr val="121212"/>
                </a:solidFill>
                <a:latin typeface="-apple-system"/>
              </a:rPr>
              <a:t>RPN+Fast</a:t>
            </a:r>
            <a:r>
              <a:rPr lang="en-US" altLang="zh-CN" dirty="0">
                <a:solidFill>
                  <a:srgbClr val="121212"/>
                </a:solidFill>
                <a:latin typeface="-apple-system"/>
              </a:rPr>
              <a:t> R-CNN</a:t>
            </a:r>
            <a:r>
              <a:rPr lang="zh-CN" altLang="en-US" dirty="0">
                <a:solidFill>
                  <a:srgbClr val="121212"/>
                </a:solidFill>
                <a:latin typeface="-apple-system"/>
              </a:rPr>
              <a:t>。</a:t>
            </a:r>
            <a:r>
              <a:rPr lang="en-US" altLang="zh-CN" dirty="0">
                <a:solidFill>
                  <a:srgbClr val="121212"/>
                </a:solidFill>
                <a:latin typeface="-apple-system"/>
              </a:rPr>
              <a:t>Region proposals</a:t>
            </a:r>
            <a:r>
              <a:rPr lang="zh-CN" altLang="en-US" dirty="0">
                <a:solidFill>
                  <a:srgbClr val="121212"/>
                </a:solidFill>
                <a:latin typeface="-apple-system"/>
              </a:rPr>
              <a:t>步骤几乎是零成本的。</a:t>
            </a:r>
            <a:endParaRPr lang="en-US" altLang="zh-CN" dirty="0">
              <a:solidFill>
                <a:srgbClr val="121212"/>
              </a:solidFill>
              <a:latin typeface="-apple-system"/>
            </a:endParaRPr>
          </a:p>
          <a:p>
            <a:pPr algn="l"/>
            <a:r>
              <a:rPr lang="en-US" altLang="zh-CN" dirty="0">
                <a:solidFill>
                  <a:srgbClr val="121212"/>
                </a:solidFill>
                <a:latin typeface="-apple-system"/>
              </a:rPr>
              <a:t>	two-stage</a:t>
            </a:r>
            <a:r>
              <a:rPr lang="zh-CN" altLang="en-US" dirty="0">
                <a:solidFill>
                  <a:srgbClr val="121212"/>
                </a:solidFill>
                <a:latin typeface="-apple-system"/>
              </a:rPr>
              <a:t>也就是对图片进行两阶段处理，也称为</a:t>
            </a:r>
            <a:r>
              <a:rPr lang="en-US" altLang="zh-CN" dirty="0">
                <a:solidFill>
                  <a:srgbClr val="121212"/>
                </a:solidFill>
                <a:latin typeface="-apple-system"/>
              </a:rPr>
              <a:t>region-based</a:t>
            </a:r>
            <a:r>
              <a:rPr lang="zh-CN" altLang="en-US" dirty="0">
                <a:solidFill>
                  <a:srgbClr val="121212"/>
                </a:solidFill>
                <a:latin typeface="-apple-system"/>
              </a:rPr>
              <a:t>方法，代表有</a:t>
            </a:r>
            <a:r>
              <a:rPr lang="en-US" altLang="zh-CN" dirty="0">
                <a:solidFill>
                  <a:srgbClr val="121212"/>
                </a:solidFill>
                <a:latin typeface="-apple-system"/>
              </a:rPr>
              <a:t>R-CNN</a:t>
            </a:r>
            <a:r>
              <a:rPr lang="zh-CN" altLang="en-US" dirty="0">
                <a:solidFill>
                  <a:srgbClr val="121212"/>
                </a:solidFill>
                <a:latin typeface="-apple-system"/>
              </a:rPr>
              <a:t>、</a:t>
            </a:r>
            <a:r>
              <a:rPr lang="en-US" altLang="zh-CN" dirty="0">
                <a:solidFill>
                  <a:srgbClr val="121212"/>
                </a:solidFill>
                <a:latin typeface="-apple-system"/>
              </a:rPr>
              <a:t>Fast R-CNN</a:t>
            </a:r>
            <a:r>
              <a:rPr lang="zh-CN" altLang="en-US" dirty="0">
                <a:solidFill>
                  <a:srgbClr val="121212"/>
                </a:solidFill>
                <a:latin typeface="-apple-system"/>
              </a:rPr>
              <a:t>、</a:t>
            </a:r>
            <a:r>
              <a:rPr lang="en-US" altLang="zh-CN" dirty="0">
                <a:solidFill>
                  <a:srgbClr val="121212"/>
                </a:solidFill>
                <a:latin typeface="-apple-system"/>
              </a:rPr>
              <a:t>Faster R-CNN</a:t>
            </a:r>
            <a:r>
              <a:rPr lang="zh-CN" altLang="en-US" dirty="0">
                <a:solidFill>
                  <a:srgbClr val="121212"/>
                </a:solidFill>
                <a:latin typeface="-apple-system"/>
              </a:rPr>
              <a:t>等。</a:t>
            </a:r>
            <a:endParaRPr lang="en-US" altLang="zh-CN" dirty="0">
              <a:solidFill>
                <a:srgbClr val="121212"/>
              </a:solidFill>
              <a:latin typeface="-apple-system"/>
            </a:endParaRPr>
          </a:p>
          <a:p>
            <a:pPr algn="l"/>
            <a:r>
              <a:rPr lang="en-US" altLang="zh-CN" dirty="0">
                <a:solidFill>
                  <a:srgbClr val="121212"/>
                </a:solidFill>
                <a:latin typeface="-apple-system"/>
              </a:rPr>
              <a:t>	one-stage</a:t>
            </a:r>
            <a:r>
              <a:rPr lang="zh-CN" altLang="en-US" dirty="0">
                <a:solidFill>
                  <a:srgbClr val="121212"/>
                </a:solidFill>
                <a:latin typeface="-apple-system"/>
              </a:rPr>
              <a:t>没有中间的区域检测过程，直接从图片中获得预测结果，也称为</a:t>
            </a:r>
            <a:r>
              <a:rPr lang="en-US" altLang="zh-CN" dirty="0">
                <a:solidFill>
                  <a:srgbClr val="121212"/>
                </a:solidFill>
                <a:latin typeface="-apple-system"/>
              </a:rPr>
              <a:t>region-free</a:t>
            </a:r>
            <a:r>
              <a:rPr lang="zh-CN" altLang="en-US" dirty="0">
                <a:solidFill>
                  <a:srgbClr val="121212"/>
                </a:solidFill>
                <a:latin typeface="-apple-system"/>
              </a:rPr>
              <a:t>方法，带有</a:t>
            </a:r>
            <a:r>
              <a:rPr lang="en-US" altLang="zh-CN" dirty="0">
                <a:solidFill>
                  <a:srgbClr val="121212"/>
                </a:solidFill>
                <a:latin typeface="-apple-system"/>
              </a:rPr>
              <a:t>Yolo</a:t>
            </a:r>
            <a:r>
              <a:rPr lang="zh-CN" altLang="en-US" dirty="0">
                <a:solidFill>
                  <a:srgbClr val="121212"/>
                </a:solidFill>
                <a:latin typeface="-apple-system"/>
              </a:rPr>
              <a:t>和</a:t>
            </a:r>
            <a:r>
              <a:rPr lang="en-US" altLang="zh-CN" dirty="0">
                <a:solidFill>
                  <a:srgbClr val="121212"/>
                </a:solidFill>
                <a:latin typeface="-apple-system"/>
              </a:rPr>
              <a:t>SSD</a:t>
            </a:r>
            <a:r>
              <a:rPr lang="zh-CN" altLang="en-US" dirty="0">
                <a:solidFill>
                  <a:srgbClr val="121212"/>
                </a:solidFill>
                <a:latin typeface="-apple-system"/>
              </a:rPr>
              <a:t>。</a:t>
            </a:r>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r>
              <a:rPr lang="en-US" altLang="zh-CN" dirty="0">
                <a:solidFill>
                  <a:srgbClr val="121212"/>
                </a:solidFill>
                <a:latin typeface="-apple-system"/>
              </a:rPr>
              <a:t>	</a:t>
            </a:r>
            <a:r>
              <a:rPr lang="en-US" altLang="zh-CN" dirty="0"/>
              <a:t>	</a:t>
            </a:r>
          </a:p>
        </p:txBody>
      </p:sp>
    </p:spTree>
    <p:extLst>
      <p:ext uri="{BB962C8B-B14F-4D97-AF65-F5344CB8AC3E}">
        <p14:creationId xmlns:p14="http://schemas.microsoft.com/office/powerpoint/2010/main" val="196810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引言</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r>
              <a:rPr lang="zh-CN" altLang="en-US" dirty="0"/>
              <a:t>为何提起区域建议网络？</a:t>
            </a:r>
            <a:endParaRPr lang="en-US" altLang="zh-CN" dirty="0"/>
          </a:p>
          <a:p>
            <a:pPr algn="l"/>
            <a:r>
              <a:rPr lang="en-US" altLang="zh-CN" dirty="0"/>
              <a:t>	</a:t>
            </a:r>
            <a:r>
              <a:rPr lang="zh-CN" altLang="en-US" dirty="0"/>
              <a:t>如今的目标检测网络需要依靠区域建议算法来推理检测目标的位置，例如</a:t>
            </a:r>
            <a:r>
              <a:rPr lang="en-US" altLang="zh-CN" dirty="0"/>
              <a:t>Fast R-CNN</a:t>
            </a:r>
            <a:r>
              <a:rPr lang="zh-CN" altLang="en-US" dirty="0"/>
              <a:t>这些研究已经已经减少了检测网络的时间，而区域建议计算花费的时间就是如今缩短运行时间的关键点。</a:t>
            </a:r>
            <a:endParaRPr lang="en-US" altLang="zh-CN" dirty="0"/>
          </a:p>
          <a:p>
            <a:pPr algn="l"/>
            <a:r>
              <a:rPr lang="en-US" altLang="zh-CN" dirty="0"/>
              <a:t>	</a:t>
            </a:r>
            <a:r>
              <a:rPr lang="zh-CN" altLang="en-US" dirty="0"/>
              <a:t>由此引入了区域建议网络（</a:t>
            </a:r>
            <a:r>
              <a:rPr lang="en-US" altLang="zh-CN" dirty="0"/>
              <a:t>RPN</a:t>
            </a:r>
            <a:r>
              <a:rPr lang="zh-CN" altLang="en-US" dirty="0"/>
              <a:t>），因为该网络和检测网络共享全图卷积特征，所以说可以使区域建议的花费大大减少。</a:t>
            </a:r>
            <a:endParaRPr lang="en-US" altLang="zh-CN" dirty="0"/>
          </a:p>
          <a:p>
            <a:endParaRPr lang="en-US" altLang="zh-CN" dirty="0"/>
          </a:p>
        </p:txBody>
      </p:sp>
    </p:spTree>
    <p:extLst>
      <p:ext uri="{BB962C8B-B14F-4D97-AF65-F5344CB8AC3E}">
        <p14:creationId xmlns:p14="http://schemas.microsoft.com/office/powerpoint/2010/main" val="167402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引言</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r>
              <a:rPr lang="zh-CN" altLang="en-US" dirty="0"/>
              <a:t>什么是区域建议网络（</a:t>
            </a:r>
            <a:r>
              <a:rPr lang="en-US" altLang="zh-CN" dirty="0"/>
              <a:t>RPN</a:t>
            </a:r>
            <a:r>
              <a:rPr lang="zh-CN" altLang="en-US" dirty="0"/>
              <a:t>）？</a:t>
            </a:r>
            <a:endParaRPr lang="en-US" altLang="zh-CN" dirty="0"/>
          </a:p>
          <a:p>
            <a:pPr algn="l"/>
            <a:r>
              <a:rPr lang="en-US" altLang="zh-CN" dirty="0"/>
              <a:t>	RPN</a:t>
            </a:r>
            <a:r>
              <a:rPr lang="zh-CN" altLang="en-US" dirty="0"/>
              <a:t>是一个全卷积网络，可以同时预测在每个位置的目标边界和目标分数。作用是通过端到端的训练生成高质量的区域建议，然后被</a:t>
            </a:r>
            <a:r>
              <a:rPr lang="en-US" altLang="zh-CN" dirty="0"/>
              <a:t>Fast R-CNN</a:t>
            </a:r>
            <a:r>
              <a:rPr lang="zh-CN" altLang="en-US" dirty="0"/>
              <a:t>用来检测目标。我们进一步通过共享卷积特征将</a:t>
            </a:r>
            <a:r>
              <a:rPr lang="en-US" altLang="zh-CN" dirty="0"/>
              <a:t>RPN</a:t>
            </a:r>
            <a:r>
              <a:rPr lang="zh-CN" altLang="en-US" dirty="0"/>
              <a:t>和</a:t>
            </a:r>
            <a:r>
              <a:rPr lang="en-US" altLang="zh-CN" dirty="0"/>
              <a:t>Fast R-CNN</a:t>
            </a:r>
            <a:r>
              <a:rPr lang="zh-CN" altLang="en-US" dirty="0"/>
              <a:t>融合到一个单一的网络里面去（使用注意力机制），</a:t>
            </a:r>
            <a:r>
              <a:rPr lang="en-US" altLang="zh-CN" dirty="0"/>
              <a:t>RPN</a:t>
            </a:r>
            <a:r>
              <a:rPr lang="zh-CN" altLang="en-US" dirty="0"/>
              <a:t>的任务就是告诉这个整合的网络在哪里寻找检测目标。</a:t>
            </a:r>
            <a:endParaRPr lang="en-US" altLang="zh-CN" dirty="0"/>
          </a:p>
          <a:p>
            <a:endParaRPr lang="en-US" altLang="zh-CN" dirty="0"/>
          </a:p>
        </p:txBody>
      </p:sp>
    </p:spTree>
    <p:extLst>
      <p:ext uri="{BB962C8B-B14F-4D97-AF65-F5344CB8AC3E}">
        <p14:creationId xmlns:p14="http://schemas.microsoft.com/office/powerpoint/2010/main" val="32356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引言</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r>
              <a:rPr lang="zh-CN" altLang="en-US" dirty="0"/>
              <a:t>区域建议网络（</a:t>
            </a:r>
            <a:r>
              <a:rPr lang="en-US" altLang="zh-CN" dirty="0"/>
              <a:t>RPN</a:t>
            </a:r>
            <a:r>
              <a:rPr lang="zh-CN" altLang="en-US" dirty="0"/>
              <a:t>）目前取得的成果？</a:t>
            </a:r>
            <a:endParaRPr lang="en-US" altLang="zh-CN" dirty="0"/>
          </a:p>
          <a:p>
            <a:pPr algn="l"/>
            <a:r>
              <a:rPr lang="en-US" altLang="zh-CN" dirty="0"/>
              <a:t>	</a:t>
            </a:r>
            <a:r>
              <a:rPr lang="zh-CN" altLang="en-US" dirty="0"/>
              <a:t>在</a:t>
            </a:r>
            <a:r>
              <a:rPr lang="en-US" altLang="zh-CN" dirty="0"/>
              <a:t>VGG-16</a:t>
            </a:r>
            <a:r>
              <a:rPr lang="zh-CN" altLang="en-US" dirty="0"/>
              <a:t>模型上，检测系统在</a:t>
            </a:r>
            <a:r>
              <a:rPr lang="en-US" altLang="zh-CN" dirty="0"/>
              <a:t>GPU</a:t>
            </a:r>
            <a:r>
              <a:rPr lang="zh-CN" altLang="en-US" dirty="0"/>
              <a:t>上的帧率为</a:t>
            </a:r>
            <a:r>
              <a:rPr lang="en-US" altLang="zh-CN" dirty="0"/>
              <a:t>5fps</a:t>
            </a:r>
            <a:r>
              <a:rPr lang="zh-CN" altLang="en-US" dirty="0"/>
              <a:t>（包括了所有步骤）；在</a:t>
            </a:r>
            <a:r>
              <a:rPr lang="en-US" altLang="zh-CN" dirty="0"/>
              <a:t>PASCAL VOC 2007</a:t>
            </a:r>
            <a:r>
              <a:rPr lang="zh-CN" altLang="en-US" dirty="0"/>
              <a:t>，</a:t>
            </a:r>
            <a:r>
              <a:rPr lang="en-US" altLang="zh-CN" dirty="0"/>
              <a:t>2012</a:t>
            </a:r>
            <a:r>
              <a:rPr lang="zh-CN" altLang="en-US" dirty="0"/>
              <a:t>和</a:t>
            </a:r>
            <a:r>
              <a:rPr lang="en-US" altLang="zh-CN" dirty="0"/>
              <a:t>MS COCO</a:t>
            </a:r>
            <a:r>
              <a:rPr lang="zh-CN" altLang="en-US" dirty="0"/>
              <a:t>数据集上达到了当时最好的目标检测精度，每个图像大概有</a:t>
            </a:r>
            <a:r>
              <a:rPr lang="en-US" altLang="zh-CN" dirty="0"/>
              <a:t>300</a:t>
            </a:r>
            <a:r>
              <a:rPr lang="zh-CN" altLang="en-US" dirty="0"/>
              <a:t>个</a:t>
            </a:r>
            <a:r>
              <a:rPr lang="en-US" altLang="zh-CN" dirty="0"/>
              <a:t>region proposals</a:t>
            </a:r>
            <a:r>
              <a:rPr lang="zh-CN" altLang="en-US" dirty="0"/>
              <a:t>；在</a:t>
            </a:r>
            <a:r>
              <a:rPr lang="en-US" altLang="zh-CN" dirty="0"/>
              <a:t>ILSVRC</a:t>
            </a:r>
            <a:r>
              <a:rPr lang="zh-CN" altLang="en-US" dirty="0"/>
              <a:t>和</a:t>
            </a:r>
            <a:r>
              <a:rPr lang="en-US" altLang="zh-CN" dirty="0"/>
              <a:t>COCO 2015</a:t>
            </a:r>
            <a:r>
              <a:rPr lang="zh-CN" altLang="en-US" dirty="0"/>
              <a:t>竞赛中，</a:t>
            </a:r>
            <a:r>
              <a:rPr lang="en-US" altLang="zh-CN" dirty="0"/>
              <a:t>Faster R-CNN</a:t>
            </a:r>
            <a:r>
              <a:rPr lang="zh-CN" altLang="en-US" dirty="0"/>
              <a:t>和</a:t>
            </a:r>
            <a:r>
              <a:rPr lang="en-US" altLang="zh-CN" dirty="0"/>
              <a:t>RPN</a:t>
            </a:r>
            <a:r>
              <a:rPr lang="zh-CN" altLang="en-US" dirty="0"/>
              <a:t>是多个比赛获得第一的基础。</a:t>
            </a:r>
            <a:endParaRPr lang="en-US" altLang="zh-CN" dirty="0"/>
          </a:p>
        </p:txBody>
      </p:sp>
    </p:spTree>
    <p:extLst>
      <p:ext uri="{BB962C8B-B14F-4D97-AF65-F5344CB8AC3E}">
        <p14:creationId xmlns:p14="http://schemas.microsoft.com/office/powerpoint/2010/main" val="160674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介绍以及相关工作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t>
            </a:r>
            <a:r>
              <a:rPr lang="zh-CN" altLang="en-US" dirty="0"/>
              <a:t>目标检测当时的最新进展是由区域建议方法和基于区域的卷积神经网络（</a:t>
            </a:r>
            <a:r>
              <a:rPr lang="en-US" altLang="zh-CN" dirty="0"/>
              <a:t>R-CNN</a:t>
            </a:r>
            <a:r>
              <a:rPr lang="zh-CN" altLang="en-US" dirty="0"/>
              <a:t>）推动的。</a:t>
            </a:r>
            <a:endParaRPr lang="en-US" altLang="zh-CN" dirty="0"/>
          </a:p>
          <a:p>
            <a:pPr algn="l"/>
            <a:r>
              <a:rPr lang="en-US" altLang="zh-CN" dirty="0"/>
              <a:t>	</a:t>
            </a:r>
            <a:r>
              <a:rPr lang="zh-CN" altLang="en-US" dirty="0"/>
              <a:t>最初开发的</a:t>
            </a:r>
            <a:r>
              <a:rPr lang="en-US" altLang="zh-CN" dirty="0"/>
              <a:t>R-CNN</a:t>
            </a:r>
            <a:r>
              <a:rPr lang="zh-CN" altLang="en-US" dirty="0"/>
              <a:t>计算开销很大，但是通过区域建议共享了卷积所以成本已经降低了；</a:t>
            </a:r>
            <a:endParaRPr lang="en-US" altLang="zh-CN" dirty="0"/>
          </a:p>
          <a:p>
            <a:pPr algn="l"/>
            <a:r>
              <a:rPr lang="en-US" altLang="zh-CN" dirty="0"/>
              <a:t>	</a:t>
            </a:r>
            <a:r>
              <a:rPr lang="zh-CN" altLang="en-US" dirty="0"/>
              <a:t>忽略花费在区域建议的时间，</a:t>
            </a:r>
            <a:r>
              <a:rPr lang="en-US" altLang="zh-CN" dirty="0"/>
              <a:t>Fast R-CNN</a:t>
            </a:r>
            <a:r>
              <a:rPr lang="zh-CN" altLang="en-US" dirty="0"/>
              <a:t>利用非常深的网络基本实现了实时的速率。</a:t>
            </a:r>
            <a:endParaRPr lang="en-US" altLang="zh-CN" dirty="0"/>
          </a:p>
          <a:p>
            <a:pPr algn="l"/>
            <a:r>
              <a:rPr lang="en-US" altLang="zh-CN" dirty="0"/>
              <a:t>	</a:t>
            </a:r>
            <a:r>
              <a:rPr lang="zh-CN" altLang="en-US" dirty="0"/>
              <a:t>所以和引言中介绍的一样，区域建议计算花费的时间是目前的关键点。</a:t>
            </a:r>
            <a:endParaRPr lang="en-US" altLang="zh-CN" dirty="0"/>
          </a:p>
        </p:txBody>
      </p:sp>
    </p:spTree>
    <p:extLst>
      <p:ext uri="{BB962C8B-B14F-4D97-AF65-F5344CB8AC3E}">
        <p14:creationId xmlns:p14="http://schemas.microsoft.com/office/powerpoint/2010/main" val="407485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介绍以及相关工作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t>
            </a:r>
            <a:r>
              <a:rPr lang="zh-CN" altLang="en-US" dirty="0"/>
              <a:t>区域建议方法通常依靠低级的特征和简练的推断方案。</a:t>
            </a:r>
            <a:endParaRPr lang="en-US" altLang="zh-CN" dirty="0"/>
          </a:p>
          <a:p>
            <a:pPr algn="l"/>
            <a:r>
              <a:rPr lang="en-US" altLang="zh-CN" dirty="0"/>
              <a:t>	</a:t>
            </a:r>
            <a:r>
              <a:rPr lang="zh-CN" altLang="en-US" dirty="0"/>
              <a:t>例如</a:t>
            </a:r>
            <a:r>
              <a:rPr lang="en-US" altLang="zh-CN" dirty="0"/>
              <a:t>Fast R-CNN</a:t>
            </a:r>
            <a:r>
              <a:rPr lang="zh-CN" altLang="en-US" dirty="0"/>
              <a:t>中的选择性搜索。但与有效的目标检测网络相比时，选择性搜索的速度慢了一个数量级，在</a:t>
            </a:r>
            <a:r>
              <a:rPr lang="en-US" altLang="zh-CN" dirty="0" err="1"/>
              <a:t>cpu</a:t>
            </a:r>
            <a:r>
              <a:rPr lang="zh-CN" altLang="en-US" dirty="0"/>
              <a:t>实现中每张图片的时间为</a:t>
            </a:r>
            <a:r>
              <a:rPr lang="en-US" altLang="zh-CN" dirty="0"/>
              <a:t>2</a:t>
            </a:r>
            <a:r>
              <a:rPr lang="zh-CN" altLang="en-US" dirty="0"/>
              <a:t>秒，而</a:t>
            </a:r>
            <a:r>
              <a:rPr lang="en-US" altLang="zh-CN" dirty="0" err="1"/>
              <a:t>EdgeBoxes</a:t>
            </a:r>
            <a:r>
              <a:rPr lang="zh-CN" altLang="en-US" dirty="0"/>
              <a:t>在区域建议质量和速度上做出了最好的权衡，每张图片只要</a:t>
            </a:r>
            <a:r>
              <a:rPr lang="en-US" altLang="zh-CN" dirty="0"/>
              <a:t>0.2</a:t>
            </a:r>
            <a:r>
              <a:rPr lang="zh-CN" altLang="en-US" dirty="0"/>
              <a:t>秒。</a:t>
            </a:r>
            <a:endParaRPr lang="en-US" altLang="zh-CN" dirty="0"/>
          </a:p>
          <a:p>
            <a:pPr algn="l"/>
            <a:r>
              <a:rPr lang="en-US" altLang="zh-CN" dirty="0"/>
              <a:t>	</a:t>
            </a:r>
            <a:r>
              <a:rPr lang="zh-CN" altLang="en-US" dirty="0"/>
              <a:t>尽管如此，区域建议步骤任然花费了很多的运行时间。</a:t>
            </a:r>
            <a:endParaRPr lang="en-US" altLang="zh-CN" dirty="0"/>
          </a:p>
        </p:txBody>
      </p:sp>
    </p:spTree>
    <p:extLst>
      <p:ext uri="{BB962C8B-B14F-4D97-AF65-F5344CB8AC3E}">
        <p14:creationId xmlns:p14="http://schemas.microsoft.com/office/powerpoint/2010/main" val="115363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介绍以及相关工作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t>
            </a:r>
            <a:r>
              <a:rPr lang="zh-CN" altLang="en-US" dirty="0"/>
              <a:t>在本文中，对区域建议算法进行了改变。即用一个深度卷积神经网络来计算区域建议，在给定一个检测网络计算的情况下区域建议计算几乎零成本。因此，我们引入了新的</a:t>
            </a:r>
            <a:r>
              <a:rPr lang="en-US" altLang="zh-CN" dirty="0"/>
              <a:t>RPN</a:t>
            </a:r>
            <a:r>
              <a:rPr lang="zh-CN" altLang="en-US" dirty="0"/>
              <a:t>和最新的目标检测网络共享卷积层。通过在测试时共享卷积层，区域建议的计算成本就会小很多（每张图片只要</a:t>
            </a:r>
            <a:r>
              <a:rPr lang="en-US" altLang="zh-CN" dirty="0"/>
              <a:t>10ms</a:t>
            </a:r>
            <a:r>
              <a:rPr lang="zh-CN" altLang="en-US" dirty="0"/>
              <a:t>）。</a:t>
            </a:r>
            <a:endParaRPr lang="en-US" altLang="zh-CN" dirty="0"/>
          </a:p>
          <a:p>
            <a:pPr algn="l"/>
            <a:r>
              <a:rPr lang="en-US" altLang="zh-CN" dirty="0"/>
              <a:t>	</a:t>
            </a:r>
            <a:r>
              <a:rPr lang="zh-CN" altLang="en-US" dirty="0"/>
              <a:t>被基于区域的检测器使用的卷积特征映射也可以用于生成区域建议，即在这些卷积特征的基础上添加一些额外的卷积层来构建</a:t>
            </a:r>
            <a:r>
              <a:rPr lang="en-US" altLang="zh-CN" dirty="0"/>
              <a:t>RPN</a:t>
            </a:r>
            <a:r>
              <a:rPr lang="zh-CN" altLang="en-US" dirty="0"/>
              <a:t>，这些卷积层可以同时在规则网格上的任意位置计算回归区域边界和目标分数。所以</a:t>
            </a:r>
            <a:r>
              <a:rPr lang="en-US" altLang="zh-CN" dirty="0"/>
              <a:t>RPN</a:t>
            </a:r>
            <a:r>
              <a:rPr lang="zh-CN" altLang="en-US" dirty="0"/>
              <a:t>是一个全卷积网络（</a:t>
            </a:r>
            <a:r>
              <a:rPr lang="en-US" altLang="zh-CN" dirty="0"/>
              <a:t>FCN</a:t>
            </a:r>
            <a:r>
              <a:rPr lang="zh-CN" altLang="en-US" dirty="0"/>
              <a:t>），可以针对生成检测建议进行端到端的训练。</a:t>
            </a:r>
            <a:endParaRPr lang="en-US" altLang="zh-CN" dirty="0"/>
          </a:p>
        </p:txBody>
      </p:sp>
    </p:spTree>
    <p:extLst>
      <p:ext uri="{BB962C8B-B14F-4D97-AF65-F5344CB8AC3E}">
        <p14:creationId xmlns:p14="http://schemas.microsoft.com/office/powerpoint/2010/main" val="208515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介绍以及相关工作</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RPN</a:t>
            </a:r>
            <a:r>
              <a:rPr lang="zh-CN" altLang="en-US" dirty="0"/>
              <a:t>的目标是预测具有不同尺度和长宽比的区域建议。我们引入了</a:t>
            </a:r>
            <a:r>
              <a:rPr lang="en-US" altLang="zh-CN" dirty="0"/>
              <a:t>anchor </a:t>
            </a:r>
            <a:r>
              <a:rPr lang="zh-CN" altLang="en-US" dirty="0"/>
              <a:t>框作为多尺度和长宽比的参考，它可以避免遍历多尺度和长宽比的图像和滤波器。</a:t>
            </a:r>
            <a:endParaRPr lang="en-US" altLang="zh-CN" dirty="0"/>
          </a:p>
          <a:p>
            <a:pPr algn="l"/>
            <a:r>
              <a:rPr lang="en-US" altLang="zh-CN" dirty="0"/>
              <a:t>	</a:t>
            </a:r>
            <a:r>
              <a:rPr lang="zh-CN" altLang="en-US" dirty="0"/>
              <a:t>将</a:t>
            </a:r>
            <a:r>
              <a:rPr lang="en-US" altLang="zh-CN" dirty="0"/>
              <a:t>RPN</a:t>
            </a:r>
            <a:r>
              <a:rPr lang="zh-CN" altLang="en-US" dirty="0"/>
              <a:t>和</a:t>
            </a:r>
            <a:r>
              <a:rPr lang="en-US" altLang="zh-CN" dirty="0"/>
              <a:t>Fast R-CNN</a:t>
            </a:r>
            <a:r>
              <a:rPr lang="zh-CN" altLang="en-US" dirty="0"/>
              <a:t>目标检测网络相结合，区域建议任务和目标检测任务的微调交替进行。</a:t>
            </a:r>
            <a:endParaRPr lang="en-US" altLang="zh-CN" dirty="0"/>
          </a:p>
        </p:txBody>
      </p:sp>
    </p:spTree>
    <p:extLst>
      <p:ext uri="{BB962C8B-B14F-4D97-AF65-F5344CB8AC3E}">
        <p14:creationId xmlns:p14="http://schemas.microsoft.com/office/powerpoint/2010/main" val="904870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5171</TotalTime>
  <Words>2288</Words>
  <Application>Microsoft Office PowerPoint</Application>
  <PresentationFormat>宽屏</PresentationFormat>
  <Paragraphs>131</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-apple-system</vt:lpstr>
      <vt:lpstr>等线</vt:lpstr>
      <vt:lpstr>等线 Light</vt:lpstr>
      <vt:lpstr>Microsoft YaHei</vt:lpstr>
      <vt:lpstr>Arial</vt:lpstr>
      <vt:lpstr>Office 主题​​</vt:lpstr>
      <vt:lpstr>Faster R-CNN:基于区域建议网络的实时目标检测</vt:lpstr>
      <vt:lpstr>目录</vt:lpstr>
      <vt:lpstr>引言</vt:lpstr>
      <vt:lpstr>引言</vt:lpstr>
      <vt:lpstr>引言</vt:lpstr>
      <vt:lpstr>介绍以及相关工作</vt:lpstr>
      <vt:lpstr>介绍以及相关工作</vt:lpstr>
      <vt:lpstr>介绍以及相关工作</vt:lpstr>
      <vt:lpstr>介绍以及相关工作</vt:lpstr>
      <vt:lpstr>区域建议网络</vt:lpstr>
      <vt:lpstr>区域建议网络</vt:lpstr>
      <vt:lpstr>区域建议网络</vt:lpstr>
      <vt:lpstr>区域建议网络</vt:lpstr>
      <vt:lpstr>区域建议网络</vt:lpstr>
      <vt:lpstr>区域建议网络</vt:lpstr>
      <vt:lpstr>区域建议网络</vt:lpstr>
      <vt:lpstr>区域建议网络</vt:lpstr>
      <vt:lpstr>区域建议网络</vt:lpstr>
      <vt:lpstr>区域建议网络</vt:lpstr>
      <vt:lpstr>区域建议网络</vt:lpstr>
      <vt:lpstr>区域建议网络</vt:lpstr>
      <vt:lpstr>区域建议网络</vt:lpstr>
      <vt:lpstr>实验</vt:lpstr>
      <vt:lpstr>实验</vt:lpstr>
      <vt:lpstr>实验</vt:lpstr>
      <vt:lpstr>实验</vt:lpstr>
      <vt:lpstr>实验</vt:lpstr>
      <vt:lpstr>实验</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基于概率建模的</dc:title>
  <dc:creator>钱 霖奕</dc:creator>
  <cp:lastModifiedBy>瑄 王</cp:lastModifiedBy>
  <cp:revision>57</cp:revision>
  <dcterms:created xsi:type="dcterms:W3CDTF">2022-06-26T08:59:34Z</dcterms:created>
  <dcterms:modified xsi:type="dcterms:W3CDTF">2022-09-25T08:25:28Z</dcterms:modified>
</cp:coreProperties>
</file>