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8" r:id="rId3"/>
    <p:sldId id="312" r:id="rId4"/>
    <p:sldId id="313" r:id="rId5"/>
    <p:sldId id="344" r:id="rId6"/>
    <p:sldId id="345" r:id="rId7"/>
    <p:sldId id="315" r:id="rId8"/>
    <p:sldId id="346" r:id="rId9"/>
    <p:sldId id="317" r:id="rId10"/>
    <p:sldId id="319" r:id="rId11"/>
    <p:sldId id="343" r:id="rId12"/>
    <p:sldId id="342" r:id="rId13"/>
    <p:sldId id="347"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25" autoAdjust="0"/>
    <p:restoredTop sz="92653" autoAdjust="0"/>
  </p:normalViewPr>
  <p:slideViewPr>
    <p:cSldViewPr snapToGrid="0">
      <p:cViewPr varScale="1">
        <p:scale>
          <a:sx n="102" d="100"/>
          <a:sy n="102" d="100"/>
        </p:scale>
        <p:origin x="42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钱 霖奕" userId="d928a817aa094823" providerId="LiveId" clId="{BCE75D40-0FA4-4F69-95E2-004043ED6448}"/>
    <pc:docChg chg="undo custSel addSld delSld modSld sldOrd">
      <pc:chgData name="钱 霖奕" userId="d928a817aa094823" providerId="LiveId" clId="{BCE75D40-0FA4-4F69-95E2-004043ED6448}" dt="2022-07-08T10:56:58.003" v="12215" actId="20577"/>
      <pc:docMkLst>
        <pc:docMk/>
      </pc:docMkLst>
      <pc:sldChg chg="modSp new mod">
        <pc:chgData name="钱 霖奕" userId="d928a817aa094823" providerId="LiveId" clId="{BCE75D40-0FA4-4F69-95E2-004043ED6448}" dt="2022-07-08T09:52:05.975" v="9264" actId="1076"/>
        <pc:sldMkLst>
          <pc:docMk/>
          <pc:sldMk cId="288902536" sldId="256"/>
        </pc:sldMkLst>
        <pc:spChg chg="mod">
          <ac:chgData name="钱 霖奕" userId="d928a817aa094823" providerId="LiveId" clId="{BCE75D40-0FA4-4F69-95E2-004043ED6448}" dt="2022-07-06T02:43:57.498" v="2388"/>
          <ac:spMkLst>
            <pc:docMk/>
            <pc:sldMk cId="288902536" sldId="256"/>
            <ac:spMk id="2" creationId="{338041B3-80CF-4B2F-9A71-6C0BA0219CEB}"/>
          </ac:spMkLst>
        </pc:spChg>
        <pc:spChg chg="mod">
          <ac:chgData name="钱 霖奕" userId="d928a817aa094823" providerId="LiveId" clId="{BCE75D40-0FA4-4F69-95E2-004043ED6448}" dt="2022-07-08T09:52:05.975" v="9264" actId="1076"/>
          <ac:spMkLst>
            <pc:docMk/>
            <pc:sldMk cId="288902536" sldId="256"/>
            <ac:spMk id="3" creationId="{63C96EF5-6F33-4681-975E-9274AB13D30B}"/>
          </ac:spMkLst>
        </pc:spChg>
      </pc:sldChg>
      <pc:sldChg chg="addSp modSp new del mod">
        <pc:chgData name="钱 霖奕" userId="d928a817aa094823" providerId="LiveId" clId="{BCE75D40-0FA4-4F69-95E2-004043ED6448}" dt="2022-07-07T13:22:59.182" v="6495" actId="47"/>
        <pc:sldMkLst>
          <pc:docMk/>
          <pc:sldMk cId="2503661116" sldId="257"/>
        </pc:sldMkLst>
        <pc:spChg chg="mod">
          <ac:chgData name="钱 霖奕" userId="d928a817aa094823" providerId="LiveId" clId="{BCE75D40-0FA4-4F69-95E2-004043ED6448}" dt="2022-06-28T08:44:05.294" v="1049" actId="20577"/>
          <ac:spMkLst>
            <pc:docMk/>
            <pc:sldMk cId="2503661116" sldId="257"/>
            <ac:spMk id="3" creationId="{090FD4AE-E3BE-4A38-9541-3207BFB39CFD}"/>
          </ac:spMkLst>
        </pc:spChg>
        <pc:picChg chg="add mod">
          <ac:chgData name="钱 霖奕" userId="d928a817aa094823" providerId="LiveId" clId="{BCE75D40-0FA4-4F69-95E2-004043ED6448}" dt="2022-06-28T08:01:18.625" v="67" actId="1076"/>
          <ac:picMkLst>
            <pc:docMk/>
            <pc:sldMk cId="2503661116" sldId="257"/>
            <ac:picMk id="5" creationId="{6F465655-5A20-4B55-BE73-1B15FF72DB64}"/>
          </ac:picMkLst>
        </pc:picChg>
      </pc:sldChg>
      <pc:sldChg chg="modSp new mod ord">
        <pc:chgData name="钱 霖奕" userId="d928a817aa094823" providerId="LiveId" clId="{BCE75D40-0FA4-4F69-95E2-004043ED6448}" dt="2022-07-08T07:58:10.298" v="7248" actId="20577"/>
        <pc:sldMkLst>
          <pc:docMk/>
          <pc:sldMk cId="1674021913" sldId="258"/>
        </pc:sldMkLst>
        <pc:spChg chg="mod">
          <ac:chgData name="钱 霖奕" userId="d928a817aa094823" providerId="LiveId" clId="{BCE75D40-0FA4-4F69-95E2-004043ED6448}" dt="2022-07-06T11:41:48.746" v="4440" actId="1076"/>
          <ac:spMkLst>
            <pc:docMk/>
            <pc:sldMk cId="1674021913" sldId="258"/>
            <ac:spMk id="2" creationId="{A063F2D1-CC78-4C78-9AE1-5EC516206FA5}"/>
          </ac:spMkLst>
        </pc:spChg>
        <pc:spChg chg="mod">
          <ac:chgData name="钱 霖奕" userId="d928a817aa094823" providerId="LiveId" clId="{BCE75D40-0FA4-4F69-95E2-004043ED6448}" dt="2022-07-08T07:58:10.298" v="7248" actId="20577"/>
          <ac:spMkLst>
            <pc:docMk/>
            <pc:sldMk cId="1674021913" sldId="258"/>
            <ac:spMk id="3" creationId="{B8056EB2-F23E-4480-A172-80A472AE3A24}"/>
          </ac:spMkLst>
        </pc:spChg>
      </pc:sldChg>
      <pc:sldChg chg="modSp new mod ord">
        <pc:chgData name="钱 霖奕" userId="d928a817aa094823" providerId="LiveId" clId="{BCE75D40-0FA4-4F69-95E2-004043ED6448}" dt="2022-07-08T08:09:03.722" v="7590" actId="20577"/>
        <pc:sldMkLst>
          <pc:docMk/>
          <pc:sldMk cId="154039342" sldId="259"/>
        </pc:sldMkLst>
        <pc:spChg chg="mod">
          <ac:chgData name="钱 霖奕" userId="d928a817aa094823" providerId="LiveId" clId="{BCE75D40-0FA4-4F69-95E2-004043ED6448}" dt="2022-07-06T03:45:45.840" v="2655" actId="20577"/>
          <ac:spMkLst>
            <pc:docMk/>
            <pc:sldMk cId="154039342" sldId="259"/>
            <ac:spMk id="2" creationId="{E29E288C-F5DB-4141-92CB-46D9DC942BB9}"/>
          </ac:spMkLst>
        </pc:spChg>
        <pc:spChg chg="mod">
          <ac:chgData name="钱 霖奕" userId="d928a817aa094823" providerId="LiveId" clId="{BCE75D40-0FA4-4F69-95E2-004043ED6448}" dt="2022-07-08T08:09:03.722" v="7590" actId="20577"/>
          <ac:spMkLst>
            <pc:docMk/>
            <pc:sldMk cId="154039342" sldId="259"/>
            <ac:spMk id="3" creationId="{F2560814-3EDB-4CEE-9F78-7045A894407C}"/>
          </ac:spMkLst>
        </pc:spChg>
      </pc:sldChg>
      <pc:sldChg chg="modSp new del mod">
        <pc:chgData name="钱 霖奕" userId="d928a817aa094823" providerId="LiveId" clId="{BCE75D40-0FA4-4F69-95E2-004043ED6448}" dt="2022-07-07T13:22:58.107" v="6494" actId="47"/>
        <pc:sldMkLst>
          <pc:docMk/>
          <pc:sldMk cId="2188390213" sldId="260"/>
        </pc:sldMkLst>
        <pc:spChg chg="mod">
          <ac:chgData name="钱 霖奕" userId="d928a817aa094823" providerId="LiveId" clId="{BCE75D40-0FA4-4F69-95E2-004043ED6448}" dt="2022-06-28T09:34:27.937" v="1306" actId="20577"/>
          <ac:spMkLst>
            <pc:docMk/>
            <pc:sldMk cId="2188390213" sldId="260"/>
            <ac:spMk id="2" creationId="{A4DDBB12-73ED-4C76-86AE-16FC5EFA3A51}"/>
          </ac:spMkLst>
        </pc:spChg>
      </pc:sldChg>
      <pc:sldChg chg="addSp modSp new del mod">
        <pc:chgData name="钱 霖奕" userId="d928a817aa094823" providerId="LiveId" clId="{BCE75D40-0FA4-4F69-95E2-004043ED6448}" dt="2022-07-07T13:22:57.128" v="6493" actId="47"/>
        <pc:sldMkLst>
          <pc:docMk/>
          <pc:sldMk cId="2793668879" sldId="261"/>
        </pc:sldMkLst>
        <pc:spChg chg="mod">
          <ac:chgData name="钱 霖奕" userId="d928a817aa094823" providerId="LiveId" clId="{BCE75D40-0FA4-4F69-95E2-004043ED6448}" dt="2022-06-28T08:51:14.475" v="1269" actId="20577"/>
          <ac:spMkLst>
            <pc:docMk/>
            <pc:sldMk cId="2793668879" sldId="261"/>
            <ac:spMk id="3" creationId="{70D90F04-BC44-4C0A-A8DA-1955EA1318D0}"/>
          </ac:spMkLst>
        </pc:spChg>
        <pc:picChg chg="add mod">
          <ac:chgData name="钱 霖奕" userId="d928a817aa094823" providerId="LiveId" clId="{BCE75D40-0FA4-4F69-95E2-004043ED6448}" dt="2022-06-28T08:37:45.442" v="883" actId="1076"/>
          <ac:picMkLst>
            <pc:docMk/>
            <pc:sldMk cId="2793668879" sldId="261"/>
            <ac:picMk id="5" creationId="{6072DA08-837D-4963-8167-1824D980F57C}"/>
          </ac:picMkLst>
        </pc:picChg>
      </pc:sldChg>
      <pc:sldChg chg="addSp modSp new del mod">
        <pc:chgData name="钱 霖奕" userId="d928a817aa094823" providerId="LiveId" clId="{BCE75D40-0FA4-4F69-95E2-004043ED6448}" dt="2022-07-07T13:22:56.389" v="6492" actId="47"/>
        <pc:sldMkLst>
          <pc:docMk/>
          <pc:sldMk cId="3384268678" sldId="262"/>
        </pc:sldMkLst>
        <pc:spChg chg="mod">
          <ac:chgData name="钱 霖奕" userId="d928a817aa094823" providerId="LiveId" clId="{BCE75D40-0FA4-4F69-95E2-004043ED6448}" dt="2022-06-28T09:50:25.468" v="1992" actId="242"/>
          <ac:spMkLst>
            <pc:docMk/>
            <pc:sldMk cId="3384268678" sldId="262"/>
            <ac:spMk id="2" creationId="{AA26AD6A-3B68-47BB-81E5-302EB3F1AF38}"/>
          </ac:spMkLst>
        </pc:spChg>
        <pc:spChg chg="mod">
          <ac:chgData name="钱 霖奕" userId="d928a817aa094823" providerId="LiveId" clId="{BCE75D40-0FA4-4F69-95E2-004043ED6448}" dt="2022-06-28T09:51:29.537" v="2006" actId="20577"/>
          <ac:spMkLst>
            <pc:docMk/>
            <pc:sldMk cId="3384268678" sldId="262"/>
            <ac:spMk id="3" creationId="{7A2027A0-F81B-47E4-A485-51BEDAD8A2FF}"/>
          </ac:spMkLst>
        </pc:spChg>
        <pc:picChg chg="add mod">
          <ac:chgData name="钱 霖奕" userId="d928a817aa094823" providerId="LiveId" clId="{BCE75D40-0FA4-4F69-95E2-004043ED6448}" dt="2022-06-28T09:50:32.506" v="1994" actId="1076"/>
          <ac:picMkLst>
            <pc:docMk/>
            <pc:sldMk cId="3384268678" sldId="262"/>
            <ac:picMk id="5" creationId="{239C814E-DC8E-40F5-8FEF-CD4FAF6C0819}"/>
          </ac:picMkLst>
        </pc:picChg>
      </pc:sldChg>
      <pc:sldChg chg="modSp add del mod">
        <pc:chgData name="钱 霖奕" userId="d928a817aa094823" providerId="LiveId" clId="{BCE75D40-0FA4-4F69-95E2-004043ED6448}" dt="2022-07-07T13:22:55.514" v="6491" actId="47"/>
        <pc:sldMkLst>
          <pc:docMk/>
          <pc:sldMk cId="2068122582" sldId="263"/>
        </pc:sldMkLst>
        <pc:spChg chg="mod">
          <ac:chgData name="钱 霖奕" userId="d928a817aa094823" providerId="LiveId" clId="{BCE75D40-0FA4-4F69-95E2-004043ED6448}" dt="2022-06-28T10:04:53.193" v="2086" actId="1076"/>
          <ac:spMkLst>
            <pc:docMk/>
            <pc:sldMk cId="2068122582" sldId="263"/>
            <ac:spMk id="2" creationId="{338041B3-80CF-4B2F-9A71-6C0BA0219CEB}"/>
          </ac:spMkLst>
        </pc:spChg>
      </pc:sldChg>
      <pc:sldChg chg="addSp modSp new del mod">
        <pc:chgData name="钱 霖奕" userId="d928a817aa094823" providerId="LiveId" clId="{BCE75D40-0FA4-4F69-95E2-004043ED6448}" dt="2022-07-07T13:22:53.693" v="6489" actId="47"/>
        <pc:sldMkLst>
          <pc:docMk/>
          <pc:sldMk cId="3350750907" sldId="264"/>
        </pc:sldMkLst>
        <pc:picChg chg="add mod">
          <ac:chgData name="钱 霖奕" userId="d928a817aa094823" providerId="LiveId" clId="{BCE75D40-0FA4-4F69-95E2-004043ED6448}" dt="2022-06-28T11:07:40.476" v="2377" actId="1076"/>
          <ac:picMkLst>
            <pc:docMk/>
            <pc:sldMk cId="3350750907" sldId="264"/>
            <ac:picMk id="5" creationId="{0CBF7961-AF26-473C-A1D7-B70272887C0D}"/>
          </ac:picMkLst>
        </pc:picChg>
      </pc:sldChg>
      <pc:sldChg chg="modSp add del mod">
        <pc:chgData name="钱 霖奕" userId="d928a817aa094823" providerId="LiveId" clId="{BCE75D40-0FA4-4F69-95E2-004043ED6448}" dt="2022-07-07T13:22:54.356" v="6490" actId="47"/>
        <pc:sldMkLst>
          <pc:docMk/>
          <pc:sldMk cId="2090930909" sldId="265"/>
        </pc:sldMkLst>
        <pc:spChg chg="mod">
          <ac:chgData name="钱 霖奕" userId="d928a817aa094823" providerId="LiveId" clId="{BCE75D40-0FA4-4F69-95E2-004043ED6448}" dt="2022-06-28T10:59:11.157" v="2365" actId="20577"/>
          <ac:spMkLst>
            <pc:docMk/>
            <pc:sldMk cId="2090930909" sldId="265"/>
            <ac:spMk id="3" creationId="{B8056EB2-F23E-4480-A172-80A472AE3A24}"/>
          </ac:spMkLst>
        </pc:spChg>
      </pc:sldChg>
      <pc:sldChg chg="addSp modSp new del mod">
        <pc:chgData name="钱 霖奕" userId="d928a817aa094823" providerId="LiveId" clId="{BCE75D40-0FA4-4F69-95E2-004043ED6448}" dt="2022-07-07T13:22:52.942" v="6488" actId="47"/>
        <pc:sldMkLst>
          <pc:docMk/>
          <pc:sldMk cId="3595831124" sldId="266"/>
        </pc:sldMkLst>
        <pc:picChg chg="add mod">
          <ac:chgData name="钱 霖奕" userId="d928a817aa094823" providerId="LiveId" clId="{BCE75D40-0FA4-4F69-95E2-004043ED6448}" dt="2022-06-28T11:07:27.490" v="2376" actId="1076"/>
          <ac:picMkLst>
            <pc:docMk/>
            <pc:sldMk cId="3595831124" sldId="266"/>
            <ac:picMk id="5" creationId="{A2A2EF68-BFEE-4E7A-8788-BE8D6FCCBC36}"/>
          </ac:picMkLst>
        </pc:picChg>
      </pc:sldChg>
      <pc:sldChg chg="add del">
        <pc:chgData name="钱 霖奕" userId="d928a817aa094823" providerId="LiveId" clId="{BCE75D40-0FA4-4F69-95E2-004043ED6448}" dt="2022-06-28T11:06:49.192" v="2370"/>
        <pc:sldMkLst>
          <pc:docMk/>
          <pc:sldMk cId="1402622848" sldId="267"/>
        </pc:sldMkLst>
      </pc:sldChg>
      <pc:sldChg chg="addSp modSp new del mod">
        <pc:chgData name="钱 霖奕" userId="d928a817aa094823" providerId="LiveId" clId="{BCE75D40-0FA4-4F69-95E2-004043ED6448}" dt="2022-07-07T13:22:51.980" v="6487" actId="47"/>
        <pc:sldMkLst>
          <pc:docMk/>
          <pc:sldMk cId="3575660294" sldId="267"/>
        </pc:sldMkLst>
        <pc:picChg chg="add mod">
          <ac:chgData name="钱 霖奕" userId="d928a817aa094823" providerId="LiveId" clId="{BCE75D40-0FA4-4F69-95E2-004043ED6448}" dt="2022-06-28T11:09:09.942" v="2383" actId="1076"/>
          <ac:picMkLst>
            <pc:docMk/>
            <pc:sldMk cId="3575660294" sldId="267"/>
            <ac:picMk id="5" creationId="{AF6FB4D4-6792-4FB6-A82F-AA58A9B4CE85}"/>
          </ac:picMkLst>
        </pc:picChg>
      </pc:sldChg>
      <pc:sldChg chg="add del">
        <pc:chgData name="钱 霖奕" userId="d928a817aa094823" providerId="LiveId" clId="{BCE75D40-0FA4-4F69-95E2-004043ED6448}" dt="2022-06-28T11:06:50.883" v="2372"/>
        <pc:sldMkLst>
          <pc:docMk/>
          <pc:sldMk cId="4133337553" sldId="267"/>
        </pc:sldMkLst>
      </pc:sldChg>
      <pc:sldChg chg="addSp modSp new mod ord">
        <pc:chgData name="钱 霖奕" userId="d928a817aa094823" providerId="LiveId" clId="{BCE75D40-0FA4-4F69-95E2-004043ED6448}" dt="2022-07-08T08:07:35.538" v="7582"/>
        <pc:sldMkLst>
          <pc:docMk/>
          <pc:sldMk cId="2380583394" sldId="268"/>
        </pc:sldMkLst>
        <pc:spChg chg="mod">
          <ac:chgData name="钱 霖奕" userId="d928a817aa094823" providerId="LiveId" clId="{BCE75D40-0FA4-4F69-95E2-004043ED6448}" dt="2022-07-06T04:03:21.608" v="2881" actId="1076"/>
          <ac:spMkLst>
            <pc:docMk/>
            <pc:sldMk cId="2380583394" sldId="268"/>
            <ac:spMk id="2" creationId="{8DA98F75-7003-44C5-8368-9EF3176D0350}"/>
          </ac:spMkLst>
        </pc:spChg>
        <pc:spChg chg="mod">
          <ac:chgData name="钱 霖奕" userId="d928a817aa094823" providerId="LiveId" clId="{BCE75D40-0FA4-4F69-95E2-004043ED6448}" dt="2022-07-06T04:03:33.362" v="2884" actId="1076"/>
          <ac:spMkLst>
            <pc:docMk/>
            <pc:sldMk cId="2380583394" sldId="268"/>
            <ac:spMk id="3" creationId="{15117623-E789-44E2-8B31-50556FEAC06F}"/>
          </ac:spMkLst>
        </pc:spChg>
        <pc:picChg chg="add mod">
          <ac:chgData name="钱 霖奕" userId="d928a817aa094823" providerId="LiveId" clId="{BCE75D40-0FA4-4F69-95E2-004043ED6448}" dt="2022-07-06T04:03:35.737" v="2885" actId="1076"/>
          <ac:picMkLst>
            <pc:docMk/>
            <pc:sldMk cId="2380583394" sldId="268"/>
            <ac:picMk id="1026" creationId="{00CC3666-9239-4DE3-9AC8-0BA0E77888C8}"/>
          </ac:picMkLst>
        </pc:picChg>
      </pc:sldChg>
      <pc:sldChg chg="addSp modSp new mod ord">
        <pc:chgData name="钱 霖奕" userId="d928a817aa094823" providerId="LiveId" clId="{BCE75D40-0FA4-4F69-95E2-004043ED6448}" dt="2022-07-08T08:07:43.612" v="7584"/>
        <pc:sldMkLst>
          <pc:docMk/>
          <pc:sldMk cId="3584903170" sldId="269"/>
        </pc:sldMkLst>
        <pc:spChg chg="mod">
          <ac:chgData name="钱 霖奕" userId="d928a817aa094823" providerId="LiveId" clId="{BCE75D40-0FA4-4F69-95E2-004043ED6448}" dt="2022-07-06T07:54:22.474" v="3114" actId="20577"/>
          <ac:spMkLst>
            <pc:docMk/>
            <pc:sldMk cId="3584903170" sldId="269"/>
            <ac:spMk id="2" creationId="{42EC00ED-A52B-41CD-BD3D-69C54ECD2C11}"/>
          </ac:spMkLst>
        </pc:spChg>
        <pc:spChg chg="mod">
          <ac:chgData name="钱 霖奕" userId="d928a817aa094823" providerId="LiveId" clId="{BCE75D40-0FA4-4F69-95E2-004043ED6448}" dt="2022-07-06T08:03:52.533" v="3468" actId="20577"/>
          <ac:spMkLst>
            <pc:docMk/>
            <pc:sldMk cId="3584903170" sldId="269"/>
            <ac:spMk id="3" creationId="{65F85594-1BCD-4E2C-BAE7-8357633B3C8E}"/>
          </ac:spMkLst>
        </pc:spChg>
        <pc:cxnChg chg="add mod">
          <ac:chgData name="钱 霖奕" userId="d928a817aa094823" providerId="LiveId" clId="{BCE75D40-0FA4-4F69-95E2-004043ED6448}" dt="2022-07-06T07:56:53.419" v="3119" actId="208"/>
          <ac:cxnSpMkLst>
            <pc:docMk/>
            <pc:sldMk cId="3584903170" sldId="269"/>
            <ac:cxnSpMk id="5" creationId="{C2BDA354-CABC-467D-B203-0A6F8C7C1FB0}"/>
          </ac:cxnSpMkLst>
        </pc:cxnChg>
      </pc:sldChg>
      <pc:sldChg chg="modSp new mod">
        <pc:chgData name="钱 霖奕" userId="d928a817aa094823" providerId="LiveId" clId="{BCE75D40-0FA4-4F69-95E2-004043ED6448}" dt="2022-07-08T09:51:22.323" v="9210" actId="1076"/>
        <pc:sldMkLst>
          <pc:docMk/>
          <pc:sldMk cId="246571414" sldId="270"/>
        </pc:sldMkLst>
        <pc:spChg chg="mod">
          <ac:chgData name="钱 霖奕" userId="d928a817aa094823" providerId="LiveId" clId="{BCE75D40-0FA4-4F69-95E2-004043ED6448}" dt="2022-07-08T08:16:57.146" v="7641" actId="14100"/>
          <ac:spMkLst>
            <pc:docMk/>
            <pc:sldMk cId="246571414" sldId="270"/>
            <ac:spMk id="2" creationId="{88E16A0C-FE2D-4635-9D4A-8748E4D16325}"/>
          </ac:spMkLst>
        </pc:spChg>
        <pc:spChg chg="mod">
          <ac:chgData name="钱 霖奕" userId="d928a817aa094823" providerId="LiveId" clId="{BCE75D40-0FA4-4F69-95E2-004043ED6448}" dt="2022-07-08T09:51:22.323" v="9210" actId="1076"/>
          <ac:spMkLst>
            <pc:docMk/>
            <pc:sldMk cId="246571414" sldId="270"/>
            <ac:spMk id="3" creationId="{A4AD4033-08E5-4641-A691-CA0C49D07DC3}"/>
          </ac:spMkLst>
        </pc:spChg>
      </pc:sldChg>
      <pc:sldChg chg="modSp new del mod">
        <pc:chgData name="钱 霖奕" userId="d928a817aa094823" providerId="LiveId" clId="{BCE75D40-0FA4-4F69-95E2-004043ED6448}" dt="2022-07-07T01:55:52.982" v="4653" actId="47"/>
        <pc:sldMkLst>
          <pc:docMk/>
          <pc:sldMk cId="1628811152" sldId="271"/>
        </pc:sldMkLst>
        <pc:spChg chg="mod">
          <ac:chgData name="钱 霖奕" userId="d928a817aa094823" providerId="LiveId" clId="{BCE75D40-0FA4-4F69-95E2-004043ED6448}" dt="2022-07-07T01:55:46.583" v="4651" actId="1076"/>
          <ac:spMkLst>
            <pc:docMk/>
            <pc:sldMk cId="1628811152" sldId="271"/>
            <ac:spMk id="2" creationId="{1C42D9CF-1658-488D-86D7-A943D283F972}"/>
          </ac:spMkLst>
        </pc:spChg>
      </pc:sldChg>
      <pc:sldChg chg="addSp modSp add mod ord">
        <pc:chgData name="钱 霖奕" userId="d928a817aa094823" providerId="LiveId" clId="{BCE75D40-0FA4-4F69-95E2-004043ED6448}" dt="2022-07-08T08:08:50.359" v="7588"/>
        <pc:sldMkLst>
          <pc:docMk/>
          <pc:sldMk cId="2792735799" sldId="272"/>
        </pc:sldMkLst>
        <pc:spChg chg="mod">
          <ac:chgData name="钱 霖奕" userId="d928a817aa094823" providerId="LiveId" clId="{BCE75D40-0FA4-4F69-95E2-004043ED6448}" dt="2022-07-07T02:20:28.898" v="5019" actId="20577"/>
          <ac:spMkLst>
            <pc:docMk/>
            <pc:sldMk cId="2792735799" sldId="272"/>
            <ac:spMk id="3" creationId="{F2560814-3EDB-4CEE-9F78-7045A894407C}"/>
          </ac:spMkLst>
        </pc:spChg>
        <pc:picChg chg="add mod">
          <ac:chgData name="钱 霖奕" userId="d928a817aa094823" providerId="LiveId" clId="{BCE75D40-0FA4-4F69-95E2-004043ED6448}" dt="2022-07-07T02:18:21.542" v="4961" actId="1076"/>
          <ac:picMkLst>
            <pc:docMk/>
            <pc:sldMk cId="2792735799" sldId="272"/>
            <ac:picMk id="5" creationId="{6CFBD966-70F2-42D1-8231-FD2EBC8DDFBF}"/>
          </ac:picMkLst>
        </pc:picChg>
      </pc:sldChg>
      <pc:sldChg chg="addSp delSp modSp add mod">
        <pc:chgData name="钱 霖奕" userId="d928a817aa094823" providerId="LiveId" clId="{BCE75D40-0FA4-4F69-95E2-004043ED6448}" dt="2022-07-07T02:54:10.156" v="5420" actId="1076"/>
        <pc:sldMkLst>
          <pc:docMk/>
          <pc:sldMk cId="3245507268" sldId="273"/>
        </pc:sldMkLst>
        <pc:spChg chg="mod">
          <ac:chgData name="钱 霖奕" userId="d928a817aa094823" providerId="LiveId" clId="{BCE75D40-0FA4-4F69-95E2-004043ED6448}" dt="2022-07-07T02:54:06.944" v="5419" actId="14100"/>
          <ac:spMkLst>
            <pc:docMk/>
            <pc:sldMk cId="3245507268" sldId="273"/>
            <ac:spMk id="3" creationId="{F2560814-3EDB-4CEE-9F78-7045A894407C}"/>
          </ac:spMkLst>
        </pc:spChg>
        <pc:spChg chg="add del">
          <ac:chgData name="钱 霖奕" userId="d928a817aa094823" providerId="LiveId" clId="{BCE75D40-0FA4-4F69-95E2-004043ED6448}" dt="2022-07-07T02:37:23.791" v="5197" actId="478"/>
          <ac:spMkLst>
            <pc:docMk/>
            <pc:sldMk cId="3245507268" sldId="273"/>
            <ac:spMk id="7" creationId="{777A8F55-5D25-493B-8200-E74EB2FF8C38}"/>
          </ac:spMkLst>
        </pc:spChg>
        <pc:spChg chg="add del">
          <ac:chgData name="钱 霖奕" userId="d928a817aa094823" providerId="LiveId" clId="{BCE75D40-0FA4-4F69-95E2-004043ED6448}" dt="2022-07-07T02:37:21.213" v="5196" actId="22"/>
          <ac:spMkLst>
            <pc:docMk/>
            <pc:sldMk cId="3245507268" sldId="273"/>
            <ac:spMk id="9" creationId="{24C47C1C-78F4-4A8B-B21B-38EDC349BFB0}"/>
          </ac:spMkLst>
        </pc:spChg>
        <pc:picChg chg="add mod">
          <ac:chgData name="钱 霖奕" userId="d928a817aa094823" providerId="LiveId" clId="{BCE75D40-0FA4-4F69-95E2-004043ED6448}" dt="2022-07-07T02:54:10.156" v="5420" actId="1076"/>
          <ac:picMkLst>
            <pc:docMk/>
            <pc:sldMk cId="3245507268" sldId="273"/>
            <ac:picMk id="5" creationId="{D09652E3-3AAE-43F0-9240-12E34B3D18A7}"/>
          </ac:picMkLst>
        </pc:picChg>
      </pc:sldChg>
      <pc:sldChg chg="addSp delSp modSp add mod ord">
        <pc:chgData name="钱 霖奕" userId="d928a817aa094823" providerId="LiveId" clId="{BCE75D40-0FA4-4F69-95E2-004043ED6448}" dt="2022-07-08T08:08:04.507" v="7586"/>
        <pc:sldMkLst>
          <pc:docMk/>
          <pc:sldMk cId="3489146369" sldId="274"/>
        </pc:sldMkLst>
        <pc:spChg chg="mod">
          <ac:chgData name="钱 霖奕" userId="d928a817aa094823" providerId="LiveId" clId="{BCE75D40-0FA4-4F69-95E2-004043ED6448}" dt="2022-07-07T02:54:46.186" v="5428" actId="1076"/>
          <ac:spMkLst>
            <pc:docMk/>
            <pc:sldMk cId="3489146369" sldId="274"/>
            <ac:spMk id="2" creationId="{E29E288C-F5DB-4141-92CB-46D9DC942BB9}"/>
          </ac:spMkLst>
        </pc:spChg>
        <pc:spChg chg="mod">
          <ac:chgData name="钱 霖奕" userId="d928a817aa094823" providerId="LiveId" clId="{BCE75D40-0FA4-4F69-95E2-004043ED6448}" dt="2022-07-07T02:54:49.434" v="5429" actId="1076"/>
          <ac:spMkLst>
            <pc:docMk/>
            <pc:sldMk cId="3489146369" sldId="274"/>
            <ac:spMk id="3" creationId="{F2560814-3EDB-4CEE-9F78-7045A894407C}"/>
          </ac:spMkLst>
        </pc:spChg>
        <pc:picChg chg="del mod">
          <ac:chgData name="钱 霖奕" userId="d928a817aa094823" providerId="LiveId" clId="{BCE75D40-0FA4-4F69-95E2-004043ED6448}" dt="2022-07-07T02:53:48.882" v="5408" actId="478"/>
          <ac:picMkLst>
            <pc:docMk/>
            <pc:sldMk cId="3489146369" sldId="274"/>
            <ac:picMk id="5" creationId="{D09652E3-3AAE-43F0-9240-12E34B3D18A7}"/>
          </ac:picMkLst>
        </pc:picChg>
        <pc:picChg chg="add mod">
          <ac:chgData name="钱 霖奕" userId="d928a817aa094823" providerId="LiveId" clId="{BCE75D40-0FA4-4F69-95E2-004043ED6448}" dt="2022-07-07T02:54:51.744" v="5430" actId="1076"/>
          <ac:picMkLst>
            <pc:docMk/>
            <pc:sldMk cId="3489146369" sldId="274"/>
            <ac:picMk id="6" creationId="{3F273260-6BA0-4A5D-B18A-8527232D5269}"/>
          </ac:picMkLst>
        </pc:picChg>
      </pc:sldChg>
      <pc:sldChg chg="addSp modSp new mod">
        <pc:chgData name="钱 霖奕" userId="d928a817aa094823" providerId="LiveId" clId="{BCE75D40-0FA4-4F69-95E2-004043ED6448}" dt="2022-07-08T09:53:01.745" v="9273" actId="20577"/>
        <pc:sldMkLst>
          <pc:docMk/>
          <pc:sldMk cId="417373850" sldId="275"/>
        </pc:sldMkLst>
        <pc:spChg chg="mod">
          <ac:chgData name="钱 霖奕" userId="d928a817aa094823" providerId="LiveId" clId="{BCE75D40-0FA4-4F69-95E2-004043ED6448}" dt="2022-07-07T03:27:16.415" v="5485" actId="14100"/>
          <ac:spMkLst>
            <pc:docMk/>
            <pc:sldMk cId="417373850" sldId="275"/>
            <ac:spMk id="2" creationId="{AE6FA938-5D24-4447-BBDB-E48246D8BE55}"/>
          </ac:spMkLst>
        </pc:spChg>
        <pc:spChg chg="mod">
          <ac:chgData name="钱 霖奕" userId="d928a817aa094823" providerId="LiveId" clId="{BCE75D40-0FA4-4F69-95E2-004043ED6448}" dt="2022-07-08T09:53:01.745" v="9273" actId="20577"/>
          <ac:spMkLst>
            <pc:docMk/>
            <pc:sldMk cId="417373850" sldId="275"/>
            <ac:spMk id="3" creationId="{15A75AA8-4541-4BF7-8213-1297A6E1E056}"/>
          </ac:spMkLst>
        </pc:spChg>
        <pc:spChg chg="add mod">
          <ac:chgData name="钱 霖奕" userId="d928a817aa094823" providerId="LiveId" clId="{BCE75D40-0FA4-4F69-95E2-004043ED6448}" dt="2022-07-08T08:16:09.880" v="7614" actId="1076"/>
          <ac:spMkLst>
            <pc:docMk/>
            <pc:sldMk cId="417373850" sldId="275"/>
            <ac:spMk id="6" creationId="{F24CAE4D-9DD4-4CC0-B028-4BEF49703101}"/>
          </ac:spMkLst>
        </pc:spChg>
        <pc:picChg chg="add mod">
          <ac:chgData name="钱 霖奕" userId="d928a817aa094823" providerId="LiveId" clId="{BCE75D40-0FA4-4F69-95E2-004043ED6448}" dt="2022-07-07T03:30:45.234" v="5541" actId="1076"/>
          <ac:picMkLst>
            <pc:docMk/>
            <pc:sldMk cId="417373850" sldId="275"/>
            <ac:picMk id="5" creationId="{6DD15536-4BAF-4801-94F7-B2B88B4CFCE9}"/>
          </ac:picMkLst>
        </pc:picChg>
      </pc:sldChg>
      <pc:sldChg chg="addSp delSp modSp add mod">
        <pc:chgData name="钱 霖奕" userId="d928a817aa094823" providerId="LiveId" clId="{BCE75D40-0FA4-4F69-95E2-004043ED6448}" dt="2022-07-08T09:53:08.437" v="9276" actId="20577"/>
        <pc:sldMkLst>
          <pc:docMk/>
          <pc:sldMk cId="357946509" sldId="276"/>
        </pc:sldMkLst>
        <pc:spChg chg="mod">
          <ac:chgData name="钱 霖奕" userId="d928a817aa094823" providerId="LiveId" clId="{BCE75D40-0FA4-4F69-95E2-004043ED6448}" dt="2022-07-08T09:53:08.437" v="9276" actId="20577"/>
          <ac:spMkLst>
            <pc:docMk/>
            <pc:sldMk cId="357946509" sldId="276"/>
            <ac:spMk id="3" creationId="{15A75AA8-4541-4BF7-8213-1297A6E1E056}"/>
          </ac:spMkLst>
        </pc:spChg>
        <pc:spChg chg="mod">
          <ac:chgData name="钱 霖奕" userId="d928a817aa094823" providerId="LiveId" clId="{BCE75D40-0FA4-4F69-95E2-004043ED6448}" dt="2022-07-07T03:44:36.127" v="5621" actId="1076"/>
          <ac:spMkLst>
            <pc:docMk/>
            <pc:sldMk cId="357946509" sldId="276"/>
            <ac:spMk id="6" creationId="{F24CAE4D-9DD4-4CC0-B028-4BEF49703101}"/>
          </ac:spMkLst>
        </pc:spChg>
        <pc:picChg chg="del mod">
          <ac:chgData name="钱 霖奕" userId="d928a817aa094823" providerId="LiveId" clId="{BCE75D40-0FA4-4F69-95E2-004043ED6448}" dt="2022-07-07T03:35:39.602" v="5617" actId="478"/>
          <ac:picMkLst>
            <pc:docMk/>
            <pc:sldMk cId="357946509" sldId="276"/>
            <ac:picMk id="5" creationId="{6DD15536-4BAF-4801-94F7-B2B88B4CFCE9}"/>
          </ac:picMkLst>
        </pc:picChg>
        <pc:picChg chg="add mod">
          <ac:chgData name="钱 霖奕" userId="d928a817aa094823" providerId="LiveId" clId="{BCE75D40-0FA4-4F69-95E2-004043ED6448}" dt="2022-07-07T03:35:44.283" v="5620" actId="1076"/>
          <ac:picMkLst>
            <pc:docMk/>
            <pc:sldMk cId="357946509" sldId="276"/>
            <ac:picMk id="7" creationId="{F93948D6-8A7A-4107-9A8B-BA3AA876146F}"/>
          </ac:picMkLst>
        </pc:picChg>
      </pc:sldChg>
      <pc:sldChg chg="addSp delSp modSp add mod">
        <pc:chgData name="钱 霖奕" userId="d928a817aa094823" providerId="LiveId" clId="{BCE75D40-0FA4-4F69-95E2-004043ED6448}" dt="2022-07-08T09:53:13.986" v="9279" actId="20577"/>
        <pc:sldMkLst>
          <pc:docMk/>
          <pc:sldMk cId="3694757222" sldId="277"/>
        </pc:sldMkLst>
        <pc:spChg chg="mod">
          <ac:chgData name="钱 霖奕" userId="d928a817aa094823" providerId="LiveId" clId="{BCE75D40-0FA4-4F69-95E2-004043ED6448}" dt="2022-07-08T09:53:13.986" v="9279" actId="20577"/>
          <ac:spMkLst>
            <pc:docMk/>
            <pc:sldMk cId="3694757222" sldId="277"/>
            <ac:spMk id="3" creationId="{15A75AA8-4541-4BF7-8213-1297A6E1E056}"/>
          </ac:spMkLst>
        </pc:spChg>
        <pc:spChg chg="mod">
          <ac:chgData name="钱 霖奕" userId="d928a817aa094823" providerId="LiveId" clId="{BCE75D40-0FA4-4F69-95E2-004043ED6448}" dt="2022-07-07T03:50:09.634" v="5754" actId="1076"/>
          <ac:spMkLst>
            <pc:docMk/>
            <pc:sldMk cId="3694757222" sldId="277"/>
            <ac:spMk id="6" creationId="{F24CAE4D-9DD4-4CC0-B028-4BEF49703101}"/>
          </ac:spMkLst>
        </pc:spChg>
        <pc:picChg chg="add mod">
          <ac:chgData name="钱 霖奕" userId="d928a817aa094823" providerId="LiveId" clId="{BCE75D40-0FA4-4F69-95E2-004043ED6448}" dt="2022-07-07T03:46:54.573" v="5682" actId="1076"/>
          <ac:picMkLst>
            <pc:docMk/>
            <pc:sldMk cId="3694757222" sldId="277"/>
            <ac:picMk id="5" creationId="{62B64BEE-37A7-4864-8BC6-0BFC7E28F97E}"/>
          </ac:picMkLst>
        </pc:picChg>
        <pc:picChg chg="del">
          <ac:chgData name="钱 霖奕" userId="d928a817aa094823" providerId="LiveId" clId="{BCE75D40-0FA4-4F69-95E2-004043ED6448}" dt="2022-07-07T03:46:21.716" v="5678" actId="478"/>
          <ac:picMkLst>
            <pc:docMk/>
            <pc:sldMk cId="3694757222" sldId="277"/>
            <ac:picMk id="7" creationId="{F93948D6-8A7A-4107-9A8B-BA3AA876146F}"/>
          </ac:picMkLst>
        </pc:picChg>
      </pc:sldChg>
      <pc:sldChg chg="addSp delSp modSp add mod">
        <pc:chgData name="钱 霖奕" userId="d928a817aa094823" providerId="LiveId" clId="{BCE75D40-0FA4-4F69-95E2-004043ED6448}" dt="2022-07-08T09:53:17.299" v="9282" actId="20577"/>
        <pc:sldMkLst>
          <pc:docMk/>
          <pc:sldMk cId="626763064" sldId="278"/>
        </pc:sldMkLst>
        <pc:spChg chg="mod">
          <ac:chgData name="钱 霖奕" userId="d928a817aa094823" providerId="LiveId" clId="{BCE75D40-0FA4-4F69-95E2-004043ED6448}" dt="2022-07-08T09:53:17.299" v="9282" actId="20577"/>
          <ac:spMkLst>
            <pc:docMk/>
            <pc:sldMk cId="626763064" sldId="278"/>
            <ac:spMk id="3" creationId="{15A75AA8-4541-4BF7-8213-1297A6E1E056}"/>
          </ac:spMkLst>
        </pc:spChg>
        <pc:picChg chg="del">
          <ac:chgData name="钱 霖奕" userId="d928a817aa094823" providerId="LiveId" clId="{BCE75D40-0FA4-4F69-95E2-004043ED6448}" dt="2022-07-07T04:28:04.155" v="5833" actId="478"/>
          <ac:picMkLst>
            <pc:docMk/>
            <pc:sldMk cId="626763064" sldId="278"/>
            <ac:picMk id="5" creationId="{62B64BEE-37A7-4864-8BC6-0BFC7E28F97E}"/>
          </ac:picMkLst>
        </pc:picChg>
        <pc:picChg chg="add mod">
          <ac:chgData name="钱 霖奕" userId="d928a817aa094823" providerId="LiveId" clId="{BCE75D40-0FA4-4F69-95E2-004043ED6448}" dt="2022-07-07T04:28:12.264" v="5836" actId="1076"/>
          <ac:picMkLst>
            <pc:docMk/>
            <pc:sldMk cId="626763064" sldId="278"/>
            <ac:picMk id="7" creationId="{662F59B8-07F7-484B-83EC-947372318D1F}"/>
          </ac:picMkLst>
        </pc:picChg>
      </pc:sldChg>
      <pc:sldChg chg="modSp new mod">
        <pc:chgData name="钱 霖奕" userId="d928a817aa094823" providerId="LiveId" clId="{BCE75D40-0FA4-4F69-95E2-004043ED6448}" dt="2022-07-08T09:17:16.871" v="8043" actId="20577"/>
        <pc:sldMkLst>
          <pc:docMk/>
          <pc:sldMk cId="2427711210" sldId="279"/>
        </pc:sldMkLst>
        <pc:spChg chg="mod">
          <ac:chgData name="钱 霖奕" userId="d928a817aa094823" providerId="LiveId" clId="{BCE75D40-0FA4-4F69-95E2-004043ED6448}" dt="2022-07-08T08:19:18.274" v="7670" actId="20577"/>
          <ac:spMkLst>
            <pc:docMk/>
            <pc:sldMk cId="2427711210" sldId="279"/>
            <ac:spMk id="2" creationId="{8B62A1BD-D977-4E19-866C-A082444931C7}"/>
          </ac:spMkLst>
        </pc:spChg>
        <pc:spChg chg="mod">
          <ac:chgData name="钱 霖奕" userId="d928a817aa094823" providerId="LiveId" clId="{BCE75D40-0FA4-4F69-95E2-004043ED6448}" dt="2022-07-08T09:17:16.871" v="8043" actId="20577"/>
          <ac:spMkLst>
            <pc:docMk/>
            <pc:sldMk cId="2427711210" sldId="279"/>
            <ac:spMk id="3" creationId="{8C6507D9-E3AE-4237-A79A-42078EC3C981}"/>
          </ac:spMkLst>
        </pc:spChg>
      </pc:sldChg>
      <pc:sldChg chg="modSp add del mod">
        <pc:chgData name="钱 霖奕" userId="d928a817aa094823" providerId="LiveId" clId="{BCE75D40-0FA4-4F69-95E2-004043ED6448}" dt="2022-07-07T12:55:53.273" v="6425" actId="47"/>
        <pc:sldMkLst>
          <pc:docMk/>
          <pc:sldMk cId="3532233124" sldId="280"/>
        </pc:sldMkLst>
        <pc:spChg chg="mod">
          <ac:chgData name="钱 霖奕" userId="d928a817aa094823" providerId="LiveId" clId="{BCE75D40-0FA4-4F69-95E2-004043ED6448}" dt="2022-07-07T12:55:46.467" v="6422" actId="20577"/>
          <ac:spMkLst>
            <pc:docMk/>
            <pc:sldMk cId="3532233124" sldId="280"/>
            <ac:spMk id="3" creationId="{8C6507D9-E3AE-4237-A79A-42078EC3C981}"/>
          </ac:spMkLst>
        </pc:spChg>
      </pc:sldChg>
      <pc:sldChg chg="modSp add mod">
        <pc:chgData name="钱 霖奕" userId="d928a817aa094823" providerId="LiveId" clId="{BCE75D40-0FA4-4F69-95E2-004043ED6448}" dt="2022-07-08T09:15:42.578" v="7992" actId="1076"/>
        <pc:sldMkLst>
          <pc:docMk/>
          <pc:sldMk cId="1191029185" sldId="281"/>
        </pc:sldMkLst>
        <pc:spChg chg="mod">
          <ac:chgData name="钱 霖奕" userId="d928a817aa094823" providerId="LiveId" clId="{BCE75D40-0FA4-4F69-95E2-004043ED6448}" dt="2022-07-08T09:12:38.653" v="7784" actId="20577"/>
          <ac:spMkLst>
            <pc:docMk/>
            <pc:sldMk cId="1191029185" sldId="281"/>
            <ac:spMk id="2" creationId="{8B62A1BD-D977-4E19-866C-A082444931C7}"/>
          </ac:spMkLst>
        </pc:spChg>
        <pc:spChg chg="mod">
          <ac:chgData name="钱 霖奕" userId="d928a817aa094823" providerId="LiveId" clId="{BCE75D40-0FA4-4F69-95E2-004043ED6448}" dt="2022-07-08T09:15:42.578" v="7992" actId="1076"/>
          <ac:spMkLst>
            <pc:docMk/>
            <pc:sldMk cId="1191029185" sldId="281"/>
            <ac:spMk id="3" creationId="{8C6507D9-E3AE-4237-A79A-42078EC3C981}"/>
          </ac:spMkLst>
        </pc:spChg>
      </pc:sldChg>
      <pc:sldChg chg="addSp modSp new mod">
        <pc:chgData name="钱 霖奕" userId="d928a817aa094823" providerId="LiveId" clId="{BCE75D40-0FA4-4F69-95E2-004043ED6448}" dt="2022-07-08T09:38:44.437" v="8805" actId="20577"/>
        <pc:sldMkLst>
          <pc:docMk/>
          <pc:sldMk cId="3124465579" sldId="282"/>
        </pc:sldMkLst>
        <pc:spChg chg="mod">
          <ac:chgData name="钱 霖奕" userId="d928a817aa094823" providerId="LiveId" clId="{BCE75D40-0FA4-4F69-95E2-004043ED6448}" dt="2022-07-08T09:28:47.130" v="8494" actId="1076"/>
          <ac:spMkLst>
            <pc:docMk/>
            <pc:sldMk cId="3124465579" sldId="282"/>
            <ac:spMk id="2" creationId="{998D79AD-1CA8-4C24-991F-DC2E27E8EB4E}"/>
          </ac:spMkLst>
        </pc:spChg>
        <pc:spChg chg="mod">
          <ac:chgData name="钱 霖奕" userId="d928a817aa094823" providerId="LiveId" clId="{BCE75D40-0FA4-4F69-95E2-004043ED6448}" dt="2022-07-08T09:29:48.116" v="8513" actId="113"/>
          <ac:spMkLst>
            <pc:docMk/>
            <pc:sldMk cId="3124465579" sldId="282"/>
            <ac:spMk id="3" creationId="{E581A563-A084-4790-870D-F10F7610604F}"/>
          </ac:spMkLst>
        </pc:spChg>
        <pc:spChg chg="add mod">
          <ac:chgData name="钱 霖奕" userId="d928a817aa094823" providerId="LiveId" clId="{BCE75D40-0FA4-4F69-95E2-004043ED6448}" dt="2022-07-08T09:38:44.437" v="8805" actId="20577"/>
          <ac:spMkLst>
            <pc:docMk/>
            <pc:sldMk cId="3124465579" sldId="282"/>
            <ac:spMk id="4" creationId="{8BFCEEAA-ED21-4770-88E3-B9C69006F56C}"/>
          </ac:spMkLst>
        </pc:spChg>
        <pc:picChg chg="add mod">
          <ac:chgData name="钱 霖奕" userId="d928a817aa094823" providerId="LiveId" clId="{BCE75D40-0FA4-4F69-95E2-004043ED6448}" dt="2022-07-08T09:29:32.060" v="8510" actId="1076"/>
          <ac:picMkLst>
            <pc:docMk/>
            <pc:sldMk cId="3124465579" sldId="282"/>
            <ac:picMk id="5" creationId="{36F48F20-63A1-42E7-835A-B43AB8DC4EBB}"/>
          </ac:picMkLst>
        </pc:picChg>
      </pc:sldChg>
      <pc:sldChg chg="addSp delSp modSp add mod">
        <pc:chgData name="钱 霖奕" userId="d928a817aa094823" providerId="LiveId" clId="{BCE75D40-0FA4-4F69-95E2-004043ED6448}" dt="2022-07-08T09:49:12.695" v="9138" actId="14100"/>
        <pc:sldMkLst>
          <pc:docMk/>
          <pc:sldMk cId="4037536631" sldId="283"/>
        </pc:sldMkLst>
        <pc:spChg chg="mod">
          <ac:chgData name="钱 霖奕" userId="d928a817aa094823" providerId="LiveId" clId="{BCE75D40-0FA4-4F69-95E2-004043ED6448}" dt="2022-07-08T09:39:33.006" v="8836" actId="1076"/>
          <ac:spMkLst>
            <pc:docMk/>
            <pc:sldMk cId="4037536631" sldId="283"/>
            <ac:spMk id="2" creationId="{998D79AD-1CA8-4C24-991F-DC2E27E8EB4E}"/>
          </ac:spMkLst>
        </pc:spChg>
        <pc:spChg chg="mod">
          <ac:chgData name="钱 霖奕" userId="d928a817aa094823" providerId="LiveId" clId="{BCE75D40-0FA4-4F69-95E2-004043ED6448}" dt="2022-07-08T09:39:45.050" v="8850" actId="14100"/>
          <ac:spMkLst>
            <pc:docMk/>
            <pc:sldMk cId="4037536631" sldId="283"/>
            <ac:spMk id="3" creationId="{E581A563-A084-4790-870D-F10F7610604F}"/>
          </ac:spMkLst>
        </pc:spChg>
        <pc:spChg chg="add mod">
          <ac:chgData name="钱 霖奕" userId="d928a817aa094823" providerId="LiveId" clId="{BCE75D40-0FA4-4F69-95E2-004043ED6448}" dt="2022-07-08T09:49:12.695" v="9138" actId="14100"/>
          <ac:spMkLst>
            <pc:docMk/>
            <pc:sldMk cId="4037536631" sldId="283"/>
            <ac:spMk id="4" creationId="{970BFBCF-046B-4204-9C57-304F59770FC1}"/>
          </ac:spMkLst>
        </pc:spChg>
        <pc:picChg chg="del">
          <ac:chgData name="钱 霖奕" userId="d928a817aa094823" providerId="LiveId" clId="{BCE75D40-0FA4-4F69-95E2-004043ED6448}" dt="2022-07-07T13:19:26.339" v="6484" actId="478"/>
          <ac:picMkLst>
            <pc:docMk/>
            <pc:sldMk cId="4037536631" sldId="283"/>
            <ac:picMk id="5" creationId="{36F48F20-63A1-42E7-835A-B43AB8DC4EBB}"/>
          </ac:picMkLst>
        </pc:picChg>
        <pc:picChg chg="add mod modCrop">
          <ac:chgData name="钱 霖奕" userId="d928a817aa094823" providerId="LiveId" clId="{BCE75D40-0FA4-4F69-95E2-004043ED6448}" dt="2022-07-08T09:44:22.590" v="9128" actId="1076"/>
          <ac:picMkLst>
            <pc:docMk/>
            <pc:sldMk cId="4037536631" sldId="283"/>
            <ac:picMk id="6" creationId="{1B32F714-117C-4B9A-A64F-C471781C7846}"/>
          </ac:picMkLst>
        </pc:picChg>
        <pc:picChg chg="add mod modCrop">
          <ac:chgData name="钱 霖奕" userId="d928a817aa094823" providerId="LiveId" clId="{BCE75D40-0FA4-4F69-95E2-004043ED6448}" dt="2022-07-08T09:45:10.008" v="9136" actId="14100"/>
          <ac:picMkLst>
            <pc:docMk/>
            <pc:sldMk cId="4037536631" sldId="283"/>
            <ac:picMk id="7" creationId="{CCCA65F2-B3D9-42F3-A1CC-B873C376DFB7}"/>
          </ac:picMkLst>
        </pc:picChg>
      </pc:sldChg>
      <pc:sldChg chg="addSp modSp new mod ord">
        <pc:chgData name="钱 霖奕" userId="d928a817aa094823" providerId="LiveId" clId="{BCE75D40-0FA4-4F69-95E2-004043ED6448}" dt="2022-07-08T10:00:22.511" v="9576" actId="20577"/>
        <pc:sldMkLst>
          <pc:docMk/>
          <pc:sldMk cId="2359811240" sldId="284"/>
        </pc:sldMkLst>
        <pc:spChg chg="mod">
          <ac:chgData name="钱 霖奕" userId="d928a817aa094823" providerId="LiveId" clId="{BCE75D40-0FA4-4F69-95E2-004043ED6448}" dt="2022-07-08T09:50:25.890" v="9176" actId="1076"/>
          <ac:spMkLst>
            <pc:docMk/>
            <pc:sldMk cId="2359811240" sldId="284"/>
            <ac:spMk id="2" creationId="{74557252-6A5B-40F6-ADC3-0DF3A55A5929}"/>
          </ac:spMkLst>
        </pc:spChg>
        <pc:spChg chg="mod">
          <ac:chgData name="钱 霖奕" userId="d928a817aa094823" providerId="LiveId" clId="{BCE75D40-0FA4-4F69-95E2-004043ED6448}" dt="2022-07-08T09:50:28.347" v="9177" actId="1076"/>
          <ac:spMkLst>
            <pc:docMk/>
            <pc:sldMk cId="2359811240" sldId="284"/>
            <ac:spMk id="3" creationId="{EE3A9833-1372-43C5-9D4E-4B8B10FC3DC2}"/>
          </ac:spMkLst>
        </pc:spChg>
        <pc:spChg chg="add mod">
          <ac:chgData name="钱 霖奕" userId="d928a817aa094823" providerId="LiveId" clId="{BCE75D40-0FA4-4F69-95E2-004043ED6448}" dt="2022-07-08T10:00:22.511" v="9576" actId="20577"/>
          <ac:spMkLst>
            <pc:docMk/>
            <pc:sldMk cId="2359811240" sldId="284"/>
            <ac:spMk id="4" creationId="{593F7A57-C89F-4E21-B9F2-CCC3AAF82697}"/>
          </ac:spMkLst>
        </pc:spChg>
        <pc:picChg chg="add mod">
          <ac:chgData name="钱 霖奕" userId="d928a817aa094823" providerId="LiveId" clId="{BCE75D40-0FA4-4F69-95E2-004043ED6448}" dt="2022-07-08T09:54:15.652" v="9284" actId="1076"/>
          <ac:picMkLst>
            <pc:docMk/>
            <pc:sldMk cId="2359811240" sldId="284"/>
            <ac:picMk id="5" creationId="{9090E1F2-AB7B-4AF4-985C-D924EAF96F83}"/>
          </ac:picMkLst>
        </pc:picChg>
      </pc:sldChg>
      <pc:sldChg chg="addSp delSp modSp add mod ord">
        <pc:chgData name="钱 霖奕" userId="d928a817aa094823" providerId="LiveId" clId="{BCE75D40-0FA4-4F69-95E2-004043ED6448}" dt="2022-07-08T10:25:29.578" v="10165" actId="20577"/>
        <pc:sldMkLst>
          <pc:docMk/>
          <pc:sldMk cId="89274997" sldId="285"/>
        </pc:sldMkLst>
        <pc:spChg chg="mod">
          <ac:chgData name="钱 霖奕" userId="d928a817aa094823" providerId="LiveId" clId="{BCE75D40-0FA4-4F69-95E2-004043ED6448}" dt="2022-07-08T10:03:07.343" v="9606" actId="1076"/>
          <ac:spMkLst>
            <pc:docMk/>
            <pc:sldMk cId="89274997" sldId="285"/>
            <ac:spMk id="2" creationId="{74557252-6A5B-40F6-ADC3-0DF3A55A5929}"/>
          </ac:spMkLst>
        </pc:spChg>
        <pc:spChg chg="mod">
          <ac:chgData name="钱 霖奕" userId="d928a817aa094823" providerId="LiveId" clId="{BCE75D40-0FA4-4F69-95E2-004043ED6448}" dt="2022-07-08T10:03:11.261" v="9607" actId="1076"/>
          <ac:spMkLst>
            <pc:docMk/>
            <pc:sldMk cId="89274997" sldId="285"/>
            <ac:spMk id="3" creationId="{EE3A9833-1372-43C5-9D4E-4B8B10FC3DC2}"/>
          </ac:spMkLst>
        </pc:spChg>
        <pc:spChg chg="add mod">
          <ac:chgData name="钱 霖奕" userId="d928a817aa094823" providerId="LiveId" clId="{BCE75D40-0FA4-4F69-95E2-004043ED6448}" dt="2022-07-08T10:25:29.578" v="10165" actId="20577"/>
          <ac:spMkLst>
            <pc:docMk/>
            <pc:sldMk cId="89274997" sldId="285"/>
            <ac:spMk id="4" creationId="{7976E654-CB8C-40DE-8CAE-3FFB421BC080}"/>
          </ac:spMkLst>
        </pc:spChg>
        <pc:picChg chg="del">
          <ac:chgData name="钱 霖奕" userId="d928a817aa094823" providerId="LiveId" clId="{BCE75D40-0FA4-4F69-95E2-004043ED6448}" dt="2022-07-07T14:17:28.146" v="6545" actId="478"/>
          <ac:picMkLst>
            <pc:docMk/>
            <pc:sldMk cId="89274997" sldId="285"/>
            <ac:picMk id="5" creationId="{9090E1F2-AB7B-4AF4-985C-D924EAF96F83}"/>
          </ac:picMkLst>
        </pc:picChg>
        <pc:picChg chg="add mod">
          <ac:chgData name="钱 霖奕" userId="d928a817aa094823" providerId="LiveId" clId="{BCE75D40-0FA4-4F69-95E2-004043ED6448}" dt="2022-07-08T10:25:14.062" v="10163" actId="1076"/>
          <ac:picMkLst>
            <pc:docMk/>
            <pc:sldMk cId="89274997" sldId="285"/>
            <ac:picMk id="6" creationId="{38B5097F-ADB0-4E29-9F9C-187FBF4EDEA0}"/>
          </ac:picMkLst>
        </pc:picChg>
      </pc:sldChg>
      <pc:sldChg chg="addSp delSp modSp add mod ord">
        <pc:chgData name="钱 霖奕" userId="d928a817aa094823" providerId="LiveId" clId="{BCE75D40-0FA4-4F69-95E2-004043ED6448}" dt="2022-07-08T10:35:21.252" v="10631" actId="1076"/>
        <pc:sldMkLst>
          <pc:docMk/>
          <pc:sldMk cId="481327623" sldId="286"/>
        </pc:sldMkLst>
        <pc:spChg chg="mod">
          <ac:chgData name="钱 霖奕" userId="d928a817aa094823" providerId="LiveId" clId="{BCE75D40-0FA4-4F69-95E2-004043ED6448}" dt="2022-07-08T10:26:31.089" v="10180" actId="1076"/>
          <ac:spMkLst>
            <pc:docMk/>
            <pc:sldMk cId="481327623" sldId="286"/>
            <ac:spMk id="2" creationId="{74557252-6A5B-40F6-ADC3-0DF3A55A5929}"/>
          </ac:spMkLst>
        </pc:spChg>
        <pc:spChg chg="mod">
          <ac:chgData name="钱 霖奕" userId="d928a817aa094823" providerId="LiveId" clId="{BCE75D40-0FA4-4F69-95E2-004043ED6448}" dt="2022-07-08T10:26:33.231" v="10181" actId="1076"/>
          <ac:spMkLst>
            <pc:docMk/>
            <pc:sldMk cId="481327623" sldId="286"/>
            <ac:spMk id="3" creationId="{EE3A9833-1372-43C5-9D4E-4B8B10FC3DC2}"/>
          </ac:spMkLst>
        </pc:spChg>
        <pc:spChg chg="add mod">
          <ac:chgData name="钱 霖奕" userId="d928a817aa094823" providerId="LiveId" clId="{BCE75D40-0FA4-4F69-95E2-004043ED6448}" dt="2022-07-08T10:35:21.252" v="10631" actId="1076"/>
          <ac:spMkLst>
            <pc:docMk/>
            <pc:sldMk cId="481327623" sldId="286"/>
            <ac:spMk id="7" creationId="{37385557-E787-4FAF-B200-4B7222964A1F}"/>
          </ac:spMkLst>
        </pc:spChg>
        <pc:picChg chg="add mod">
          <ac:chgData name="钱 霖奕" userId="d928a817aa094823" providerId="LiveId" clId="{BCE75D40-0FA4-4F69-95E2-004043ED6448}" dt="2022-07-08T10:27:27.498" v="10183" actId="1076"/>
          <ac:picMkLst>
            <pc:docMk/>
            <pc:sldMk cId="481327623" sldId="286"/>
            <ac:picMk id="5" creationId="{C5097911-F9FF-4CDA-B782-946A444305CF}"/>
          </ac:picMkLst>
        </pc:picChg>
        <pc:picChg chg="del">
          <ac:chgData name="钱 霖奕" userId="d928a817aa094823" providerId="LiveId" clId="{BCE75D40-0FA4-4F69-95E2-004043ED6448}" dt="2022-07-08T02:34:00.294" v="6566" actId="478"/>
          <ac:picMkLst>
            <pc:docMk/>
            <pc:sldMk cId="481327623" sldId="286"/>
            <ac:picMk id="6" creationId="{38B5097F-ADB0-4E29-9F9C-187FBF4EDEA0}"/>
          </ac:picMkLst>
        </pc:picChg>
      </pc:sldChg>
      <pc:sldChg chg="addSp delSp modSp add del mod">
        <pc:chgData name="钱 霖奕" userId="d928a817aa094823" providerId="LiveId" clId="{BCE75D40-0FA4-4F69-95E2-004043ED6448}" dt="2022-07-08T10:38:26.491" v="10853" actId="47"/>
        <pc:sldMkLst>
          <pc:docMk/>
          <pc:sldMk cId="478693021" sldId="287"/>
        </pc:sldMkLst>
        <pc:picChg chg="del">
          <ac:chgData name="钱 霖奕" userId="d928a817aa094823" providerId="LiveId" clId="{BCE75D40-0FA4-4F69-95E2-004043ED6448}" dt="2022-07-08T02:39:05.890" v="6570" actId="478"/>
          <ac:picMkLst>
            <pc:docMk/>
            <pc:sldMk cId="478693021" sldId="287"/>
            <ac:picMk id="5" creationId="{C5097911-F9FF-4CDA-B782-946A444305CF}"/>
          </ac:picMkLst>
        </pc:picChg>
        <pc:picChg chg="add del mod">
          <ac:chgData name="钱 霖奕" userId="d928a817aa094823" providerId="LiveId" clId="{BCE75D40-0FA4-4F69-95E2-004043ED6448}" dt="2022-07-08T04:10:09.205" v="6676" actId="478"/>
          <ac:picMkLst>
            <pc:docMk/>
            <pc:sldMk cId="478693021" sldId="287"/>
            <ac:picMk id="6" creationId="{79DD5F5C-16AE-45F5-895B-8721BF4DD461}"/>
          </ac:picMkLst>
        </pc:picChg>
        <pc:picChg chg="add mod">
          <ac:chgData name="钱 霖奕" userId="d928a817aa094823" providerId="LiveId" clId="{BCE75D40-0FA4-4F69-95E2-004043ED6448}" dt="2022-07-08T04:10:11.912" v="6677" actId="1076"/>
          <ac:picMkLst>
            <pc:docMk/>
            <pc:sldMk cId="478693021" sldId="287"/>
            <ac:picMk id="7" creationId="{1DAD8F2C-F566-40E5-B442-7ACA184EF3AB}"/>
          </ac:picMkLst>
        </pc:picChg>
      </pc:sldChg>
      <pc:sldChg chg="addSp delSp modSp add mod">
        <pc:chgData name="钱 霖奕" userId="d928a817aa094823" providerId="LiveId" clId="{BCE75D40-0FA4-4F69-95E2-004043ED6448}" dt="2022-07-08T10:45:54.287" v="11163" actId="14100"/>
        <pc:sldMkLst>
          <pc:docMk/>
          <pc:sldMk cId="2630248056" sldId="288"/>
        </pc:sldMkLst>
        <pc:spChg chg="mod">
          <ac:chgData name="钱 霖奕" userId="d928a817aa094823" providerId="LiveId" clId="{BCE75D40-0FA4-4F69-95E2-004043ED6448}" dt="2022-07-08T10:39:24.735" v="10871" actId="1076"/>
          <ac:spMkLst>
            <pc:docMk/>
            <pc:sldMk cId="2630248056" sldId="288"/>
            <ac:spMk id="2" creationId="{74557252-6A5B-40F6-ADC3-0DF3A55A5929}"/>
          </ac:spMkLst>
        </pc:spChg>
        <pc:spChg chg="mod">
          <ac:chgData name="钱 霖奕" userId="d928a817aa094823" providerId="LiveId" clId="{BCE75D40-0FA4-4F69-95E2-004043ED6448}" dt="2022-07-08T10:39:26.733" v="10872" actId="1076"/>
          <ac:spMkLst>
            <pc:docMk/>
            <pc:sldMk cId="2630248056" sldId="288"/>
            <ac:spMk id="3" creationId="{EE3A9833-1372-43C5-9D4E-4B8B10FC3DC2}"/>
          </ac:spMkLst>
        </pc:spChg>
        <pc:spChg chg="add mod">
          <ac:chgData name="钱 霖奕" userId="d928a817aa094823" providerId="LiveId" clId="{BCE75D40-0FA4-4F69-95E2-004043ED6448}" dt="2022-07-08T10:45:40.757" v="11162" actId="1076"/>
          <ac:spMkLst>
            <pc:docMk/>
            <pc:sldMk cId="2630248056" sldId="288"/>
            <ac:spMk id="4" creationId="{C7DB3E53-1FBE-4FFF-8870-55380AD36025}"/>
          </ac:spMkLst>
        </pc:spChg>
        <pc:picChg chg="mod">
          <ac:chgData name="钱 霖奕" userId="d928a817aa094823" providerId="LiveId" clId="{BCE75D40-0FA4-4F69-95E2-004043ED6448}" dt="2022-07-08T10:45:54.287" v="11163" actId="14100"/>
          <ac:picMkLst>
            <pc:docMk/>
            <pc:sldMk cId="2630248056" sldId="288"/>
            <ac:picMk id="6" creationId="{79DD5F5C-16AE-45F5-895B-8721BF4DD461}"/>
          </ac:picMkLst>
        </pc:picChg>
        <pc:picChg chg="del">
          <ac:chgData name="钱 霖奕" userId="d928a817aa094823" providerId="LiveId" clId="{BCE75D40-0FA4-4F69-95E2-004043ED6448}" dt="2022-07-08T02:43:22.780" v="6594" actId="478"/>
          <ac:picMkLst>
            <pc:docMk/>
            <pc:sldMk cId="2630248056" sldId="288"/>
            <ac:picMk id="7" creationId="{1DAD8F2C-F566-40E5-B442-7ACA184EF3AB}"/>
          </ac:picMkLst>
        </pc:picChg>
      </pc:sldChg>
      <pc:sldChg chg="addSp delSp modSp add mod">
        <pc:chgData name="钱 霖奕" userId="d928a817aa094823" providerId="LiveId" clId="{BCE75D40-0FA4-4F69-95E2-004043ED6448}" dt="2022-07-08T10:50:03.650" v="11557" actId="1076"/>
        <pc:sldMkLst>
          <pc:docMk/>
          <pc:sldMk cId="1351554940" sldId="289"/>
        </pc:sldMkLst>
        <pc:spChg chg="mod">
          <ac:chgData name="钱 霖奕" userId="d928a817aa094823" providerId="LiveId" clId="{BCE75D40-0FA4-4F69-95E2-004043ED6448}" dt="2022-07-08T10:46:06.298" v="11165" actId="1076"/>
          <ac:spMkLst>
            <pc:docMk/>
            <pc:sldMk cId="1351554940" sldId="289"/>
            <ac:spMk id="2" creationId="{74557252-6A5B-40F6-ADC3-0DF3A55A5929}"/>
          </ac:spMkLst>
        </pc:spChg>
        <pc:spChg chg="mod">
          <ac:chgData name="钱 霖奕" userId="d928a817aa094823" providerId="LiveId" clId="{BCE75D40-0FA4-4F69-95E2-004043ED6448}" dt="2022-07-08T10:46:48.527" v="11183" actId="20577"/>
          <ac:spMkLst>
            <pc:docMk/>
            <pc:sldMk cId="1351554940" sldId="289"/>
            <ac:spMk id="3" creationId="{EE3A9833-1372-43C5-9D4E-4B8B10FC3DC2}"/>
          </ac:spMkLst>
        </pc:spChg>
        <pc:spChg chg="add mod">
          <ac:chgData name="钱 霖奕" userId="d928a817aa094823" providerId="LiveId" clId="{BCE75D40-0FA4-4F69-95E2-004043ED6448}" dt="2022-07-08T10:50:03.650" v="11557" actId="1076"/>
          <ac:spMkLst>
            <pc:docMk/>
            <pc:sldMk cId="1351554940" sldId="289"/>
            <ac:spMk id="7" creationId="{C8ADFED5-2BFC-42BA-93EC-4F71D49802B1}"/>
          </ac:spMkLst>
        </pc:spChg>
        <pc:picChg chg="add mod">
          <ac:chgData name="钱 霖奕" userId="d928a817aa094823" providerId="LiveId" clId="{BCE75D40-0FA4-4F69-95E2-004043ED6448}" dt="2022-07-08T10:49:49.486" v="11554" actId="1076"/>
          <ac:picMkLst>
            <pc:docMk/>
            <pc:sldMk cId="1351554940" sldId="289"/>
            <ac:picMk id="5" creationId="{9C74F2AE-0483-432A-BEC1-313AB83C5917}"/>
          </ac:picMkLst>
        </pc:picChg>
        <pc:picChg chg="del">
          <ac:chgData name="钱 霖奕" userId="d928a817aa094823" providerId="LiveId" clId="{BCE75D40-0FA4-4F69-95E2-004043ED6448}" dt="2022-07-08T03:56:47.668" v="6640" actId="478"/>
          <ac:picMkLst>
            <pc:docMk/>
            <pc:sldMk cId="1351554940" sldId="289"/>
            <ac:picMk id="6" creationId="{79DD5F5C-16AE-45F5-895B-8721BF4DD461}"/>
          </ac:picMkLst>
        </pc:picChg>
      </pc:sldChg>
      <pc:sldChg chg="addSp delSp modSp add mod">
        <pc:chgData name="钱 霖奕" userId="d928a817aa094823" providerId="LiveId" clId="{BCE75D40-0FA4-4F69-95E2-004043ED6448}" dt="2022-07-08T10:56:39.935" v="12207" actId="1076"/>
        <pc:sldMkLst>
          <pc:docMk/>
          <pc:sldMk cId="1264376384" sldId="290"/>
        </pc:sldMkLst>
        <pc:spChg chg="mod">
          <ac:chgData name="钱 霖奕" userId="d928a817aa094823" providerId="LiveId" clId="{BCE75D40-0FA4-4F69-95E2-004043ED6448}" dt="2022-07-08T10:56:37.752" v="12206" actId="1076"/>
          <ac:spMkLst>
            <pc:docMk/>
            <pc:sldMk cId="1264376384" sldId="290"/>
            <ac:spMk id="2" creationId="{74557252-6A5B-40F6-ADC3-0DF3A55A5929}"/>
          </ac:spMkLst>
        </pc:spChg>
        <pc:spChg chg="mod">
          <ac:chgData name="钱 霖奕" userId="d928a817aa094823" providerId="LiveId" clId="{BCE75D40-0FA4-4F69-95E2-004043ED6448}" dt="2022-07-08T10:56:39.935" v="12207" actId="1076"/>
          <ac:spMkLst>
            <pc:docMk/>
            <pc:sldMk cId="1264376384" sldId="290"/>
            <ac:spMk id="3" creationId="{EE3A9833-1372-43C5-9D4E-4B8B10FC3DC2}"/>
          </ac:spMkLst>
        </pc:spChg>
        <pc:spChg chg="add mod">
          <ac:chgData name="钱 霖奕" userId="d928a817aa094823" providerId="LiveId" clId="{BCE75D40-0FA4-4F69-95E2-004043ED6448}" dt="2022-07-08T10:56:21.271" v="12205" actId="20577"/>
          <ac:spMkLst>
            <pc:docMk/>
            <pc:sldMk cId="1264376384" sldId="290"/>
            <ac:spMk id="7" creationId="{D9BA4E35-69FE-4CC5-8F97-872B1BE010E9}"/>
          </ac:spMkLst>
        </pc:spChg>
        <pc:picChg chg="del">
          <ac:chgData name="钱 霖奕" userId="d928a817aa094823" providerId="LiveId" clId="{BCE75D40-0FA4-4F69-95E2-004043ED6448}" dt="2022-07-08T04:11:44.754" v="6678" actId="478"/>
          <ac:picMkLst>
            <pc:docMk/>
            <pc:sldMk cId="1264376384" sldId="290"/>
            <ac:picMk id="5" creationId="{9C74F2AE-0483-432A-BEC1-313AB83C5917}"/>
          </ac:picMkLst>
        </pc:picChg>
        <pc:picChg chg="add mod">
          <ac:chgData name="钱 霖奕" userId="d928a817aa094823" providerId="LiveId" clId="{BCE75D40-0FA4-4F69-95E2-004043ED6448}" dt="2022-07-08T10:55:59.594" v="12201" actId="1076"/>
          <ac:picMkLst>
            <pc:docMk/>
            <pc:sldMk cId="1264376384" sldId="290"/>
            <ac:picMk id="6" creationId="{B7FE8DF6-D61D-4B38-8557-6C82D210D4E1}"/>
          </ac:picMkLst>
        </pc:picChg>
      </pc:sldChg>
      <pc:sldChg chg="delSp modSp add mod">
        <pc:chgData name="钱 霖奕" userId="d928a817aa094823" providerId="LiveId" clId="{BCE75D40-0FA4-4F69-95E2-004043ED6448}" dt="2022-07-08T10:56:58.003" v="12215" actId="20577"/>
        <pc:sldMkLst>
          <pc:docMk/>
          <pc:sldMk cId="437246513" sldId="291"/>
        </pc:sldMkLst>
        <pc:spChg chg="mod">
          <ac:chgData name="钱 霖奕" userId="d928a817aa094823" providerId="LiveId" clId="{BCE75D40-0FA4-4F69-95E2-004043ED6448}" dt="2022-07-08T10:56:47.699" v="12210" actId="1076"/>
          <ac:spMkLst>
            <pc:docMk/>
            <pc:sldMk cId="437246513" sldId="291"/>
            <ac:spMk id="2" creationId="{74557252-6A5B-40F6-ADC3-0DF3A55A5929}"/>
          </ac:spMkLst>
        </pc:spChg>
        <pc:spChg chg="mod">
          <ac:chgData name="钱 霖奕" userId="d928a817aa094823" providerId="LiveId" clId="{BCE75D40-0FA4-4F69-95E2-004043ED6448}" dt="2022-07-08T10:56:58.003" v="12215" actId="20577"/>
          <ac:spMkLst>
            <pc:docMk/>
            <pc:sldMk cId="437246513" sldId="291"/>
            <ac:spMk id="3" creationId="{EE3A9833-1372-43C5-9D4E-4B8B10FC3DC2}"/>
          </ac:spMkLst>
        </pc:spChg>
        <pc:picChg chg="del">
          <ac:chgData name="钱 霖奕" userId="d928a817aa094823" providerId="LiveId" clId="{BCE75D40-0FA4-4F69-95E2-004043ED6448}" dt="2022-07-08T04:25:55.225" v="6688" actId="478"/>
          <ac:picMkLst>
            <pc:docMk/>
            <pc:sldMk cId="437246513" sldId="291"/>
            <ac:picMk id="6" creationId="{B7FE8DF6-D61D-4B38-8557-6C82D210D4E1}"/>
          </ac:picMkLst>
        </pc:picChg>
      </pc:sldChg>
      <pc:sldChg chg="modSp new mod">
        <pc:chgData name="钱 霖奕" userId="d928a817aa094823" providerId="LiveId" clId="{BCE75D40-0FA4-4F69-95E2-004043ED6448}" dt="2022-07-08T08:05:51.004" v="7552" actId="1076"/>
        <pc:sldMkLst>
          <pc:docMk/>
          <pc:sldMk cId="3874877178" sldId="292"/>
        </pc:sldMkLst>
        <pc:spChg chg="mod">
          <ac:chgData name="钱 霖奕" userId="d928a817aa094823" providerId="LiveId" clId="{BCE75D40-0FA4-4F69-95E2-004043ED6448}" dt="2022-07-08T07:56:55.614" v="7226" actId="14100"/>
          <ac:spMkLst>
            <pc:docMk/>
            <pc:sldMk cId="3874877178" sldId="292"/>
            <ac:spMk id="2" creationId="{09DE0D78-AEBA-4AF4-A35F-E48BAE9741CC}"/>
          </ac:spMkLst>
        </pc:spChg>
        <pc:spChg chg="mod">
          <ac:chgData name="钱 霖奕" userId="d928a817aa094823" providerId="LiveId" clId="{BCE75D40-0FA4-4F69-95E2-004043ED6448}" dt="2022-07-08T08:05:51.004" v="7552" actId="1076"/>
          <ac:spMkLst>
            <pc:docMk/>
            <pc:sldMk cId="3874877178" sldId="292"/>
            <ac:spMk id="3" creationId="{C6D3E1CB-DC10-42B5-AB44-61060B1239A5}"/>
          </ac:spMkLst>
        </pc:spChg>
      </pc:sldChg>
      <pc:sldChg chg="addSp delSp modSp add mod">
        <pc:chgData name="钱 霖奕" userId="d928a817aa094823" providerId="LiveId" clId="{BCE75D40-0FA4-4F69-95E2-004043ED6448}" dt="2022-07-08T10:38:03.054" v="10852" actId="1076"/>
        <pc:sldMkLst>
          <pc:docMk/>
          <pc:sldMk cId="1525778944" sldId="293"/>
        </pc:sldMkLst>
        <pc:spChg chg="mod">
          <ac:chgData name="钱 霖奕" userId="d928a817aa094823" providerId="LiveId" clId="{BCE75D40-0FA4-4F69-95E2-004043ED6448}" dt="2022-07-08T10:38:01.212" v="10851" actId="1076"/>
          <ac:spMkLst>
            <pc:docMk/>
            <pc:sldMk cId="1525778944" sldId="293"/>
            <ac:spMk id="7" creationId="{37385557-E787-4FAF-B200-4B7222964A1F}"/>
          </ac:spMkLst>
        </pc:spChg>
        <pc:spChg chg="add mod">
          <ac:chgData name="钱 霖奕" userId="d928a817aa094823" providerId="LiveId" clId="{BCE75D40-0FA4-4F69-95E2-004043ED6448}" dt="2022-07-08T10:37:56.126" v="10850" actId="571"/>
          <ac:spMkLst>
            <pc:docMk/>
            <pc:sldMk cId="1525778944" sldId="293"/>
            <ac:spMk id="8" creationId="{C63CDEAE-58D4-4B41-AB4D-87D5A97030C7}"/>
          </ac:spMkLst>
        </pc:spChg>
        <pc:picChg chg="del">
          <ac:chgData name="钱 霖奕" userId="d928a817aa094823" providerId="LiveId" clId="{BCE75D40-0FA4-4F69-95E2-004043ED6448}" dt="2022-07-08T10:33:39.080" v="10510" actId="478"/>
          <ac:picMkLst>
            <pc:docMk/>
            <pc:sldMk cId="1525778944" sldId="293"/>
            <ac:picMk id="5" creationId="{C5097911-F9FF-4CDA-B782-946A444305CF}"/>
          </ac:picMkLst>
        </pc:picChg>
        <pc:picChg chg="add mod">
          <ac:chgData name="钱 霖奕" userId="d928a817aa094823" providerId="LiveId" clId="{BCE75D40-0FA4-4F69-95E2-004043ED6448}" dt="2022-07-08T10:38:03.054" v="10852" actId="1076"/>
          <ac:picMkLst>
            <pc:docMk/>
            <pc:sldMk cId="1525778944" sldId="293"/>
            <ac:picMk id="6" creationId="{F665E423-E506-44E0-97AC-A1D999123AB5}"/>
          </ac:picMkLst>
        </pc:picChg>
      </pc:sldChg>
      <pc:sldMasterChg chg="addSldLayout">
        <pc:chgData name="钱 霖奕" userId="d928a817aa094823" providerId="LiveId" clId="{BCE75D40-0FA4-4F69-95E2-004043ED6448}" dt="2022-06-26T08:59:35.854" v="0" actId="680"/>
        <pc:sldMasterMkLst>
          <pc:docMk/>
          <pc:sldMasterMk cId="4015780569" sldId="2147483648"/>
        </pc:sldMasterMkLst>
        <pc:sldLayoutChg chg="add">
          <pc:chgData name="钱 霖奕" userId="d928a817aa094823" providerId="LiveId" clId="{BCE75D40-0FA4-4F69-95E2-004043ED6448}" dt="2022-06-26T08:59:35.854" v="0" actId="680"/>
          <pc:sldLayoutMkLst>
            <pc:docMk/>
            <pc:sldMasterMk cId="4015780569" sldId="2147483648"/>
            <pc:sldLayoutMk cId="1036206675" sldId="2147483649"/>
          </pc:sldLayoutMkLst>
        </pc:sldLayoutChg>
      </pc:sldMasterChg>
    </pc:docChg>
  </pc:docChgLst>
</pc:chgInfo>
</file>

<file path=ppt/ink/ink1.xml><?xml version="1.0" encoding="utf-8"?>
<inkml:ink xmlns:inkml="http://www.w3.org/2003/InkML">
  <inkml:definitions>
    <inkml:context xml:id="ctx0">
      <inkml:inkSource xml:id="inkSrc0">
        <inkml:traceFormat>
          <inkml:channel name="X" type="integer" max="2560" units="cm"/>
          <inkml:channel name="Y" type="integer" max="1600" units="cm"/>
          <inkml:channel name="T" type="integer" max="2.14748E9" units="dev"/>
        </inkml:traceFormat>
        <inkml:channelProperties>
          <inkml:channelProperty channel="X" name="resolution" value="74.2029" units="1/cm"/>
          <inkml:channelProperty channel="Y" name="resolution" value="74.4186" units="1/cm"/>
          <inkml:channelProperty channel="T" name="resolution" value="1" units="1/dev"/>
        </inkml:channelProperties>
      </inkml:inkSource>
      <inkml:timestamp xml:id="ts0" timeString="2023-01-12T10:16:01.309"/>
    </inkml:context>
    <inkml:brush xml:id="br0">
      <inkml:brushProperty name="width" value="0.05292" units="cm"/>
      <inkml:brushProperty name="height" value="0.05292" units="cm"/>
      <inkml:brushProperty name="color" value="#FF0000"/>
    </inkml:brush>
  </inkml:definitions>
  <inkml:trace contextRef="#ctx0" brushRef="#br0">9472 6998 0,'-13'0'94,"0"0"-78,-1 0-16,1 0 0,0 0 0,0 0 0,-1 0 0,-38 0 15,-1 27-15,53-14 0,-53 13 16,40-26-16,-67 40 0,80-27 0,-79 27 0,79-27 0,-106 53 16,66-39-16,1 13 15,-14-1-15,39-25 0,1 12 16,13-13-16,-13 14 0,0-27 16,13 39-16,0 1 0,0 0 15,0-27-15,0 40 0,26 0 16,-26-27-16,13 80 0,-13-53 0,14-40 0,-1 67 15,27 25-15,-14-12 16,14 13-16,13-40 0,0 0 16,-40-53-16,13 27 0,40-13 0,-13 12 0,0-26 15,-13-13 1,-14 14-16,14-1 0,-14-13 16,1 0-1,-14 0-15,14-13 0,-1-1 0,-26 1 0,53-13 16,-40 13-16,27-1 0,13-12 0,-40 26 0,53-27 0,0 1 15,-13 13 1,0-14-16,13-12 0,-13 12 16,-40 1-16,40-14 15,-39 40-15,12-53 0,-13 40 0,40-27 0,-53 14 0,40-41 0,13-12 16,-40 66-16,0-80 16,1 80-16,25-66 0,-39 52 0,27-65 0,-14 25 0,0 54 0,0-26 15,-13 25 1,0 1-16,0 0 15,0 0 1,0-1-16,-13 14 0,0-13 16,0 0-16,-27-13 0,27 12 0,-27 1 0,-13-27 15,0 14-15,14 13 16,25-1-16,-25-12 0,-41-14 16,67 40-16,-27-39 0,27 25 0,-40-12 15,40 13-15,-40-40 0,-26 0 0,26 13 0,26 14 16,1 12-16,26 1 15,-13 13-15,-1 0 79,14 13-79,-13 1 0,13-1 0,-13-13 0,13 26 0,-13 1 15,13-14-15,-14 0 16</inkml:trace>
  <inkml:trace contextRef="#ctx0" brushRef="#br0" timeOffset="430.86">9551 7369 0,'0'13'62,"0"0"-62,14 265 16,-14-265-16,0 0 0,0 120 15,0-120-15,13 80 0,0-27 0,-13 13 16,0-66-16,13 27 0,1 39 16,-1-79-16,-13 80 0,0-67 0,13 40 15,-13-40-15,13 40 0,1 0 0,-14-13 16,0-27-16,13 13 0,-13 1 0,13-14 16</inkml:trace>
  <inkml:trace contextRef="#ctx0" brushRef="#br0" timeOffset="3869.78">15200 7845 0,'0'-13'47,"-13"13"-47,-27 0 31,27 0-31,0 0 0,-66 0 16,-41 26-16,-38 27 0,-54 13 16,14 0-16,26-13 0,53-26 15,92-27-15,-79 26 0,93-26 0,-40 27 16,27-1-16,12-13 0,1 1 16,13-1-1,0 0-15,0 14 0,0-14 0,13 0 0,1 0 0,-14 0 0,39 40 16,-12 14-16,-14-15 15,0 15-15,14 12 0,-1 0 16,-13-52-16,14 39 0,13 27 0,-14-1 0,27 1 16,-40-80-16,53 119 15,-52-132-15,-1 27 0,27 52 16,-14-52-16,-13-27 0,14 39 0,12-26 16,-25 1-16,-14-1 0,39-13 0,-26 13 15,1 0-15,-1-13 16,13 0-16,-12 0 0,12 0 15,-13 0-15,40 14 0,-40-14 0,1 0 0,39 0 16,-40 0-16,27 0 16,12 0-16,1-14 0,-39 1 0,25-13 0,-39 12 0,53-12 15,40-40 1,-14-14-16,-13 28 0,40-41 16,-79 67-16,-14 26 0,13-27 15,27 1-15,-53 12 0,27 1 0,-14 0 16,0 0-16,0-1 15,-13 1-15,27 0 16,-27 0-16,13-14 0,14-39 0,-27 53 0,13-14 0,13-92 16,-26 106-16,13-53 15,14-13-15,-14-14 0,0 0 0,1 14 16,-14 0 0,0 39-16,0 14 0,0 12 0,0-25 15,-40 12 1,27 14-16,-14-27 0,27 27 0,-13 13 15,-27-13-15,27-27 0,-40 14 0,13-1 16,1 14-16,-1-13 16,-13-1-16,27 14 0,-14-14 15,27 27-15,-14-13 0,-12 0 16,25 13-16,-39 0 16,27 0-16,13 0 0,-27 0 0,14 0 15,12 13-15,1-13 0,-13 13 0,12 1 0,-12-1 16,13-13-16,-40 26 0,0 1 0</inkml:trace>
  <inkml:trace contextRef="#ctx0" brushRef="#br0" timeOffset="5270.68">14393 8454 0,'0'13'78,"27"13"-16,-27-13-62,13-13 0,27 40 16,-27-40-16,0 0 0,0-966 16,1 1972-16,12-980 15,1-12-15,-27-1 0,13-13 0,0 13 16,0-13 31,0 0-47,1 0 15,-1 0-15,0 0 0,0 0 0,40 0 0,-13-13 16,0 13-16,-27-13 16,13 13-16,-12 0 46,-14 13-46,0 0 0,0 13 0,13-12 0,-13 12 16,0-13 0,0 1 62,0-1-63,0 0-15,-13 0 0,-1 0 16,14 1-16,-13-14 0,0 13 0,0-13 31,-1 0-31,1 0 16,0 0 78,0 0-94,0 0 0,-1 0 15,1 0-15,0 13 0,-40 0 0,40 1 16,-40 12-16,-13 14 0,52-40 0,-39 26 16,14-13-16,12 1 0,14-14 15,0 0-15,0 0 16,-1 0-16,14-14 125,14 14-94,184-13 0,-185 13-31,14 0 0,26 0 16,0 0-16,-40 0 0,27 0 0,39 0 16,-66 0-16,0 0 0,40 0 15,0-13-15,-40 13 0,40 0 16,-13-13-16,0 13 0,-27 0 15,0 0-15,0 0 0</inkml:trace>
  <inkml:trace contextRef="#ctx0" brushRef="#br0" timeOffset="9061.28">17595 8123 0,'0'-13'0,"0"-1"0,-27-25 0,27 25 0,-13 14 0,0-39 15,13 12-15,-13 1 16,-1-1-16,1 1 0,0 26 16,0 0-1,-1 0 32,-65 0-16,66 0-31,0 0 0,-14 0 0,1 0 0,26 13 16,-27 0-16,-26 14 16,-13 12-16,13 1 0,40-40 0,-13 27 15,12-14-15,-12 0 0,13 0 0,-1 1 0,1-14 0,-13 26 16,13-13-16,-1 0 15,1 1-15,13-1 0,0 13 16,-13 27-16,0-13 0,-1 13 16,1 13-16,0 0 0,0 0 0,13 1 15,-13-1 1,13-53-16,0 27 0,0-14 0,-14 14 0,14 39 16,14-26-16,-14-40 15,26 14-15,-26-14 0,26 13 0,1 1 0,13 13 16,-14-14-16,0-13 15,-12 14-15,12-1 16,-13-13-16,1-13 0,-14 14 0,26-1 16,27 0-1,-53 0-15,26 0 0,-12-13 0,12 14 0,-13-14 16,27 0 0,-27 0-16,1 0 0,-1 13 0,0-13 15,0 0-15,0 0 0,14 0 16,13-66-1,-27 53-15,0 13 0,27-80 0,13 41 0,-14-14 16,1 0-16,-40 39 0,40-25 16,-1-1-16,1-13 15,-13 27-15,-14-14 0,13 14 16,-26 12-16,27-12 0,-27 13 0,0-14 16,13 14-16,0-13 15,-13-1-15,0 1 0,0-14 16,0 13-16,0-25 15,0 25-15,0 14 0,-13-14 0,13 14 0,-13-13 16,-1-14-16,1-13 0,0 27 16,13-14-16,0 27 15,0-1-15,-13-25 0,0 12 0,13 1 16,-14-1-16,1 27 47,0 0-32,0 0-15,-1 0 0,-12-13 32,13 13-32,-1 0 15,1 0-15</inkml:trace>
  <inkml:trace contextRef="#ctx0" brushRef="#br0" timeOffset="10049.57">17039 8361 0,'13'0'31,"1"0"-15,-1 13-16,0-13 0,93 27 31,-93-27-31,0 0 16,1 0-1,-1 0-15,-13 13 0,13-13 0,0 0 16,-13 13-16,14-13 16,-14 13 46,0 1-62,0-1 0,0 0 0,-27 27 16,1-1-16,12 1 0,-12-40 0,-1 27 15,1-14 1,26 13-16,-26-13 0,12-13 16,1 0 15,26 0 78,1 14-93,25-1-1,-26-13-15,1 13 0,-1-13 16,0 13-16,0 1 16,1-14-16,-1 0 0,-13 13 15,13 0-15,0-13 0,-13 13 0,14 0 16,25 14-16,-26-27 0,1 13 16,-1 0-16,0-13 15,-13 14 32,0 25-31,0-25-16,0 12 0,0-13 0,0 14 15,0-14-15,0 0 0,0 14 16,0-1-16,0-13 16,0 14-16,0-1 0,-26 1 15,-1 12-15,1-12 16,-1 26-16,27-40 0,-13-13 0,-13 26 15,26-12-15,-14-1 0,14 0 0,0 0 0,-13 1 16,-13-1-16,26 0 16,-14-13-16,1 0 15</inkml:trace>
  <inkml:trace contextRef="#ctx0" brushRef="#br0" timeOffset="17821.63">20532 8229 0,'0'-14'15,"-14"14"79,-131 27-78,145-14-16,-27-13 0,-25 27 0,12-14 15,0 0 1,27 0-16,0-13 0,-14 0 0,14 13 0,-13 14 16,12-27-16,1 13 0,0-13 15,0 13-15,-1 1 0,1-14 16,13 13-16,0 0 16,-13 14-16,0-1 0,-14 27 15,27-13-15,-13 52 16,0-79-16,0 106 0,-1-92 0,1 39 15,13 13-15,0-26 0,0-39 0,0-1 16,0 13-16,0 1 16,13-14-16,1 0 0,-14 0 0,26 14 0,27 13 15,-13-1 1,-1 1-16,-12 0 0,12 26 16,-12-40-16,-1 14 15,14 0-15,13-1 0,-40-39 0,0 27 0,27-1 16,-13-26-16,-27 13 0,13-13 15,0 0 1,0 0 0,1 0-1,-1 0-15,0 0 0,0 0 16,40-13-16,27-26 16,-67 25-16,40-12 0,13-1 0,-40 14 0,27-27 0,-26 27 0,12 0 15,27-27 1,-39 14-16,-14 26 0,0-27 0,27-12 15,-27 25-15,14 1 16,-27 0-16,0-27 0,26 14 0,-26 13 0,27-27 0,-14-39 16,0 12-16,14 1 0,-14-13 15,13 0 1,-26 65-16,0-52 0,13 53 0,-13-80 0,0 67 0,0-80 16,0 53-1,0 40-15,0-27 0,0 27 0,-13 0 0,-13-14 16,26 14-16,-40-13 0,27 12 15,-40-12-15,13-1 0,1 1 16,-14 26-16,53-13 0,-27 0 0,-12-1 16,-28-25-1,54 39-15,0 0 0,-27-27 0,-13 1 0,40 26 0,0-14 16,-14 1-16,14 0 16,0 13-16,0 0 15,0 0-15,-1 13 0,-12-13 16,13 27-16,-27-1 15,27-13-15,-14-13 0,14 27 16,-13-1-16,26-12 0,-14-1 0,-12 0 16,26 13-16,-13-12 0,13-1 0,-14 0 15,1 0-15,-13 14 16</inkml:trace>
  <inkml:trace contextRef="#ctx0" brushRef="#br0" timeOffset="18439.72">20386 8705 0,'0'13'63,"-13"-13"-63,13 13 0,-13-13 15,-1 14-15,14-1 0,-26 0 16,-14 27-16,27-40 0,-40 39 0,13 1 0,1-13 15,12 12 1,14-26-16,-13 1 0,-1 12 0,27 1 16,0-14 46,27-13-46,-14 0-16,0 0 15,80 13-15,-80-13 0,27 0 16,-27 0-16,40 0 0,-40 0 0,53 0 0,-39 0 0,52 0 16,0 0-16,-12 0 0,-54 0 0,40 0 0,-14 0 15,-25 0-15,25 0 16,-26 0-16,1 0 0</inkml:trace>
  <inkml:trace contextRef="#ctx0" brushRef="#br0" timeOffset="18885.61">20638 8652 0,'0'13'47,"0"0"-47,-40 173 16,40-173-16,0 0 0,0 53 0,-27 40 15,27-79-15,0 12 0,-13 1 0,0 39 16,13 1-16,0-67 0,0 40 16,0-40-16,0 40 0,0 0 15,13-13-15,-13-1 0,13-12 16,1 26-16,-14-40 0,0 13 15,13-26-15,-13 40 0,0-14 0,13 14 16,0-27-16,-13 1 16</inkml:trace>
  <inkml:trace contextRef="#ctx0" brushRef="#br0" timeOffset="35249.76">22860 8877 0,'0'-13'16,"-13"13"15,0 0-31,-1-14 0,1 14 15,0 0 32,0 0-31,-1 14-16,14-1 0,-39 27 0,25-40 16,14 13-16,-26 0 0,13 0 0,-14 14 15,1-1-15,13-13 0,-1 1 16,1 12-16,-13 14 15,-1-1-15,1 14 0,-27 13 16,13 1-16,1-1 0,25-53 0,-12 40 16,-1-27-16,1 14 15,26-27-15,0 1 16,0-1-16,0 0 16,0 0-1,0 0-15,13 1 0,0 12 16,27-13-16,-40 14 0,40-27 15,-40 13-15,39 0 0,-12 1 0,26-1 16,-27 0-16,14 0 16,-14 14-16,1-14 0,-14-13 0,0 13 15,14-13-15,-1 27 16,1-27-16,-14 13 0,-13 0 16,26-13-16,1 0 15,-1 13-15,14-13 0,13 0 16,0 0-16,-40 0 0,53 0 0,-53 0 0,27 0 0,-27 0 15,27 0-15,-27 0 0,14 0 16,12 0-16,-25 0 0,-1 0 0,0 0 16,0 0-1,-13-13-15,14 13 0,-1-26 0,0-14 0,13-13 16,1 0 0,-27 40-16,13-40 0,-13 40 0,27-40 0,-1-27 15,1 14-15,-14-26 16,-13 65-16,0 14 0,0-66 0,0 65 15,0 1-15,0 0 0,0-14 0,0-12 0,0 26 0,0-1 0,-13-12 16,-1-1 0,-12 1-16,13-1 0,-1 1 0,-12 13 15,26 0-15,-13-1 16,-1 1-16,1-13 0,-26-14 16,25 40-16,1-27 0,0 1 15,-27 0-15,40 12 0,-39-12 0,12-14 0,14 40 0,-14-39 16,27 25-16,-13 14 0</inkml:trace>
  <inkml:trace contextRef="#ctx0" brushRef="#br0" timeOffset="36014.03">22992 9062 0,'0'13'31,"0"1"-31,0-1 0,-13 13 0,0 1 16,0-14-16,13 0 0,-14 14 16,-12-14-16,13 0 0,-1 0 15,1 14-15,0-27 16,-27 26-16,27 1 0,13-14 0,-40 13 16,1 1-16,39-14 0,-40 27 15,0-14-15,27 1 0,0-27 0,0 26 16,-1-26-1,28 0 32,-1 0-31,-13-13-16,13 13 0,27-27 16,-27 27-16,27-13 0,-27 13 0,53-26 0,-53 12 0,80 1 15,-14-13-15,14-1 16,-14 27-16,-52 0 15,-14 0 1,-13 14 31,0-1-31,0 79-1,0-78-15,-13 12 0,13 27 0,-13-27 16,13 1-16,0-14 0,-14 0 0,1 1 0,0-14 31,0 0-31,13 13 0,-14-13 16,1 0-16,0 0 15,0 13-15,-14 0 0,1 14 16,-27-14-16,13 13 16,27-26-16,-27 14 0,27-1 0,-13-13 15,12 0-15,-12 0 16,-14 0-1,14-13-15,12-1 0,-12 1 16,26 0-16</inkml:trace>
  <inkml:trace contextRef="#ctx0" brushRef="#br0" timeOffset="36559.01">22701 9022 0,'27'-13'15,"-14"13"-15,0 0 16,0 0-16,1 0 0,-1 0 16,0 0-16,0 0 0,1 0 0,12 13 15,0-13-15,1 0 0,-14 0 16,14 14-16,-1-14 15,1 13-15,-14-13 0,13 0 16,-13 0-16,14 13 0,-27 0 0,26-13 0,-12 0 0,25 14 16,-12-1-16,26-13 15,-40 0-15,13 0 0,1 0 16,-14 0-16,0 0 16,0 0-16</inkml:trace>
  <inkml:trace contextRef="#ctx0" brushRef="#br0" timeOffset="37690.85">25546 9763 0,'0'-13'31,"-14"13"16,1 0-47,0 0 0,-27 0 0,-26 26 16,0 1-1,66-14-15,-13-13 0,-14 27 0,-26-1 0,14 14 0,-14-14 16,39-13-16,-52 27 16,27 0-16,-1-1 0,40-25 0,-53 12 0,27 14 15,12-14-15,1-26 0,13 27 0,0-1 16,0-13-1,0 1-15,0-1 16,0 13-16,13 27 16,1 13-16,-1-26 0,0 26 15,13-13-15,-12-13 16,39 0-16,-27-27 0,-13 0 16,14-13-16,-14 0 15,0 0-15,0 0 0,14 0 0,13 0 16,-27 0-16,13 0 15,14 0-15,-27-13 0,14 13 16,12 0-16,-12 0 0,12-13 16,28-27-1,-28 13-15,14-12 0,-53 25 0,40-25 16,26-27-16,0 26 16,0-26-16,-26 26 0,0 27 15,-27 0-15,0-14 0,14-12 16,-1 25-16,-13 1 0,-13-13 15,0 12-15,14-12 16,-14-1-16,0 14 0,0 0 16,13-40-16,0 27 0,-13-27 15,0 26-15,0 1 16,0-1-16,-13 1 0,13 13 16,-13 13-16,13-14 0,0 1 15,-14-13-15,1 13 0,-27-14 16,27 1-16,0 12 15,-14 14-15,14 0 0,0 0 16,0 0-16,-27 0 16,-26 40-16,26-13 0,27-14 0,-53 26 15,-27 14-15,1 0 0,52-39 16</inkml:trace>
  <inkml:trace contextRef="#ctx0" brushRef="#br0" timeOffset="38589.75">25559 9829 0,'0'-13'0,"0"26"94,0 1-94,-53 118 15,53-119-15,-13 0 0,-1 1 0,14-1 16,-26 53-16,-1-40 0,-12 41 16,26-41-16,-1 0 0,1 1 0,0-14 15,0-13 1,13 13 0,-14-13-1,14 27 16,0-14-31,0 0 16,14-13 15,-14 14-31,105-1 32,-91-13-32,-1 0 0,13 0 0,14 0 0,-13 0 15,-14 0-15,13 0 0,-13 0 16,1 0-16,-1 0 0,0 0 15,0 0-15,1 0 16,-1 0 0,-13-13-16,13 13 0,0-14 0,1-12 15,-1 13-15,0-1 0,0-12 16,14-27-16,-14 53 0,-13-13 16,13-14-16,-13 1 15,0 13-15,0-1 0,0 1 31,-13 13-31,0 0 0,13-13 16,-14 13-16,1 0 16,0 0-1,0 0-15,0 0 0,-1 0 0,1 0 16,0 0-16,0 0 16,-1 0 62,1 13-78,0-13 31,13 13-15</inkml:trace>
  <inkml:trace contextRef="#ctx0" brushRef="#br0" timeOffset="58981.29">14817 6218 0</inkml:trace>
  <inkml:trace contextRef="#ctx0" brushRef="#br0" timeOffset="-155096.79">8771 8626 0,'-13'0'63,"-1"0"-63,-12 0 0,-53-14 15,-1 1-15,67 13 0,-40-13 0,27 13 0,-14-13 16,14-1-16,-27 1 0,-27 0 16,27-27-16,27 40 0,-14-26 0,-39-1 15,39-12-15,0 12 16,27 1-16,-13-1 0,26 14 15,-13 0-15,-1 0 16,14-1-16,-13 1 0,0-13 0,13 12 0,0 1 16,-13-13-16,13 12 0,0-25 0,-14-14 15,14 40-15,-13-40 0,13 39 0,0-38 16,0-28-16,0 41 16,0-14-16,27 13 0,-14-26 15,0 26-15,27 0 0,-27 1 16,40 12-16,-13-12 0,-1 12 15,-26 27-15,14-13 0,26 0 16,-13-14-16,12 14 16,-38 13-16,118-13 0,-119 13 0,40 0 15,-40 0-15,27 0 0,-27 0 0,80 0 0,-1 0 16,-25 0-16,-14 0 0,-1 0 16,-25 0-16,-1 0 15,-12 0-15,-1 13 0,13 13 0,-12-26 0,12 14 16,27 65-16,-27-53 15,1 14-15,13 13 0,12 13 16,-38-53-16,12 27 0,-13-40 0,1 27 0,-1-14 0,0 13 16,0-12-16,0-1 0,-13 0 15,0 0-15,0 0 16,0 1-16,0-1 0,-13 0 16,13 0-16,-13-13 0,0 14 0,0-1 15,13 0-15,-27 0 0,14-13 0,-27 53 0,27-40 0,-66 27 16,52-27-16,-39 53 0,53-52 0,-120 65 0,107-52 0,-93 52 15,106-79-15,-159 106 0,39-14 16,14-12-16,27-41 0</inkml:trace>
  <inkml:trace contextRef="#ctx0" brushRef="#br0" timeOffset="-145492.6">23283 9896 0,'-13'0'93,"-93"0"-77,93 0-16,-27 0 0,27-14 0,-106 1 0,13-13 0,-53-1 16,133 14-16,-199-27 15,199 40-15,-54-13 0,1-13 0,66 26 0,-93 0 0,13-40 16,-39 0 0,66 27-16,13-27 0,40 40 0,-14-26 0,1-1 15,13-12 1,-14-1-16,14-13 0,-14-53 15,27 93-15,-13-27 0,13-26 0,0 13 0,0 0 16,0 0 0,0 40-16,27-13 0,-27 12 0,0-25 0,26-1 0,-13 0 15,14 1 1,-14-1-16,40-13 0,-40 40 0,0 0 16,27-14-1,-27 27-15,14-26 0,26-1 0,13 14 0,0 0 16,53-14-16,-26 27 15,-1 0-15,1 0 0,-80 0 0,53 0 16,0 0-16,0 0 0,-52 14 0,52-14 16,40 39-1,-40-12-15,0 12 0,-53-25 0,133 39 16,12 26-16,54 14 16,0-14-16,-14-26 0,-171-40 0,105 27 0,-13-27 15,-79 0-15,39 0 16,-39 1-16,-14-14 0,-26 13 15,0 0-15,0 14 16,0 12-16,-13 14 16,13-40-16,-13 27 0,-14 13 0,1 0 15,13-13-15,-27 13 16,-26 13-16,26-40 16,-13 14-16,40-40 0,-53 40 0,-27 26 15,1-40-15,-41 14 0,41-14 16,-27 1-16,92-27 0,-52 13 0,-40-13 15,39 0-15,-52 0 16,40-26-16,-14-1 0,-13 1 16,66 26-16,26 0 0,-52-14 15,66 14-15,-54 0 0,-12 0 0,0 0 16,39 14-16,14-1 16,12 0-16,1 0 15</inkml:trace>
  <inkml:trace contextRef="#ctx0" brushRef="#br0" timeOffset="-141826.92">26075 9763 0,'-14'0'31,"1"0"-31,0 0 16,-27 13-16,-39 27 16,79-27-16,-79 1 0,52-14 0,-52 53 0,-1-27 15,-25-13-15,12 0 16,-66 1-16,146-14 0,-14 0 0,-12 0 15,-41 0-15,14 0 16,0 0-16,13-14 0,0 14 16,0-26-16,0 13 0,14-14 0,26 14 0,-40 0 15,13-14 1,27 14-16,-40-13 0,-13-27 16,39 26-16,14 27 0,-27-26 0,40 13 0,-26-27 15,-1 13-15,14 27 0,0-39 0,0-1 0,-1-13 16,14-13-16,0 13 0,0 27 0,0-27 15,27-27 1,-27 54-16,26-53 0,54-27 0,-14 13 16,-53 80-16,0-14 0,27-12 15,-27 25-15,27-12 0,13-14 0,-13 27 0,-1 0 16,1 0 0,13-14-16,39 27 0,67-13 15,53 13-15,52 0 16,-52 13-16,211 40 0,-237-26 15,-147-27-15,80 13 0,14 13 0,-1 27 16,-66-40-16,-26 27 0,-27-13 16,0-14-16,-13 13 0,0 14 15,0 0 1,0-27-16,-13 13 0,-13 40 0,-27 1 16,26-28-16,-26 1 0,0 0 15,53-27-15,-66 40 0,53-53 0,-53 39 0,39-25 0,-65 25 16,92-25-16,-106 25 0,93-39 0,-120 66 15,28-13-15,78-39 0,-65 25 0,65-25 0,-66 25 16,80-39-16,-93 53 0,14-13 0,26-14 16,-14-12-16</inkml:trace>
  <inkml:trace contextRef="#ctx0" brushRef="#br0" timeOffset="-136446.95">7289 12647 0</inkml:trace>
</inkml:ink>
</file>

<file path=ppt/ink/ink10.xml><?xml version="1.0" encoding="utf-8"?>
<inkml:ink xmlns:inkml="http://www.w3.org/2003/InkML">
  <inkml:definitions>
    <inkml:context xml:id="ctx0">
      <inkml:inkSource xml:id="inkSrc0">
        <inkml:traceFormat>
          <inkml:channel name="X" type="integer" max="2560" units="cm"/>
          <inkml:channel name="Y" type="integer" max="1600" units="cm"/>
          <inkml:channel name="T" type="integer" max="2.14748E9" units="dev"/>
        </inkml:traceFormat>
        <inkml:channelProperties>
          <inkml:channelProperty channel="X" name="resolution" value="74.2029" units="1/cm"/>
          <inkml:channelProperty channel="Y" name="resolution" value="74.4186" units="1/cm"/>
          <inkml:channelProperty channel="T" name="resolution" value="1" units="1/dev"/>
        </inkml:channelProperties>
      </inkml:inkSource>
      <inkml:timestamp xml:id="ts0" timeString="2023-01-12T10:24:06.658"/>
    </inkml:context>
    <inkml:brush xml:id="br0">
      <inkml:brushProperty name="width" value="0.05292" units="cm"/>
      <inkml:brushProperty name="height" value="0.05292" units="cm"/>
      <inkml:brushProperty name="color" value="#FF0000"/>
    </inkml:brush>
  </inkml:definitions>
  <inkml:trace contextRef="#ctx0" brushRef="#br0">6932 9697 0,'13'0'62,"1"0"-62,-1 0 0,0 0 0,13-13 0,67-27 0,-80 40 16,1-13-16,65 0 0,-53 13 0,107-40 0,52 14 0,-13 12 15,53 14-15,-199 0 16,80 0-16,-80 0 0,120 0 0,52 0 16,27 0-16,-39 0 0,-147 14 0,120-14 15,26 0-15,-132 13 0,132-13 0,27 0 16,53 0-16,-226 0 0,173 0 16,277 0-16,-370 0 15,-26-27-15,119 27 0,52 0 0,-39 0 16,-40 0-16,-13 0 15,-39 0-15,-14 0 0,-106 0 0,93 0 16,26 0-16,-26 0 0,39 0 16,1 0-16,-53 0 0,-67 0 0,80 0 15,26 0-15,-13 0 16,0 0-16,40 0 16,-40 0-16,13 0 0,1-13 15,-14 0-15,-93 13 0,80 0 0,92-13 16,-12-1-16,-160 14 0,120-13 15,131 13-15,-250 0 0,79 0 0,-80 0 0,107 0 16,-107 0-16,133 0 0,-1 0 0,-12 0 16,-27 0-16,-106 0 0,80 13 15,-80-13-15,80 0 0,13 14 0,-14-14 16,27 0-16,14 0 16,91 0-16,-52 0 15,-26 0-15,-80 0 0,119 0 0,53 0 16,-198 0-16,132 0 0,-132 0 0,145 0 0,80 0 15,-146 0-15,-93 0 0,159 0 0,-52 0 0,-107 0 16,80 13-16,-80-13 0,120 26 16,39 14-16,-13-27 0,66 14 15,-79-14-15,26-13 16,-26 0-16,13 0 0,0 0 16,-146 0-16,93 0 0,14 0 15,-120 0-15,79 0 0,-78 0 0,65 0 0,14 0 16,-67 0-16,53 0 0,14 0 0,39 13 15,-105-13-15,79 13 0,-80-13 0,106 0 16,40 14-16,93-14 0,-80 0 0,-132 0 0,119 0 16,66 0-1,-185 0-15,106 0 0,26 0 0,-158 0 0,131 0 0,-118 0 16,92 0-16,-105 0 0,92 0 16,-106 0-16,80 0 0,-67 0 0,67 0 0,-80 0 0,159 0 15,-93 0-15,40 0 16,-105 0-16,118 0 0,0 0 0,-13 0 15,40 13-15,-40-13 0,-13 0 0,-27 0 16,-13 0 0,-52 0-16,39 0 0,-40 0 0,40 0 0,39-13 15,-78 13-15,25 0 16,-26 0-16,27 0 0,-27 0 0,27-14 0,-27 14 0,40 0 0,-40-13 0,54 0 16,12 13-1,-39-13-15,13-1 0,13 1 0,-27 13 16,1 0-16,-13 0 0,12 0 15,-26 0-15,14 0 16,-14 0-16,14 0 0,-14 0 0,13 0 0,27 0 0,40 0 16,-80 0-16,66 0 0,-39 0 15,66 0-15,-93 0 0,93 0 0,-80 0 0,133 0 0,-13 0 16,-27 0-16,-27 0 16,-78 0-16,39 0 0,-27 0 15,-13 0 48,-13-13-63,13 13 62,106-53-46,-92 40-16,-14 13 0,80-13 0,26-1 0,-13-12 15,39-1-15,-92 14 0,0 13 16,-26-13-16,-14 13 63,0 0-63,0 0 15,14 0-15,-14 0 0,27 0 0,-27 0 0,79 0 16,14-13-16,0-14 0,13 1 15,-26 26-15,-14-13 16,-13-1-16,-39 14 0</inkml:trace>
  <inkml:trace contextRef="#ctx0" brushRef="#br0" timeOffset="3182.26">5173 10425 0,'13'0'47,"13"0"-47,-12 13 0,12-13 0,-13 0 0,146 13 15,26-13 1,53 0-16,27 0 0,39 0 16,40-40-16,13 40 15,-277 0-15,290 0 0,40 0 0,66 0 16,-39 0-16,383 14 0,-516-14 0,-224 0 0,237 0 15,146 13 1,-53-13-16,-370 0 0,331 0 0,12 0 0,-79 0 16,27 0-1,-106 0-15,0-13 0,-13-1 0,26 1 16,-40-13 0,27-1-16,-185 14 0,52 0 0,54 0 15,-93-1-15,92 1 0,27-13 0,0-1 16,-158 27-16,158-13 0,-146 13 0,146-13 15,-40 0-15,-118 13 0,171 0 0,-159 0 0,146 0 16,-26 0-16,92 0 0,-40 0 16,159 0-16,-237 0 0,118 0 15,0 0 1,-159 0-16,120 0 0,78-14 0,-250 14 0,145 0 0,66-13 16,27-13-1,-239 26-15,159-14 0,-158 14 0,237 0 0,-105 0 0,-133 0 0,133 0 16,-132 0-16,145 0 0,13 0 15,-159 0-15,93 0 0,14 0 0,-41 0 16,-65 0-16,52-13 0,-13 13 0,27 0 16,-14 0-16,14 0 15,79 0-15,-80 0 0,54 0 16,-133 0-16,106 0 0,-92 0 0,105 0 16,-106 0-16,252 0 0,-251 0 0,12 0 0,120 0 15,-40 0-15,-92 0 0,105 0 16,-13 0-16,-26 0 0,12 0 15,1 0-15,-79 0 0,65 0 16,54 13-16,-14 1 0,-105-14 0,158 0 16,-93 0-16,147 0 15,-200 0-15,-12 0 0,65 0 0,14 0 16,-93 0-16,80 0 0,-14 0 0,1 0 16,12-14-16,41 14 15,12 0-15,-105 0 0,105 0 0,54 0 16,-186 0-16,159 0 0,225 14 15,-344-14-15,53 0 0,105 13 0,-39-13 16,-13 0-16,-66 0 0,-80 0 0,66 0 16,-13 0-16,-39-13 15,-1 13-15,1 0 0,26 0 16,-27 0-16,53 0 16,41 0-16,-54 0 0,40 13 0,237 13 15,-316-26-15,26 14 0,119-1 16,-146-13-16,212 13 0,-92-13 0,-120 0 0,93 13 15,-13-13-15,-79 0 0,39 0 0,27 0 16,-67 0-16,-13 0 16,0 0-16,14 0 0,-1 0 15,-12 0-15,-1 0 16,0 0-16,0 0 0,0 0 0,14 0 16,-1 0-16,-12 0 15,-14-13-15,13 13 0,0 0 16,0 0-16,1 0 15,-1 0-15,66 0 16,-66 0-16,27 0 0,53 0 0,39-13 16,-13 0-16,-93 13 0,67 0 15,-66 0-15,65-14 0,-79 14 0,67 0 0,-14-13 16,-40 13-16</inkml:trace>
  <inkml:trace contextRef="#ctx0" brushRef="#br0" timeOffset="7331.35">5159 11218 0,'14'0'78,"-1"0"-78,0 0 16,40 0-16,40 0 0,26-13 0,-106 13 0,146-13 16,39 13-1,-39-13-15,-106 13 0,172 0 0,145 0 0,-79 0 16,146 0-16,12 0 15,-65 0-15,-318 0 0,278 0 16,106 0-16,-384 0 0,357 0 0,40 0 0,-383 0 0,290 0 16,93-13-16,-383 13 15,330-14-15,-371 14 0,279-13 0,145 13 0,-410 0 0,238-13 16,53 13 0,-80 0-16,-52 0 0,119 0 15,-186 0-15,-12 0 0,-107 0 16,133 0-16,-133 0 0,146 0 0,66 0 0,-39 0 15,-14 0-15,-158 0 0,158 0 0,0 0 16,-159 0-16,120 0 0,-133 0 0,159 0 16,-145 0-16,78 0 0,120 0 15,-132 0-15,-27 0 0,-39 0 0,92 0 16,39 0-16,1 0 0,-27 0 16,1 0-16,25 0 15,14 0-15,-53 0 16,-105 0-16,78 0 0,-78 0 0,52 0 0,40 0 15,-80 0-15,14 0 0,-27 0 0,13 0 16,-12 0-16,39 0 0,13 0 16,26 0-16,27 0 15,40 0-15,-27 0 0,54 0 0,-14 0 16,-133 0-16,146 0 16,-158 0-16,132 0 0,-146 0 0,27 0 0,-27 0 0,66 0 15,-52 0-15,-14 0 0,13 0 0,-12 0 16,-1 0-16,13 0 0,-13 0 15,1 0-15,-1 0 0,13 0 0,-12 0 0,12-13 16,27 13-16,-27 0 16,27 0-16,-26 0 0,-14 0 15,14 0-15,-14 0 0,0 0 16,13 0-16,27 0 0,-39 0 0,65 0 16,-66 0-16,93 0 0,-80 0 0,120 0 15,-120 0-15,133 0 0,-119 0 0,211 0 0,-211 0 0,198 0 16,-66 0-16,13 0 15,-145 0-15,119 0 0,-40 0 0,-93 0 16,-13 0-16,1 0 16,-1 0-1,0 0-15,14 0 0,26 0 16,-40 0-16,66 0 0,-52 0 0,52-14 16,133-12-16,-199 26 0,13 0 0,1 0 0,39-13 15,13 13-15,-26 0 0,-26 0 16,-14 0 46,0 0-62,0 0 16,14 0 0,-14 0-16,0 0 15,0 0-15,14 0 16,-1 0-16,27 0 15,-39 0-15,78 0 0,-52 0 0,26-14 16,0 14-16,-13-13 0,-40 13 0,27-13 0,-27 0 0,27 13 16,-27 0-1,0 0-15,-13-13 0,14 13 78</inkml:trace>
</inkml:ink>
</file>

<file path=ppt/ink/ink11.xml><?xml version="1.0" encoding="utf-8"?>
<inkml:ink xmlns:inkml="http://www.w3.org/2003/InkML">
  <inkml:definitions>
    <inkml:context xml:id="ctx0">
      <inkml:inkSource xml:id="inkSrc0">
        <inkml:traceFormat>
          <inkml:channel name="X" type="integer" max="2560" units="cm"/>
          <inkml:channel name="Y" type="integer" max="1600" units="cm"/>
          <inkml:channel name="T" type="integer" max="2.14748E9" units="dev"/>
        </inkml:traceFormat>
        <inkml:channelProperties>
          <inkml:channelProperty channel="X" name="resolution" value="74.2029" units="1/cm"/>
          <inkml:channelProperty channel="Y" name="resolution" value="74.4186" units="1/cm"/>
          <inkml:channelProperty channel="T" name="resolution" value="1" units="1/dev"/>
        </inkml:channelProperties>
      </inkml:inkSource>
      <inkml:timestamp xml:id="ts0" timeString="2023-01-12T10:25:26.150"/>
    </inkml:context>
    <inkml:brush xml:id="br0">
      <inkml:brushProperty name="width" value="0.05292" units="cm"/>
      <inkml:brushProperty name="height" value="0.05292" units="cm"/>
      <inkml:brushProperty name="color" value="#FF0000"/>
    </inkml:brush>
  </inkml:definitions>
  <inkml:trace contextRef="#ctx0" brushRef="#br0">21127 7461 0</inkml:trace>
</inkml:ink>
</file>

<file path=ppt/ink/ink12.xml><?xml version="1.0" encoding="utf-8"?>
<inkml:ink xmlns:inkml="http://www.w3.org/2003/InkML">
  <inkml:definitions>
    <inkml:context xml:id="ctx0">
      <inkml:inkSource xml:id="inkSrc0">
        <inkml:traceFormat>
          <inkml:channel name="X" type="integer" max="2560" units="cm"/>
          <inkml:channel name="Y" type="integer" max="1600" units="cm"/>
          <inkml:channel name="T" type="integer" max="2.14748E9" units="dev"/>
        </inkml:traceFormat>
        <inkml:channelProperties>
          <inkml:channelProperty channel="X" name="resolution" value="74.2029" units="1/cm"/>
          <inkml:channelProperty channel="Y" name="resolution" value="74.4186" units="1/cm"/>
          <inkml:channelProperty channel="T" name="resolution" value="1" units="1/dev"/>
        </inkml:channelProperties>
      </inkml:inkSource>
      <inkml:timestamp xml:id="ts0" timeString="2023-01-12T10:25:47.440"/>
    </inkml:context>
    <inkml:brush xml:id="br0">
      <inkml:brushProperty name="width" value="0.05292" units="cm"/>
      <inkml:brushProperty name="height" value="0.05292" units="cm"/>
      <inkml:brushProperty name="color" value="#FF0000"/>
    </inkml:brush>
  </inkml:definitions>
  <inkml:trace contextRef="#ctx0" brushRef="#br0">18997 6019 0,'0'14'78,"-13"-14"-78,13 13 0,-13 27 16,-1-27-16,14 0 0,-26 40 0,26-40 0,-27 80 15,14-67-15,-13 54 0,13-54 0,13-13 0,-27 80 16,27-40-16,-13-27 0,0 67 0,-1-1 0,1-12 16,13-1-1,0-26-15,13-26 0,1 12 16,12-26-16,1 14 16,39-1-16,-66-12 0,26-1 0,-13-13 15,14 13-15,-14-13 0,0 13 0,1-13 0,12 14 16,-13-1-16,14 0 0,12 0 0,-25-13 0,12 40 15,27-14-15,-13-12 0,13 12 0,13 1 16,-13-14 0,-40-13-16,53 0 0,0 0 0,66 0 15,-118-13-15,25-14 0,28 1 16,-1-27-16,-66 39 0,79-38 0,-39-1 0,-27 39 0,27-39 16,13-13-1,-14 13-15,1-26 0,-27 79 0,14-66 0,-1 13 16,14-40-1,-27-12-15,13 38 0,-12 1 0,12-26 16,1-1-16,-27 14 0,0-1 16,0 14-1,0 13-15,0 14 0,-14 25 0,14-25 0,-26 12 16,13 14 0,13 0-16,0-1 0,-14 14 15,1-13-15,0 13 0,-13-13 16,-14 13-16,-26 0 0,-53 0 15,-40 66-15,-26-13 16,158-40-16,-184 67 0,-107 26 0,80-1 16,-212 81-16,397-173 0,-119 53 15,133-53-15,-41 14 0,-79 26 0,14-1 16,66-38-16,26-1 0,26 0 16,14-13-16</inkml:trace>
  <inkml:trace contextRef="#ctx0" brushRef="#br0" timeOffset="11689.8">25453 12899 0</inkml:trace>
</inkml:ink>
</file>

<file path=ppt/ink/ink13.xml><?xml version="1.0" encoding="utf-8"?>
<inkml:ink xmlns:inkml="http://www.w3.org/2003/InkML">
  <inkml:definitions>
    <inkml:context xml:id="ctx0">
      <inkml:inkSource xml:id="inkSrc0">
        <inkml:traceFormat>
          <inkml:channel name="X" type="integer" max="2560" units="cm"/>
          <inkml:channel name="Y" type="integer" max="1600" units="cm"/>
          <inkml:channel name="T" type="integer" max="2.14748E9" units="dev"/>
        </inkml:traceFormat>
        <inkml:channelProperties>
          <inkml:channelProperty channel="X" name="resolution" value="74.2029" units="1/cm"/>
          <inkml:channelProperty channel="Y" name="resolution" value="74.4186" units="1/cm"/>
          <inkml:channelProperty channel="T" name="resolution" value="1" units="1/dev"/>
        </inkml:channelProperties>
      </inkml:inkSource>
      <inkml:timestamp xml:id="ts0" timeString="2023-01-12T10:26:09.330"/>
    </inkml:context>
    <inkml:brush xml:id="br0">
      <inkml:brushProperty name="width" value="0.05292" units="cm"/>
      <inkml:brushProperty name="height" value="0.05292" units="cm"/>
      <inkml:brushProperty name="color" value="#FF0000"/>
    </inkml:brush>
  </inkml:definitions>
  <inkml:trace contextRef="#ctx0" brushRef="#br0">13600 7951 0,'-14'-13'63,"14"-1"-63,0 1 0,-13 0 0,0-27 16,13 27-16,-13 0 0,13-14 15,0 14 16,-14 13-31,14-13 16,0-14-16,0 14 0,0-13 0,0 12 0,14-38 16,-14-1-16,26 0 15,-26 39-15,13-12 0,1 26 16,-1-13 46,0 13-62,146-40 16,-146 40-16,40 0 0,26-13 16,14 0-16,-93-1 0,40 14 15,-27 0-15,13-13 0,14 0 0,13 0 16,0 13-16,0 0 0,0 0 16,13 0-16,-53 0 0,40 13 15,-27-13-15,14 13 0,13 0 0,13 1 16,-39-14-16,-14 0 0,27 13 15,-1-13-15,27 0 0,-26 0 16,0 0-16,26 0 16,13 0-16,14 0 0,-27 0 15,-13 0-15,13 0 0,13 0 0,-39 0 16,0 0 0,13 0-16,-40 0 15,0 0-15,0 0 0,1 0 0,-1 0 16,0 0-16,0 0 0,1 0 31,-1 0 47,0 53-62,-13-40-16,13 0 0,0 0 15,1-13-15,-14 14 16,0-1-16,13-13 0,13 0 0,1 0 16,-14 0-16,0 0 15,1 0-15,-1 0 0,13 0 16,-13 0-16,14 0 16,-1 0-16,1 0 15,-14 0-15,0 0 16,14 0-16,-14 0 0,-13 13 15,13-13-15,0 0 0,14 13 16,-14-13-16,0 0 0,1 0 16,-1 0-16,0 0 0,0 0 15,14 0-15,-14 0 16,13 0-16,1 0 0,-14 0 16,14 0-16,-14 0 15,0 0-15,0 0 0,0 0 16,1 0 31,39 0-32,-40 0 1,0 0 0,0 0-1,1 0 16,-1 0-31,-26 0 47,-40 0-15,39 0-32,1 0 0,-13 0 15,-1 0-15,-26 0 0,0 40 16,27-13-16,-14-1 15,1 14-15,39-27 0,-14-13 16,1 13-16,0-13 0,0 0 16,-1 0-1,1 0-15,0 0 0,-13 0 16,-1 0-16,14 13 0,-27 1 16,-39 39-16,52-40 0,14 13 15,0-26-15,-14 27 0,1-14 16,13-13-16,-1 0 0,1 0 15,13 13-15,-13-13 0,-13 13 0,12-13 0,-25 27 16,25-27-16,-12 26 16,13-26-16,-40 27 0,40-27 0,-40 39 0,-53-12 15,79-1-15,-12-12 16,-1-1-16,-13 0 0,27-13 16,-1 0-16,1 0 15,12 0-15,1 0 16,0 0-16,0 13 0,-14 0 0,-12 1 15,-14 12 1,26-26-16,14 0 0,-13 13 0,-27-13 16,26 0-16,-12 0 15,12 0-15,-13 0 0,27 0 16,-13 0-16,-1 0 16,14 0-16,0 0 15,0 0-15,-1 14 16,1-14-16,0 0 0,0 0 0,-14 0 15,14 0-15,-40 0 16,27-14-16,-1 1 0,14 0 0,0 13 16,-1 0 31,-78-40-16,79 40-31,-1 0 0,-25 0 0,39-13 0,-14 13 0,-12-13 15,13 13 1,0 0-16,13-13 0,-14 13 31,1 0-31,0 0 0,0 0 0,-1 0 0,-12 0 16,-14-14-16,14 1 16,-14 13-16,27-13 0,-14 13 15,-12-27 1,25 27-16,1 0 0,0-13 0</inkml:trace>
</inkml:ink>
</file>

<file path=ppt/ink/ink2.xml><?xml version="1.0" encoding="utf-8"?>
<inkml:ink xmlns:inkml="http://www.w3.org/2003/InkML">
  <inkml:definitions>
    <inkml:context xml:id="ctx0">
      <inkml:inkSource xml:id="inkSrc0">
        <inkml:traceFormat>
          <inkml:channel name="X" type="integer" max="2560" units="cm"/>
          <inkml:channel name="Y" type="integer" max="1600" units="cm"/>
          <inkml:channel name="T" type="integer" max="2.14748E9" units="dev"/>
        </inkml:traceFormat>
        <inkml:channelProperties>
          <inkml:channelProperty channel="X" name="resolution" value="74.2029" units="1/cm"/>
          <inkml:channelProperty channel="Y" name="resolution" value="74.4186" units="1/cm"/>
          <inkml:channelProperty channel="T" name="resolution" value="1" units="1/dev"/>
        </inkml:channelProperties>
      </inkml:inkSource>
      <inkml:timestamp xml:id="ts0" timeString="2023-01-12T04:21:55.809"/>
    </inkml:context>
    <inkml:brush xml:id="br0">
      <inkml:brushProperty name="width" value="0.05292" units="cm"/>
      <inkml:brushProperty name="height" value="0.05292" units="cm"/>
      <inkml:brushProperty name="color" value="#FF0000"/>
    </inkml:brush>
  </inkml:definitions>
  <inkml:trace contextRef="#ctx0" brushRef="#br0">10808 14632 0,'0'-14'328,"0"1"-328,0 0 0,0 0 16,0-1-16,13 14 16,-13 14 405,0 39-405</inkml:trace>
</inkml:ink>
</file>

<file path=ppt/ink/ink3.xml><?xml version="1.0" encoding="utf-8"?>
<inkml:ink xmlns:inkml="http://www.w3.org/2003/InkML">
  <inkml:definitions>
    <inkml:context xml:id="ctx0">
      <inkml:inkSource xml:id="inkSrc0">
        <inkml:traceFormat>
          <inkml:channel name="X" type="integer" max="2560" units="cm"/>
          <inkml:channel name="Y" type="integer" max="1600" units="cm"/>
          <inkml:channel name="T" type="integer" max="2.14748E9" units="dev"/>
        </inkml:traceFormat>
        <inkml:channelProperties>
          <inkml:channelProperty channel="X" name="resolution" value="74.2029" units="1/cm"/>
          <inkml:channelProperty channel="Y" name="resolution" value="74.4186" units="1/cm"/>
          <inkml:channelProperty channel="T" name="resolution" value="1" units="1/dev"/>
        </inkml:channelProperties>
      </inkml:inkSource>
      <inkml:timestamp xml:id="ts0" timeString="2023-01-12T10:18:56.070"/>
    </inkml:context>
    <inkml:brush xml:id="br0">
      <inkml:brushProperty name="width" value="0.05292" units="cm"/>
      <inkml:brushProperty name="height" value="0.05292" units="cm"/>
      <inkml:brushProperty name="color" value="#FF0000"/>
    </inkml:brush>
  </inkml:definitions>
  <inkml:trace contextRef="#ctx0" brushRef="#br0">10941 15028 0,'13'0'94,"0"0"-94,13 0 0,54 0 0,-1-13 16,14 13-1,-80 0-15,80 0 0,-80 0 0,66 0 0,-66 0 0,54 0 0,-54 0 0,40 0 16,-27 13-16,27-13 0,13 14 15,-13-1-15,0-13 0,26 13 16,1-13-16,52 0 0,-105 0 0,158 13 16,159-13-1,-80 0-15,-92 0 0,-119 0 0,185 27 16,27-1-16,-212-26 0,119 27 16,-119-14-16,106 13 0,-133-26 0,146 27 0,-66-1 15,-40-12-15,-13-1 0,-27-13 16,-12 0-16,25 0 15,-26 0-15,1 0 0,12 0 0,-13 0 0,27 0 16,39 0-16,-65 0 0,65 0 0,0-13 16,-65 13-16,65-14 0,0 14 15,1 0-15,-1 0 0,1 0 16,-1 0-16,-39 0 0,26 0 16,13 0-16,0 0 15,27 0-15,-26-13 0,12 0 16,14-14-16,-93 27 0,80 0 0,0-13 15,-14 0-15,0 0 16,-52 13-16,52 0 0,-26 0 16,-26 0-16,78 0 0,-12 0 0,-27 0 15,-39 0-15,105 0 0,13-14 0,14 1 16,-27 13-16,67 0 16,-54 0-16,-118 0 0,105 0 0,-26 0 15,-13 0-15,-14 0 16,14 0-16,-80 0 0,26 0 15,-12 0-15,13 0 0,26 0 16,-13-13-16,26 0 16,0 0-16,27-1 0,0 1 15,-40 13-15,0 0 16,27 0-16,-53 0 0,-27 0 0,27 0 16,-14 0-1,-13 0-15,14 0 16,-14 0-16,0 0 0,14 0 0,12 0 15,14 0-15,13 0 0,14-13 16,-14 0-16,-13 13 16,-40 0-16,66 0 0,-52 0 0,-14 0 0,27 0 15,-27 0-15,13 0 0,-12 0 0,25 0 0,1 0 16,-27 0-16,27 0 0,-27 0 0,53 0 16,-26 0-16,-13 0 0,25 0 0,-38 0 0,65 0 15,-66 0-15,67 0 0,-1 0 0,0 0 0,-26 13 16,-13-13-1,-14 0-15,-12 0 16,-1 0-16,0 0 16,0 0-16,1 0 0,12 0 0,14 0 15,13-13 1,-40 13-16,27-14 0,-27 14 0,27 0 0,-1 0 16,-26 0-16,1 0 0,-1 0 15,0 0 704,0 0-719,1 0 0,-1 0 0,13 0 0,80 0 16,-53 0-16,-27 0 15,27 14-15,-13-14 0,-27 0 0,1 0 16,-1 0-16,0 0 0,-13 13 0,13-13 0,0 0 78,93 13-47,-92-13-31,-14 13 16,13-13 218,0 0-218,0 0-16,14 0 0,105 14 15,-119-14-15,80 13 0,13 0 0,13 0 0,-93-13 0,93 13 16,-106-13-16,93 14 16,-79-14-16,65 13 0,-65-13 0,65 13 0,-39-13 0,-13 13 15,-27-13 1,0 0 125,1 0-141,-1 0 15,0 0-15,14 0 0,39 0 0,-53 0 16,53 0-16,0 0 0,53 0 15,-79 0-15,0 0 0,13 14 0,-40-1 16,0-13-16,0 0 47,1 0-47,-1 0 0,0 0 16,0 0-16,14 0 0,52 0 0,-13 0 15,27 0-15,-27 0 0,0 0 16,-13 13-16,0-13 0,-27 0 15,-26 13-15,14-13 63,-1 0-47,0 0-16,0 0 0,1 0 0,-1 0 15,0 0 220,0 0-235,0 0 15,54 0-15,25 0 0,-65 0 0,39 0 0,-53 0 16,53 0-16,-53 0 0,93 0 15,-40 0-15,1 0 0,-1 14 16,-27-14-16,1 0 16,-27 0-16,1 0 265,-1 0-265,0 0 0,0 0 16,0 0-16,1 0 0,-1 0 172,0 0-172,0 0 15,27 0-15,26 0 0,-53 0 0,54 0 16,12 0-16,-13 0 0,13 0 16,-12 0-16,-14 0 0,-14 0 15,-12 0-15,-14 0 16,0 0-16,0 13 31,1-13-31,263 0 31,-263 0-31,39 0 0,-1 0 16,-38 0-16,39 0 0,-40 0 16,27 13-16,-27-13 47,251 13-16,-250-13-31,25 0 0,-26 0 0,93 0 15,-53 0-15,0 13 0,0-13 16,-40 0-16,1 0 16,-1 0 15,119 0-15,-119 0-16,53 0 15,-26-13-15,0 13 0,-1 0 16,-12 0-16,-14 0 47,0 0-32,-13-13-15,53 13 0,27-13 0,-1 0 16,0 13-16,1 0 16,-1 0-16,1-14 0,-14 14 15,-40 0-15,-13 0 16,1 0 234,105-26-235,-106 26-15,13 0 0,14 0 16,-27 0-16,1 0 0,25 0 16,14-13-16,-13 13 0,-14 0 15,-12 0-15,-1 0 0</inkml:trace>
  <inkml:trace contextRef="#ctx0" brushRef="#br0" timeOffset="3500.18">5517 15981 0,'26'0'125,"-13"0"-125,0 0 0,1 0 0,12 0 15,67-13-15,-27 13 0,0-14 16,-53 14-16,40-13 0,13 13 16,-52-13-16,52 13 0,-13 0 0,13-13 15,-40 0-15,-13 13 0,27 0 16,26 0-16,-52 0 0,-1 0 0,40-14 15,-14 1-15,14 13 0,-13-13 16,0 0-16,-14 13 16,-13 0-16,1 0 0,-1 0 15,0 0 1,0 0-16,1 0 0,12-14 16,0 14-16,14-13 15,-13 13-15,12-13 0,-12 0 16,-14 13-16,0 0 0,0 0 62,1 0-62,-1 0 0,0 0 0,0 0 0,1 0 16,-1 0-16,0 0 16,13 0-16,-12-14 0,-1 14 31,0 0 0,40 0-15,-53 14-16,13-14 0,1 0 0,-1 0 0,0 0 15,0 0 1,-13 13-16,13-13 0,1 13 16,-1-13-1,0 0-15,0 13 0,1-13 16,-1 0-16,13 14 0,-13-14 0,14 13 0,39 0 0,-53-13 0,40 13 15,-13-13 1,-27 0-16,27 14 0,-14-14 0,27 13 16,-26-13-16,-14 0 15,13 13-15,-12 0 0,12 0 16,-13-13-16,14 14 16,-27-1-16,13-13 0,0 13 0,14-13 0,-1 0 15,-13 0-15,1 13 0,12-13 0,1 14 16,-14-14-1,0 13-15,0-13 0,-13 13 0,13 0 16,1-13-16,-1 0 16,0 14-16,0-1 0,1-13 0,12 13 0,-13 0 15,14 0 1,12 1-16,-12-14 0,-1 13 0,14 0 16,-27 0-1,0 1-15,1-14 16,-1 0-16,-13 13 0,13-13 0,14 13 15,-1-13-15,1 0 0,-14 0 16,26 0-16,-25 0 0,-1 0 0,0 0 0,14 0 16,-14 0-16,13-13 15,-13 13-15,1-13 0,-1 13 0,0 0 16,0 0 0,1 0 15,-1 0-31,0 0 0,0 0 0,14 0 0,-1 0 15,-13 0-15,1 0 0,12 0 16,-13 0-16,1-14 0,-1 14 63,0 0-63,0 0 15,-13 14-15,14-14 0,25 13 31,-26-13-31,1 0 63,-1 0-47,40 0 15,-40 0 16,0 0-16,1 0-31,-1 0 0,0 0 16,0 0 30,0 0-30,1 0 0</inkml:trace>
</inkml:ink>
</file>

<file path=ppt/ink/ink4.xml><?xml version="1.0" encoding="utf-8"?>
<inkml:ink xmlns:inkml="http://www.w3.org/2003/InkML">
  <inkml:definitions>
    <inkml:context xml:id="ctx0">
      <inkml:inkSource xml:id="inkSrc0">
        <inkml:traceFormat>
          <inkml:channel name="X" type="integer" max="2560" units="cm"/>
          <inkml:channel name="Y" type="integer" max="1600" units="cm"/>
          <inkml:channel name="T" type="integer" max="2.14748E9" units="dev"/>
        </inkml:traceFormat>
        <inkml:channelProperties>
          <inkml:channelProperty channel="X" name="resolution" value="74.2029" units="1/cm"/>
          <inkml:channelProperty channel="Y" name="resolution" value="74.4186" units="1/cm"/>
          <inkml:channelProperty channel="T" name="resolution" value="1" units="1/dev"/>
        </inkml:channelProperties>
      </inkml:inkSource>
      <inkml:timestamp xml:id="ts0" timeString="2023-01-12T04:22:35.222"/>
    </inkml:context>
    <inkml:brush xml:id="br0">
      <inkml:brushProperty name="width" value="0.05292" units="cm"/>
      <inkml:brushProperty name="height" value="0.05292" units="cm"/>
      <inkml:brushProperty name="color" value="#FF0000"/>
    </inkml:brush>
  </inkml:definitions>
  <inkml:trace contextRef="#ctx0" brushRef="#br0">23363 14116 0,'13'0'1453,"-13"-14"-844,0 1-609,-13 13 0,13-13 16,0 0 0,0 26 890,0 0-906,0 0 0,0 14 15,13-1-15,0 1 16,-13-14-16,-13-13 297,0 0-266,13-13 47,0 0 0,-14 13-78,14-14 16,0 1 62,-13 13-62,13-13-16</inkml:trace>
</inkml:ink>
</file>

<file path=ppt/ink/ink5.xml><?xml version="1.0" encoding="utf-8"?>
<inkml:ink xmlns:inkml="http://www.w3.org/2003/InkML">
  <inkml:definitions>
    <inkml:context xml:id="ctx0">
      <inkml:inkSource xml:id="inkSrc0">
        <inkml:traceFormat>
          <inkml:channel name="X" type="integer" max="2560" units="cm"/>
          <inkml:channel name="Y" type="integer" max="1600" units="cm"/>
          <inkml:channel name="T" type="integer" max="2.14748E9" units="dev"/>
        </inkml:traceFormat>
        <inkml:channelProperties>
          <inkml:channelProperty channel="X" name="resolution" value="74.2029" units="1/cm"/>
          <inkml:channelProperty channel="Y" name="resolution" value="74.4186" units="1/cm"/>
          <inkml:channelProperty channel="T" name="resolution" value="1" units="1/dev"/>
        </inkml:channelProperties>
      </inkml:inkSource>
      <inkml:timestamp xml:id="ts0" timeString="2023-01-12T10:19:11.835"/>
    </inkml:context>
    <inkml:brush xml:id="br0">
      <inkml:brushProperty name="width" value="0.05292" units="cm"/>
      <inkml:brushProperty name="height" value="0.05292" units="cm"/>
      <inkml:brushProperty name="color" value="#FF0000"/>
    </inkml:brush>
  </inkml:definitions>
  <inkml:trace contextRef="#ctx0" brushRef="#br0">10557 6205 0</inkml:trace>
  <inkml:trace contextRef="#ctx0" brushRef="#br0" timeOffset="51063.84">23495 14433 0,'13'0'125,"0"0"-125,1 0 16,12 0-16,-13 0 0,54 13 0,-1-13 0,39 0 15,-25 0-15,-67 0 0,66 0 16,-52 0-16,79 0 0,-93 0 0,40 0 0,-40 0 0,40 0 15,0 0-15,-13 0 0,-27 0 16,0 0 31,80 0-31,-80 0-16,13-13 15,-12 13-15,-1 0 0,0 0 16,0 0 515,1 0-515,52 0-16,-53 0 0,40 0 15,39 0-15,1 13 16,-53-13-16,-1 0 0,-12 0 16,-1 0-16,-12 0 0,-1 0 15,0 0 32,0 0-47,0 0 0,14 14 0,52-14 0,-13 0 16,-52 0-16,39 0 0,0 0 0,-1 0 15,-12 0-15,-13 0 16,-14 0-16,0 0 47,0 0-47,1 0 0,25 0 15,14 0-15,27 0 0,-28 0 16,-38 0-16,39 0 0,-14 0 0,1 0 16,-27 0-16,0 0 15,1 0 48,-1 0-63,0 0 15,27 0 1,-27 0 62,0 0-78,0 0 0,1 0 110</inkml:trace>
  <inkml:trace contextRef="#ctx0" brushRef="#br0" timeOffset="61374.53">7355 15161 0,'14'0'47,"-1"0"31,0 0-62,80 0 15,-80 0-31,66 13 0,-26-13 0,-40 0 16,54 13-16,-1-13 0,-40 0 0,67 0 15,-1 13-15,-12 1 0,26-14 16,-53 13-16,26 0 0,-26-13 15,-27 13-15,-12 1 0,12-14 16,-13 0-16,0 0 0,14 0 0,13 13 16,26-13-16,-53 0 0,27 0 15,-27 0-15,27 0 0,-27 0 0,53 0 0,13 0 16,-13 0-16,-66 13 0,67-13 16,-54 0-16,53 0 0,0 0 0,-39 0 15,-14 0-15,13 13 0,-12-13 16,-1 0-1,0 0 1,0 0-16,0 0 16,1 0-16,12 0 0,14 0 0,-1 0 0,-25 0 0,25 0 15,-12 0 1,-14 0-16,14 0 0,-14 0 16,0-13 1124,-13 0-1124,0 0-16,0-1 0,13 14 656,0 0-640,1 0-16,52-13 15,-53 13-15,27 0 0,-40-13 0,26 13 0,27 0 16,0 0-16,-13 0 16,-14-13-16,1 13 0,-27-14 15,13 14-15,0 0 47,0 0-31,1 0 31,-14-13-47,26 13 15,-13 0-15,0 0 0,1 0 16,-1 0-16,0 0 15,-13-13-15,13 13 94,-13-13-63,14 13 32,-1 0-63,0 0 0,27 0 0,-27 0 0,53 0 16,-53 0-16,80 0 0,0 0 15,-80 0-15,66 0 0,-66 0 0,54 0 0,38 0 16,-25 0-16,-67 0 0,27 0 0,13 0 15,-40 0-15,13 0 16,-12 0-16,-1 0 0,13 0 16,-13 0-16,40 0 15,-26 0-15,-14 0 0,27 0 0,-27 0 0,27 0 16,-1 0-16,14 0 16,-40 0-16,14 0 0,-14 0 15,0 0-15,1 0 31,-1 0-31,0 0 0,40 0 0,26 0 16,-52 0-16,39-14 0,80 14 16,25 0-16,-65 0 0,27 0 15,-1 0 1,-66 0-16,13 0 0,-39 0 0,-27 0 16,1 0 15,-1 0-16,0 0-15,146 0 16,-146 0-16,13 0 16,-12 0-16,-1 0 15,0 0 876,0 0-891,1 0 0,65 0 0,67 0 16,-94 0-16,-38 0 0,52 0 15,-53 0-15,53 0 0,27 0 16,-40 0-16,26 0 0,-66 0 15,1 0-15,-1 0 0,0 0 32,0 0-17,0 0-15,14 0 0,39 0 16,-26 0-16,13 0 0,0 0 16,-1 0-16,-12 0 0,0 0 15,0 0-15,-14 0 16,27 0-16,26 14 0,-52-14 15,-14 0-15,27 0 0,-27 0 0,66 0 0,-52 0 0,39 0 16,26 0-16,-65 0 0,26 0 16,-27 0-16,67-14 0,-27 14 15,40-26-15,-40 26 0,-40 0 16,1 0-16,-1 0 0,-12 0 16,12 0-1,-13 0-15,14 0 0,26 0 0,-40 0 0,53 0 16,-13 0-16,-40 0 0,67 0 15,-1 0-15,-66 0 0,67 0 0,-67 0 0,66 0 16,-66 0-16,27 0 0,-13 0 0,-14 0 16,0 0 15,159 0 0,-146 0-31,1 0 0,26 0 0,-40 0 16,66-13-16,27 13 0,-93 0 15,14 0-15,-1 0 0,-26-13 110,14 13-48,-1 0-62,0 0 16,27 0-16,-14 0 0,27-14 16,27 14-16,-28 0 0,-12 0 15,0 0-15,-27 0 0,0 0 63,1 0-63,-1 0 0,0 0 0,13 0 0,14 0 15,0 0-15,-14 0 16,1-992-16,-14 1984 0,0-992 16,0 0 30,1 0-30,237-13 15,-238 13-31,14 0 0,-14 0 0,0 0 63,0 0-63,1 0 15,-1 0-15,0 0 0,0 0 16,1 0-16,-1 0 0,0 0 344,0 13-329,-13 1-15,0-1 0,27 13 0,-14-13 0,13 1 16,-12 12-16,-1-13 16,-13 1-1,13-14 17,0 0-32,14 26 0,-14-26 15,27 13-15,-27-13 0,40 0 16,0 14-16,-14-14 0,-12 0 15,-14 0-15,0 0 0,1 0 500,-1 0-500,13 0 16,-13 0-16,1 0 16,-14-14-16,13 14 0,0 0 140,93 0-108,-93 0-32,27 0 0,0 0 0,-27 0 0,27 0 15,-27 0-15,13 0 16,-13 0 31,1 0-32,158 14 1,-159-14-16,13 0 0,27 0 16,-13 0-16,-14 0 15,1 0-15,-14 0 0,0 0 360,1 0-360,-1 0 0,26 0 0,-12 0 0,118 13 15,67 0-15,53 27 16,26-14-16,198 1 15,-304-14-15,-132-13 0,212 40 0,-239-40 0,160 13 0,12 0 16,-52 0-16,-133-13 0,53 13 16,-53-13-16,0 0 140,1 0-140,-1 0 0,0 0 16,0-13-16,0 13 0,1-13 16,12 13-16,-26-13 0,13 13 15,1 0 63,12-13-62,-13 13-16,1 0 0,-14-14 0,13 14 62,13-13-62,-13 13 0,1 0 0,39-13 16,26 13-16,-13-13 0,40 13 16,-93 0-16,14 0 0,65 0 15,-78 0-15,-1 0 47,0 0-31,-13-14-16,26 14 0,54-1018 0,-67 2010 0,27-992 15,39 0-15,14-13 0,-67 13 0,54 0 0,-1 0 16,-26 0 0,-40 0-16,27 0 0,-14 0 0,-26-14 62,13 14-62,1 0 0,-1-13 16,13 13-16,-12 0 0,-1 0 78,-13-13-78,13 13 0,0 0 16,0 0-16,14 0 0,-14 0 0,27 0 0,13 0 15,0 0-15,0 0 0,-40 0 16,0 0-16,0 0 265,1 0 251,-1 0-516,0 0 16,0 0-16,-13 13 0,0 0 15,0 1-15,0-1 0,-13 66 16,-27 1-16</inkml:trace>
  <inkml:trace contextRef="#ctx0" brushRef="#br0" timeOffset="64864.27">23006 15333 0,'13'0'47,"0"0"-47,-13 13 0,13-13 0,0 0 15,1 0-15,-1 0 16,0 0-16,40 0 0,-40 0 0,27 0 0,79-13 15,-106-1-15,53 14 0,-13-13 16,-39 13-16,25 0 0,-26 0 0,40 0 16,-13 0-16,-27 0 0,40 0 0,0 0 0,13 0 15,40 0 1,26 27-16,-118-27 0,91 13 0,-25-13 0,65 0 16,-118 0-16,132 0 15,-27 0-15,-13 0 0,13 0 0,-39-13 16,-1 13-16,-39-14 15,-39 14-15,25-13 0,-26 13 0,27 0 0,0 0 16,-14 0-16,-12 0 0,-1-13 0,40 13 16,-40 0-16,66 0 15,-52 0-15,26 0 0,0 0 16,0-26-16,-14 26 16,14 0-16,-26-14 0,-1 14 0,0 0 15,-12 0-15,-1 0 16,0 0-16,0 0 0,1 0 15,25 0-15,-12 0 0,12 0 16,1 0-16,0 0 16,0 0-16,-27 0 0,13 0 0,-13 0 15,1 0-15,-1 0 16,0 0-16,-13-13 47,0 0-47,0 0 15,-13 13-15,13-14 0,-13 14 0,-1-13 16</inkml:trace>
  <inkml:trace contextRef="#ctx0" brushRef="#br0" timeOffset="68199.28">13719 15968 0,'-14'-14'78,"14"1"-78,-13 0 0,0 0 16,-14-14-16,1-26 16,0 14-16,26 25 0,0 1 0,-27-26 15,-13-28-15,40-12 0,-26 0 16,13 26-16,13 40 0,-13-14 0,-1-13 16,14 14-16,0-1 15,0 1-15,0 13 16,0 0-16,0-1 0,0 1 15,0 0-15,0 0 16,0-1-16,0 1 0,14 0 0,-1 0 16,-13-14-16,26 1 15,-13 13-15,27-14 0,13 1 16,0-1-16,26-12 16,-13 12-16,14 14 0,-14-14 15,-26 14-15,-1 13 0,-25 0 16,-1 0-16,0 0 15,0 13-15,1 1 16,-1 52-16,13 0 16,-26 13-16,27 14 0,-1-27 15,1-13-15,-14-13 16,-13-27-16,0 0 16,0 0-1,0 1-15,-13-1 0,-14 26 0,-13 14 16,14-26-16,13-14 0,-27 53 15,0-13-15,1 13 0,-1-26 16,40-27-16,-26 27 0,26-27 0,-40 14 16,13-1-16,14-13 0,-13-13 15,-14 13-15,14-13 0,-27 0 16,39 0-16,-25 0 16,12-13-16,27-13 0,-13 13 15</inkml:trace>
  <inkml:trace contextRef="#ctx0" brushRef="#br0" timeOffset="69473.5">15478 15703 0,'0'0'0,"0"13"16,-13-13-16,0 0 15,-1 0 17,1 0-17,0 0-15,0 0 0,0 0 16,-1 0 0,1 0-16,0 0 0,-119-106 31,132 93-31,-40-26 0,13-1 15,27 27-15,-13-1 0,-27-12 0,14-27 0,-14 13 16,1 1-16,39 12 16,-27 14-16,27-13 0,-13 12 15,0 14-15,13-26 16,-14-1-16,1 14 16,13 0-16,0 0 15,0-1-15,0 1 0,0-13 16,0 13-16,0-1 15,0 1-15,0-13 0,0 12 16,0 1-16,13 13 16,1 0-1,-1 0-15,0 0 0,0 0 16,1 0-16,39 0 16,-14 0-16,14 0 0,0 0 15,-40 0-15,1 0 0,25 0 16,-12 13-16,-14-13 0,0 0 15,0 0-15,-13 14 16,0-1-16,14 27 16,-1-1-16,0 1 0,0 26 15,-13-53-15,14 14 0,12 26 16,-13 0-16,-13-27 0,0 1 16,13-27-16,-13 13 15,0 0 1,0 0-16,0 0 31,-13-13-31,13 14 0,-13-14 0,0 0 0,-14 13 16,1 0-1,13-13-15,13 13 0,-40 1 0,-26-1 0,26 13 0,-13 1 16,27-1 0,-1-13-16,14 1 0,13-1 0,-13 0 15,13 0-15,-13-13 31</inkml:trace>
  <inkml:trace contextRef="#ctx0" brushRef="#br0" timeOffset="74315.58">7699 15809 0,'0'-13'15,"14"-1"63,-1 14-78,0 0 0,14 0 0,25 0 16,1 0-16,27 0 0,-27 0 16,13 0-1,-40 0-15,14 0 0,26 0 0,-39 0 0,-14 0 0,26 0 16,14 0-16,-39 0 16,25 0-16,27 0 0,14 0 0,-67 0 0,80 0 15,-80 0-15,93 0 0,-93 0 0,106 0 16,-66-13-16,92 13 0,160 0 15,-279 0-15,80 0 0,40 0 0,78 0 0,-78 0 16,26 0-16,-66 0 16,0 0-16,-93 0 0,40 0 0,13 0 15,0 0-15,-53 0 0,53 0 16,27 0-16,-27 0 0,0 0 16,-13 0-16,-40 0 0,80 0 15,-40 0-15,26 0 0,-13-13 16,-26 13-16,0 0 0,-14 0 15,-12 0-15,-1 0 0,26 0 16,14 0-16,14 0 0,105 0 16,-133 0-16,93 0 15,1 0-15,-1 0 0,-105 0 0,118 0 16,-13 0-16,-39 0 16,13 0-16,-40 0 0,13 0 15,-65 0-15,38 0 0,-25 0 0,26 0 16,-40 0-16,106 0 0,-79 0 0,52 0 15,-78 0-15,65 0 0,-39 0 0,39 0 0,-52 0 0,78 0 16,-91 0-16,38 0 0,-25 0 0,52 0 16,-65 0-16,65 0 0,-66 0 0,40 0 0,0 0 15,-40 0-15,14 0 16,-14 0-16,13 0 0,54 0 16,-67 0-16,66 0 15,-65 0-15,65 13 0,27-13 0,13 0 16,-93 0-16,80 0 0,-93 0 0,80 0 0,-80 0 0,53 0 0,-39 0 0,39 0 15,-26 0 1,-27 0-16,0 0 31,80 0-15,-67 0-16,14 0 0,39 0 16,-52 0-16,-14 0 0,66 13 0,40-13 0,-105 0 0,78 0 15,1 0-15,-67 0 0,27 0 16,0 0-16,-40 0 0,1 0 47,-1 0-47,0 0 0,0 0 0,40-992 0,27 1984 0,39-992 15,13 0 1,-106 0-16,93 0 0,-92 0 0,92 0 0,66 0 16,-145 0-16,13 0 15,-40 0-15,0 0 31,0 0-15,1 0-16,-1 0 0,0 0 0,14 0 0,-14 0 0,40 0 16,26 0-1,-52 0-15,-14 0 0,0 0 63,0 0-63,0 0 0,54 0 15,-54 0-15,0 0 16,0 0-16,1 0 16,-1 0 31,0 0-47,0 0 15,14 0-15,131 0 16,-144 0-1,-1 0-15,0 0 0,0 0 47,1 0-31,-1 0-16,0 0 0,0 0 0,0 0 0,14 0 16,-1 0-16,-12 0 0,-1 0 0,13 0 15,14 0-15,-27 0 16,0 0-16,27 0 0,53 0 15,-14 0-15,-13 0 0,-13 0 16,-13 0-16,13 0 16,-27 0-16,-13 0 15,1 0-15,-1 0 16,0 0-16,14 0 0,12 0 16,-12 0-16,26 0 0,66 14 15,-93-14-15,106 0 0,-105 0 0,158 13 0,14-13 16,26 0-16,-40 0 0,0 13 15,-40-13-15,-65 0 16,-27 0-16,-40 0 0,0 0 16,0 0-1,1 0 1,-1 0-16,0 0 0,27 0 16,13 0-16,-14 0 0,14 0 15,-26 0-15,-14 0 16,0 0 15,0 0-15,1 0-16,-1 0 0,13 0 15,-12 0-15,-1 0 0,0 0 16,0 0-16,1 0 0,-1 0 47,119 0-32,-119 0-15,14 0 0,65 0 16,-65 0-16,26 0 0,39 0 0,-78 0 0,91 0 16,-78 0-16,-1 0 15,-12 0-15,-1 0 0,0 0 47,0 0-31,0 0-16,1 0 0,-1 0 0,0 0 0,27 0 15,-27 0-15,0 0 0,0 0 16,-13-13-16,14 13 16,-1 0 15,0 0-31,0 0 0,1 0 0,52 0 0,66 0 16,-105 0-16,-1 0 0,14 0 0,66 0 15,-93 0-15,106 0 0,-106 0 0,106 0 0,-92 0 0,52 0 0,-66 0 0,40 0 16,-40 0-16,27 0 0,-27 0 15,0 0 32,292 13-15,-292-13-32,0 0 0,0 13 0,67-13 0,-27 0 0,-40 0 15,0 0-15,0 0 16,1 0 15,65 0-15,-66 0-16,0 0 0,40 0 15,-39 0-15,-1 0 0,0 0 16,0 0-16,1 0 31,224 0-15,-212 0-1,67 0-15,52 0 0,93 0 0,-211 0 0,132 0 16,-107 0-16,107 0 0,-132 0 0,184 14 16,-131-14-16,-67 0 0,93 0 15,-93 0-15,0 0 47,0 0-47,1 0 0,-1 0 0,27 0 16,132 0-16,-133 0 0,-12 0 0,39 0 15,26 0-15,-25 0 0,-41 0 16,-13 0 31,1 0-47,-1 0 16,0 0-16,27 0 0,-27 0 0,0 0 0,53 13 15,0-13-15,-39 0 0,52 0 0,-65 0 0,91 0 16,-12 0-16,-40 0 0,-27 13 15,-12-13 189,-14 13-173,13-13 0,0 0-31,0 0 0,0 14 0,27-14 0,-27 0 0,27 0 16,39 0-1,-65 0-15,12 0 0,14 0 0,-14 0 0,-12 0 16,-1 0 0</inkml:trace>
</inkml:ink>
</file>

<file path=ppt/ink/ink6.xml><?xml version="1.0" encoding="utf-8"?>
<inkml:ink xmlns:inkml="http://www.w3.org/2003/InkML">
  <inkml:definitions>
    <inkml:context xml:id="ctx0">
      <inkml:inkSource xml:id="inkSrc0">
        <inkml:traceFormat>
          <inkml:channel name="X" type="integer" max="2560" units="cm"/>
          <inkml:channel name="Y" type="integer" max="1600" units="cm"/>
          <inkml:channel name="T" type="integer" max="2.14748E9" units="dev"/>
        </inkml:traceFormat>
        <inkml:channelProperties>
          <inkml:channelProperty channel="X" name="resolution" value="74.2029" units="1/cm"/>
          <inkml:channelProperty channel="Y" name="resolution" value="74.4186" units="1/cm"/>
          <inkml:channelProperty channel="T" name="resolution" value="1" units="1/dev"/>
        </inkml:channelProperties>
      </inkml:inkSource>
      <inkml:timestamp xml:id="ts0" timeString="2023-01-12T05:07:14.894"/>
    </inkml:context>
    <inkml:brush xml:id="br0">
      <inkml:brushProperty name="width" value="0.05292" units="cm"/>
      <inkml:brushProperty name="height" value="0.05292" units="cm"/>
      <inkml:brushProperty name="color" value="#FF0000"/>
    </inkml:brush>
  </inkml:definitions>
  <inkml:trace contextRef="#ctx0" brushRef="#br0">10623 8652 0,'0'-13'188,"0"-14"-173,0 14 1,13 13 125,14 0-110,-14 0-31,-13-13 453,0 0-437,-13-1-1,13 1-15,0 0 32,0 0-17</inkml:trace>
  <inkml:trace contextRef="#ctx0" brushRef="#br0" timeOffset="5269.67">7924 11060 0,'-13'0'188,"13"-14"-173,0 1 48,0 0-48,13 13 1,1 0 0,-1 0 702,0 0-718,0 0 16,0 0-16,1 0 0,-1 0 16,0 0-16,-13 13 15,13-13-15,1 0 31,-14 13 1,0 1 46,-14-14 47,1 0-110,0 0 1,0 0-16,-1 0 0,1 0 16</inkml:trace>
</inkml:ink>
</file>

<file path=ppt/ink/ink7.xml><?xml version="1.0" encoding="utf-8"?>
<inkml:ink xmlns:inkml="http://www.w3.org/2003/InkML">
  <inkml:definitions>
    <inkml:context xml:id="ctx0">
      <inkml:inkSource xml:id="inkSrc0">
        <inkml:traceFormat>
          <inkml:channel name="X" type="integer" max="2560" units="cm"/>
          <inkml:channel name="Y" type="integer" max="1600" units="cm"/>
          <inkml:channel name="T" type="integer" max="2.14748E9" units="dev"/>
        </inkml:traceFormat>
        <inkml:channelProperties>
          <inkml:channelProperty channel="X" name="resolution" value="74.2029" units="1/cm"/>
          <inkml:channelProperty channel="Y" name="resolution" value="74.4186" units="1/cm"/>
          <inkml:channelProperty channel="T" name="resolution" value="1" units="1/dev"/>
        </inkml:channelProperties>
      </inkml:inkSource>
      <inkml:timestamp xml:id="ts0" timeString="2023-01-12T05:07:26.598"/>
    </inkml:context>
    <inkml:brush xml:id="br0">
      <inkml:brushProperty name="width" value="0.05292" units="cm"/>
      <inkml:brushProperty name="height" value="0.05292" units="cm"/>
      <inkml:brushProperty name="color" value="#FF0000"/>
    </inkml:brush>
  </inkml:definitions>
  <inkml:trace contextRef="#ctx0" brushRef="#br0">20002 10425 0,'0'-14'109,"0"1"-109,-13 13 16,13-13-16,-13 13 0,0 0 15,13-13 16,-13 0-15,-1 13-16,14-14 16,14 14 62,-1 0-63,0 0-15,13 0 0,-26 14 0,27-1 16,-1-13-16,-12 13 0,-1 0 16,-13 0-16,13 1 15,-13-1-15,13 0 16,-26-13 125,0 0-126,-40 0 1,40 0-1,-1 0-15,1 0 16,0 0 0,0 0 46,0-13-15</inkml:trace>
  <inkml:trace contextRef="#ctx0" brushRef="#br0" timeOffset="4790.74">28244 13110 0,'-13'0'109,"-13"-26"-93,26 12-16,-14 1 16,14 0-16,-13 0 15,13 0 1,-13 13-16,13-14 0,0 1 15,0 0 1,13 13 93,0 0-93,1 0 0,-1 0-1,-13 13-15,13 0 16,-13 1-16,13-14 16,-13 13-16,0 0 0,0 0 15,0 0 1,0 1 15,-13-14 78,0 0-93,0 0 15</inkml:trace>
</inkml:ink>
</file>

<file path=ppt/ink/ink8.xml><?xml version="1.0" encoding="utf-8"?>
<inkml:ink xmlns:inkml="http://www.w3.org/2003/InkML">
  <inkml:definitions>
    <inkml:context xml:id="ctx0">
      <inkml:inkSource xml:id="inkSrc0">
        <inkml:traceFormat>
          <inkml:channel name="X" type="integer" max="2560" units="cm"/>
          <inkml:channel name="Y" type="integer" max="1600" units="cm"/>
          <inkml:channel name="T" type="integer" max="2.14748E9" units="dev"/>
        </inkml:traceFormat>
        <inkml:channelProperties>
          <inkml:channelProperty channel="X" name="resolution" value="74.2029" units="1/cm"/>
          <inkml:channelProperty channel="Y" name="resolution" value="74.4186" units="1/cm"/>
          <inkml:channelProperty channel="T" name="resolution" value="1" units="1/dev"/>
        </inkml:channelProperties>
      </inkml:inkSource>
      <inkml:timestamp xml:id="ts0" timeString="2023-01-12T10:22:41.820"/>
    </inkml:context>
    <inkml:brush xml:id="br0">
      <inkml:brushProperty name="width" value="0.05292" units="cm"/>
      <inkml:brushProperty name="height" value="0.05292" units="cm"/>
      <inkml:brushProperty name="color" value="#FF0000"/>
    </inkml:brush>
  </inkml:definitions>
  <inkml:trace contextRef="#ctx0" brushRef="#br0">20360 10861 0,'13'0'94,"0"0"-94,14 0 0,436-39 31,-410 39-31,132 0 0,93 0 0,-226 0 0,240 0 16,12 0-16,-265 0 0,253 0 15,-1 0-15,-14 26 0,-12-13 16,66 27-16,-14-14 15,93 14-15,-264-13 0,-120-27 0,199 13 16,0 0-16,-198-13 0,184 0 0,-171 0 0,158 0 16,-158 0-16,92 0 0,-92 0 0,145 0 15,-39 0-15,-120 0 0,106 0 0,54-13 0,-28 13 16,41 0 0,26 0-16,13 0 0,198 0 15,-383 0-15,40 0 0,158 0 16,-13 0-16,-198 0 0,185 13 0,66 0 15,-119 0-15,-13-13 0,-133 0 0,67 14 0,-80-14 0,66 0 16,-52 0-16,39 0 16,0 0-16,-53 0 0,93 0 0,53 0 15,-133 0-15,80 0 0,-79 0 0,65 0 16,67 0-16,-132 0 0,65 0 0,40 0 0,-118 0 0,52 0 16,0 0-1,-53 0-15,0 0 47,1 0-47,-1 0 0,27-14 0,13 1 0,-14 0 16,-12 13-16,-27-13 15,13 13-15</inkml:trace>
  <inkml:trace contextRef="#ctx0" brushRef="#br0" timeOffset="2018.64">3638 11761 0,'13'0'62,"0"0"-62,27 0 0,-27 0 0,54 0 0,-1 0 16,53 0-16,26 0 15,107 0-15,-41 0 16,146 0-16,1 0 0,52 13 16,40 40-16,-371-53 0,225 26 0,424 27 15,-371-39 1,-119-1-16,-172-13 0,305 26 0,-305-26 0,132 0 0,-158 0 0,264 13 16,-238-13-16,159 0 0,-159 0 0,146 0 15,39 0-15,27 0 0,-13-26 16,-27 13-16,-198 13 0,211 0 15,212-13-15,-357 13 0,145 0 16,-13 0-16,-158 0 0,118 0 0,1 0 16,-27 0-16,-120 0 15,107 0-15,-106 0 0,106 0 0,66 0 16,26 0-16,-238 0 0,305 13 0,-292 0 0,279-13 16,171 0-16,-450 0 0,318 13 0,-66 14 15,-251-27-15,290 0 0,1 26 16,-14-26-16,0 27 0,-66-1 15,14 1-15,-67-14 0,93 26 16,-265-39-16,53 0 0,93 27 16,-133-27-16,120 13 0,-107-13 0,332 0 15,-345 0-15,93 0 0,53 0 0,40-13 16,-14 13-16,-52-13 0,26 13 16,-159 0-16,80 0 0,-67 0 0,40 0 15,27 0-15,-14 0 0,1 0 16,12 0-16,-12 0 15,52 13-15,-26-13 0,-67 0 16,54 0-16,0 0 0,-14 0 16,-26 0-16,-13 0 15,-1 0-15,-12-13 0,13 13 16,12 0-16,15 0 16,-41 0-16,93 0 0,53 0 0,212 0 15,-331 0-15,185 0 0,-13 0 16,105 0-16,-277 0 0,265 0 0,-265 0 0,357 0 15,-119 0-15,79 0 0,-158 0 16,13 0-16,-80 0 16,-26 0-16,-92 0 0,171 0 15,-92 0-15,-13 0 0,-80 0 0,93 0 16,53 0-16,-120 0 0,94-14 0,-81 14 0,94 0 16,-93-26-16,79 26 0,-39 0 15,-67 0-15,107 0 0,-28-26 0,-25 26 16,-80-14-16,66 14 0,-13-13 0,-27 13 15,27-13-15,0 0 16,0-1-16,40 1 0,-80 13 0,53-13 16,-53 13-16,67 0 0,52-13 15,-39-1-15,-1-12 0,-79 26 0,40-13 0,-40 13 0,40-13 16,-26 13 0,-27-14-16,40 14 0,-27-13 0,40 13 15,-14-13-15,1 13 16,26-13-16,27 13 0,13-14 15,13 1-15,26 0 0,-39 0 16,0-1-16,-40 14 16,-39-13-16,-1 13 0,27 0 15,-40 0-15,0 0 16,1 0-16,-1 0 0,26 0 0,-12 0 16,26 0-16,13 0 15,13 0-15,1-13 0,-14 0 0,13 0 16,-39-1-16,-14 1 0,-12 0 15,-1 13 1,0 0-16,0 0 0,1 0 0,25 13 16,54 0-16,-1-13 15,28 27-15,-28-27 0,-26 0 16,-39 0-16,26 0 0,-27 0 16,-13 0-16,-13-13 15,0-1 16,-92 14-15,79 0-16,-14 0 16</inkml:trace>
  <inkml:trace contextRef="#ctx0" brushRef="#br0" timeOffset="4189.01">3757 12832 0,'0'-13'0</inkml:trace>
  <inkml:trace contextRef="#ctx0" brushRef="#br0" timeOffset="15258.93">3638 12502 0,'13'0'31,"0"0"-15,54 0-1,-54 0-15,13 0 16,-12 0-16,25 0 0,54 0 0,13 0 16,26 0-16,40 0 15,26 0-15,-26 0 0,-39 13 16,-107-13-16,40 0 0,27 0 16,-67 0-16,27 0 0,-40 0 0,80 0 0,-53 0 15,26 0-15,-26 0 0,26 0 0,-40 0 0,186 0 16,-172 0-16,211 0 0,-211 0 0,251 0 0,26 0 15,27 0-15,13 0 0,133 0 0,-14 0 16,27 0 0,79 0-16,-529 0 0,145 0 0,27 0 15,-106 0-15,40 0 0,-106 0 0,145 0 16,-65 13-16,-107-13 0,93 0 0,-93 0 0,94 13 16,12-13-16,0 14 15,0-14-15,14 0 0,26 0 16,-146 0-16,133 0 0,0 0 15,-27-14-15,67 1 0,-107 0 16,1 13-16,39-13 0,-119 13 0,93 0 0,13 0 16,-106 0-16,80 0 15,79 0-15,-145 0 0,144 0 0,-144 0 0,118 0 16,-105 0-16,119 0 0,-119 0 0,184 0 16,-197 0-16,211 0 0,-211 0 0,118 0 0,-118 0 0,105 0 0,53 0 15,-39 0 1,12-14-16,-12 14 0,-40-13 15,-80 13-15,93 0 0,27-13 0,39 13 0,-53 0 16,-92 0-16,145 0 16,-13 0-16,-119 0 0,132 0 0,-172 0 0,265 0 15,-225 0-15,40 0 0,65 0 16,28 0-16,-1 0 0,-26 0 0,-27 0 16,0 0-1,-13 0-15,40 0 0,-40 0 0,-106 0 0,93 0 16,40 0-1,-40 0-15,-80 0 0,119 13 0,-131-13 0,65 0 16,-52 0-16,52 0 0,53 0 0,-13 0 16,40 0-16,0 0 15,66 0-15,52 0 0,-78 0 16,92 0-16,-79 0 16,-159 0-16,158 0 0,67 0 0,-252 0 15,80 0-15,-79 0 0,12 0 0,-12 0 0,52 0 0,-65 0 0,52 0 16,-53 0-16,53 13 0,-53-13 0,53 0 0,1 0 15,12 0-15,-13 0 0,-39 0 0,65 0 16,40 0-16,27-13 16,0 0-16,13 0 15,-66 13-15,-53-13 0,13 13 16,-53 0-16,40 0 0,-40 0 0,40 0 16,13 0-16,-52 0 0,52 0 0,-40 0 0,53 0 15,-39 0-15,53 0 0,-67 0 0,199 0 0,53 13 16,0-13-16,92 0 0,-66 0 15,252 13 1,-278-13-16,-225 0 0,158 0 0,28 0 0,-200 0 0,173 0 16,-119 0-16,-80 0 0,40 0 15,-27 0-15,1 0 0,-14 0 0,13 0 0,1 0 16,-14 0-16,0 0 0,40 0 16,53-13-16,53 0 0,52 13 15,-12 0-15,79 0 16,13 0-16,-14 0 0,67 0 15,-53 0-15,-79 0 16,-53 0-16,-146 0 0,53-14 0,-13 14 16,-40 0-16,1 0 31,-1 0-31,0 0 0,14 0 16,-14 0-16,0 0 0,40 0 0,26-13 15,-13 13-15,-26 0 0,-27 0 0,1 0 16,-1 0-16</inkml:trace>
  <inkml:trace contextRef="#ctx0" brushRef="#br0" timeOffset="22310.07">3942 13547 0,'14'0'93,"-1"0"-93,0 0 0,0 0 0,0 0 16,1 0-16,39-13 0,-40 13 0,53-14 0,27 14 16,-1 0-16,-65 0 0,65 0 15,-65 0-15,118 0 0,-118 14 0,118-1 0,1 13 16,26 1-16,66-1 0,145 1 15,-303-27-15,12 0 0,54 13 16,158-13-16,-251 0 0,251 0 0,-264 0 0,198 0 16,133 0-16,-80 0 15,-252 0-15,279 0 0,-278 0 0,211 0 0,-211 0 0,171 0 16,-171 0-16,132 0 0,-119 0 0,119 0 16,-146 0-16,120 0 0,-106 0 0,118 0 0,80 0 15,-132 0-15,13 0 16,-13 0-16,0-13 0,-13 13 15,12-14-15,-91 14 0,25-13 0,67 13 0,-40 0 16,14 0 0,-1 0-16,-66 0 0,67-13 0,105 13 15,-145 0-15,12 0 0,-25 0 0,26 0 16,119 0-16,13 0 0,0-13 0,14 13 16,-14 0-1,13 0-15,-65 0 0,-1 0 16,0 0-16,-119 0 0,80 0 0,26 0 15,-92 0-15,12 0 0,-26 0 0,54 0 16,12 0-16,53 0 0,-13 0 0,-105 0 0,118 0 16,-106 0-16,146 0 15,0 0-15,27 0 0,26 0 16,-80 0-16,14 0 16,-40 0-16,53 0 0,-172-14 0,26 14 15,-12 0-15,25 0 0,-12 0 16,26 0-16,-14-13 0,14 13 0,13 0 15,-39 0-15,79 0 16,-14 0-16,41 0 0,12-13 16,-26 13-16,27-26 0,-67 12 0,-66 14 15,27 0-15,26 0 16,-39 0-16,25-13 0,-12 0 0,-27 13 0,14 0 0,26-13 16,13 13-1,-13 0-15,39 0 0,-65 0 0,105 0 16,1 0-16,-107 0 0,133 0 0,-1 0 15,81 0-15,-213 0 0,53 0 16,-65 0-16,52 0 0,26 0 0,-12 0 0,-27 0 16,0-14-1,-27 14-15,14 0 0,13-13 16,0 0-16,26 13 0,-53 0 0,54 0 16,-54 0-16,133 0 0,-133 0 0,94 0 0,-54-13 15,-53 13-15,106 0 0,-26 0 16,-14 0-16,-26 0 0,-27 0 15,1 0-15,-1 0 0,1 0 16,-1 0-16,14 0 16,26 0-16,-13 0 0,-40 0 0,133 0 15,-133 0-15,53 0 16,13 0-16,27 0 0,-93 0 0,67 0 0,12 0 16,-52 0-16,-27 0 15,1 0-15,-1 0 0,0-14 16,0 14-1,0 0-15,80 0 0,-66 0 0,39 0 0,53 0 16,-93 0-16,120 0 0,52 0 0,-171 0 0,198 0 16,-40 0-16,-132 0 0,172 0 15,-53 0-15,-40 0 16,-66 0-16,-53 0 0,0 0 16,1 0 30,211 0-30,-212 0-16,26 0 0,-25 0 0,65 0 16,-26 0-16,0 0 15,-40 0 220,0 0-235,1 0 0,-1 0 0,0 0 0,14 0 0,-14 0 15,40 0-15,-27 0 16,1 0-16,-14 0 0,0 0 78,0 0-78,0 0 16,1 0-16,12 0 15,-13 0-15,1 0 16,158 0 15,-146 0-31,1 0 0,-1 0 0,93 0 0,-79 0 0,119 14 0,65-14 16,15 0-16,-200 0 0,133 13 15,-132-13-15,198 0 0,-106 13 16,-105-13-16,105 0 0,-53 0 0,-39 0 16,-27 0-16,1 0 31,-1 0-31,0 0 0,0 0 0,80 13 16,39-13-16,53 0 15,-158 0-15,-1 0 0,107 14 0,-107-14 0,120 0 0,-107 0 0,94 0 16,12 0-16,-132 0 15,67-14-15,-54 14 0,1 0 0,-14 0 16,0 0-16,0 0 31,0 0-31,1 0 0,-1 0 16,27 0-16,-14 0 16,1 0-16,-14 0 0,0 0 46,0 0-46,0 0 0,1 0 0,-1 0 0,66 0 16,-65 0-16,78 0 0,-65 0 0,78 14 16,14-14-16,-105 0 0,65 0 0,53 0 15,-118 0-15,25-14 16,-25 1-16,12 13 0,-13 0 47,67 13-32,-67-13-15,0 14 16,40-1-16,-40-13 0,0 0 0,14 0 16,-1 0-16,-12 0 15,-1 0-15,0 0 47,53 0-31,-53 0-16,54 0 0,-41 0 15,0 0-15,-12-27 0,-1 14 16,0 13-16,0-13 16,1 13 31,-1 0-47,0 0 15</inkml:trace>
  <inkml:trace contextRef="#ctx0" brushRef="#br0" timeOffset="75528.85">25770 12436 0</inkml:trace>
  <inkml:trace contextRef="#ctx0" brushRef="#br0" timeOffset="76298.85">28456 14327 0,'-27'-26'0,"54"52"0,-67-79 0,27 27 0,-53-67 0,66 67 0,-66-120 15,53 107-15,13 12 0,0 1 16,0-1-16,13 1 0,0-1 15,0 14-15,0-13 0,27-1 0,-13-26 0,-1 40 16,0-13 0,-12 12-16,-14 1 0,13 0 15</inkml:trace>
  <inkml:trace contextRef="#ctx0" brushRef="#br0" timeOffset="76448.67">28456 13534 0</inkml:trace>
</inkml:ink>
</file>

<file path=ppt/ink/ink9.xml><?xml version="1.0" encoding="utf-8"?>
<inkml:ink xmlns:inkml="http://www.w3.org/2003/InkML">
  <inkml:definitions>
    <inkml:context xml:id="ctx0">
      <inkml:inkSource xml:id="inkSrc0">
        <inkml:traceFormat>
          <inkml:channel name="X" type="integer" max="2560" units="cm"/>
          <inkml:channel name="Y" type="integer" max="1600" units="cm"/>
          <inkml:channel name="T" type="integer" max="2.14748E9" units="dev"/>
        </inkml:traceFormat>
        <inkml:channelProperties>
          <inkml:channelProperty channel="X" name="resolution" value="74.2029" units="1/cm"/>
          <inkml:channelProperty channel="Y" name="resolution" value="74.4186" units="1/cm"/>
          <inkml:channelProperty channel="T" name="resolution" value="1" units="1/dev"/>
        </inkml:channelProperties>
      </inkml:inkSource>
      <inkml:timestamp xml:id="ts0" timeString="2023-01-12T05:22:46.173"/>
    </inkml:context>
    <inkml:brush xml:id="br0">
      <inkml:brushProperty name="width" value="0.05292" units="cm"/>
      <inkml:brushProperty name="height" value="0.05292" units="cm"/>
      <inkml:brushProperty name="color" value="#FF0000"/>
    </inkml:brush>
  </inkml:definitions>
  <inkml:trace contextRef="#ctx0" brushRef="#br0">6720 9155 0,'0'-14'172,"0"-38"-157,14 38-15,-14 1 16,0 0-16,13 13 0,-13-13 15,0 26 220,-13 13-220,13-12 1,13-14 156,0 0-172,0 0 0,14 0 0,-27 13 16,13 0-16,0 13 15,0-26-15,1 14 0,-1-14 16,-13 13-16,13-13 0,-13 13 15</inkml:trace>
  <inkml:trace contextRef="#ctx0" brushRef="#br0" timeOffset="3293.55">23376 10769 0,'-13'0'109,"-1"0"-109,1 0 16,0-14-16,-13 1 0,12 13 16,1 0-16,13-13 15,13 13 141,-13 40-140,0-27-16,0 0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B8EC0E-0E06-419F-9AF3-B07BBBB4D4F6}" type="datetimeFigureOut">
              <a:rPr lang="zh-CN" altLang="en-US" smtClean="0"/>
              <a:t>2023/1/12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D04E87-B517-4C07-8E32-4FFD41CEB486}" type="slidenum">
              <a:rPr lang="zh-CN" altLang="en-US" smtClean="0"/>
              <a:t>‹#›</a:t>
            </a:fld>
            <a:endParaRPr lang="zh-CN" altLang="en-US"/>
          </a:p>
        </p:txBody>
      </p:sp>
    </p:spTree>
    <p:extLst>
      <p:ext uri="{BB962C8B-B14F-4D97-AF65-F5344CB8AC3E}">
        <p14:creationId xmlns:p14="http://schemas.microsoft.com/office/powerpoint/2010/main" val="3382205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9D04E87-B517-4C07-8E32-4FFD41CEB486}" type="slidenum">
              <a:rPr lang="zh-CN" altLang="en-US" smtClean="0"/>
              <a:t>2</a:t>
            </a:fld>
            <a:endParaRPr lang="zh-CN" altLang="en-US"/>
          </a:p>
        </p:txBody>
      </p:sp>
    </p:spTree>
    <p:extLst>
      <p:ext uri="{BB962C8B-B14F-4D97-AF65-F5344CB8AC3E}">
        <p14:creationId xmlns:p14="http://schemas.microsoft.com/office/powerpoint/2010/main" val="3659845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D04E87-B517-4C07-8E32-4FFD41CEB48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3034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C360BD-127A-48DC-9DD1-734782E3D5E7}"/>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6727F8E-1CF9-4481-953F-B5687651473C}"/>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1036206675"/>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5780569"/>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18.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customXml" Target="../ink/ink12.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customXml" Target="../ink/ink13.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customXml" Target="../ink/ink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customXml" Target="../ink/ink3.xml"/><Relationship Id="rId4" Type="http://schemas.openxmlformats.org/officeDocument/2006/relationships/image" Target="../media/image60.pn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9.png"/><Relationship Id="rId7" Type="http://schemas.openxmlformats.org/officeDocument/2006/relationships/customXml" Target="../ink/ink5.xml"/><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00.png"/><Relationship Id="rId5" Type="http://schemas.openxmlformats.org/officeDocument/2006/relationships/customXml" Target="../ink/ink4.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20.png"/></Relationships>
</file>

<file path=ppt/slides/_rels/slide8.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customXml" Target="../ink/ink8.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customXml" Target="../ink/ink10.xml"/><Relationship Id="rId4" Type="http://schemas.openxmlformats.org/officeDocument/2006/relationships/image" Target="../media/image16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8041B3-80CF-4B2F-9A71-6C0BA0219CEB}"/>
              </a:ext>
            </a:extLst>
          </p:cNvPr>
          <p:cNvSpPr>
            <a:spLocks noGrp="1"/>
          </p:cNvSpPr>
          <p:nvPr>
            <p:ph type="ctrTitle"/>
          </p:nvPr>
        </p:nvSpPr>
        <p:spPr/>
        <p:txBody>
          <a:bodyPr/>
          <a:lstStyle/>
          <a:p>
            <a:r>
              <a:rPr lang="en-US" altLang="zh-CN" dirty="0" err="1"/>
              <a:t>SSD:Single</a:t>
            </a:r>
            <a:r>
              <a:rPr lang="en-US" altLang="zh-CN" dirty="0"/>
              <a:t> Shot </a:t>
            </a:r>
            <a:r>
              <a:rPr lang="en-US" altLang="zh-CN" dirty="0" err="1"/>
              <a:t>MutiBox</a:t>
            </a:r>
            <a:r>
              <a:rPr lang="en-US" altLang="zh-CN" dirty="0"/>
              <a:t> Detector</a:t>
            </a:r>
            <a:endParaRPr lang="zh-CN" altLang="en-US" dirty="0"/>
          </a:p>
        </p:txBody>
      </p:sp>
    </p:spTree>
    <p:extLst>
      <p:ext uri="{BB962C8B-B14F-4D97-AF65-F5344CB8AC3E}">
        <p14:creationId xmlns:p14="http://schemas.microsoft.com/office/powerpoint/2010/main" val="288902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63F2D1-CC78-4C78-9AE1-5EC516206FA5}"/>
              </a:ext>
            </a:extLst>
          </p:cNvPr>
          <p:cNvSpPr>
            <a:spLocks noGrp="1"/>
          </p:cNvSpPr>
          <p:nvPr>
            <p:ph type="ctrTitle"/>
          </p:nvPr>
        </p:nvSpPr>
        <p:spPr>
          <a:xfrm>
            <a:off x="1524000" y="844778"/>
            <a:ext cx="9144000" cy="2387600"/>
          </a:xfrm>
        </p:spPr>
        <p:txBody>
          <a:bodyPr anchor="t"/>
          <a:lstStyle/>
          <a:p>
            <a:r>
              <a:rPr lang="zh-CN" altLang="en-US" dirty="0"/>
              <a:t>损失的计算</a:t>
            </a:r>
          </a:p>
        </p:txBody>
      </p:sp>
      <p:pic>
        <p:nvPicPr>
          <p:cNvPr id="7" name="图片 6">
            <a:extLst>
              <a:ext uri="{FF2B5EF4-FFF2-40B4-BE49-F238E27FC236}">
                <a16:creationId xmlns:a16="http://schemas.microsoft.com/office/drawing/2014/main" id="{79793ACF-5F18-87EA-8F5D-32C0A918DE5B}"/>
              </a:ext>
            </a:extLst>
          </p:cNvPr>
          <p:cNvPicPr>
            <a:picLocks noChangeAspect="1"/>
          </p:cNvPicPr>
          <p:nvPr/>
        </p:nvPicPr>
        <p:blipFill>
          <a:blip r:embed="rId2"/>
          <a:stretch>
            <a:fillRect/>
          </a:stretch>
        </p:blipFill>
        <p:spPr>
          <a:xfrm>
            <a:off x="2621283" y="2233156"/>
            <a:ext cx="5975657" cy="895396"/>
          </a:xfrm>
          <a:prstGeom prst="rect">
            <a:avLst/>
          </a:prstGeom>
        </p:spPr>
      </p:pic>
      <p:sp>
        <p:nvSpPr>
          <p:cNvPr id="8" name="副标题 2">
            <a:extLst>
              <a:ext uri="{FF2B5EF4-FFF2-40B4-BE49-F238E27FC236}">
                <a16:creationId xmlns:a16="http://schemas.microsoft.com/office/drawing/2014/main" id="{FBEA2E73-C2EC-C58E-6C8B-F9445108F195}"/>
              </a:ext>
            </a:extLst>
          </p:cNvPr>
          <p:cNvSpPr>
            <a:spLocks noGrp="1"/>
          </p:cNvSpPr>
          <p:nvPr>
            <p:ph type="subTitle" idx="1"/>
          </p:nvPr>
        </p:nvSpPr>
        <p:spPr>
          <a:xfrm>
            <a:off x="1880259" y="3128552"/>
            <a:ext cx="9144000" cy="4166837"/>
          </a:xfrm>
        </p:spPr>
        <p:txBody>
          <a:bodyPr/>
          <a:lstStyle/>
          <a:p>
            <a:pPr algn="l"/>
            <a:r>
              <a:rPr lang="zh-CN" altLang="en-US" dirty="0"/>
              <a:t>                                类别损失     定位损失</a:t>
            </a:r>
            <a:endParaRPr lang="en-US" altLang="zh-CN" dirty="0"/>
          </a:p>
          <a:p>
            <a:pPr algn="l"/>
            <a:r>
              <a:rPr lang="en-US" altLang="zh-CN" dirty="0"/>
              <a:t>N</a:t>
            </a:r>
            <a:r>
              <a:rPr lang="zh-CN" altLang="en-US" dirty="0"/>
              <a:t>为匹配到的正样本个数</a:t>
            </a:r>
            <a:endParaRPr lang="en-US" altLang="zh-CN" dirty="0"/>
          </a:p>
        </p:txBody>
      </p:sp>
      <mc:AlternateContent xmlns:mc="http://schemas.openxmlformats.org/markup-compatibility/2006">
        <mc:Choice xmlns:p14="http://schemas.microsoft.com/office/powerpoint/2010/main" Requires="p14">
          <p:contentPart p14:bwMode="auto" r:id="rId3">
            <p14:nvContentPartPr>
              <p14:cNvPr id="3" name="墨迹 2">
                <a:extLst>
                  <a:ext uri="{FF2B5EF4-FFF2-40B4-BE49-F238E27FC236}">
                    <a16:creationId xmlns:a16="http://schemas.microsoft.com/office/drawing/2014/main" id="{32EDADDA-306A-6229-B987-F3BB3E75DFEB}"/>
                  </a:ext>
                </a:extLst>
              </p14:cNvPr>
              <p14:cNvContentPartPr/>
              <p14:nvPr/>
            </p14:nvContentPartPr>
            <p14:xfrm>
              <a:off x="7605720" y="2685960"/>
              <a:ext cx="360" cy="360"/>
            </p14:xfrm>
          </p:contentPart>
        </mc:Choice>
        <mc:Fallback>
          <p:pic>
            <p:nvPicPr>
              <p:cNvPr id="3" name="墨迹 2">
                <a:extLst>
                  <a:ext uri="{FF2B5EF4-FFF2-40B4-BE49-F238E27FC236}">
                    <a16:creationId xmlns:a16="http://schemas.microsoft.com/office/drawing/2014/main" id="{32EDADDA-306A-6229-B987-F3BB3E75DFEB}"/>
                  </a:ext>
                </a:extLst>
              </p:cNvPr>
              <p:cNvPicPr/>
              <p:nvPr/>
            </p:nvPicPr>
            <p:blipFill>
              <a:blip r:embed="rId4"/>
              <a:stretch>
                <a:fillRect/>
              </a:stretch>
            </p:blipFill>
            <p:spPr>
              <a:xfrm>
                <a:off x="7596360" y="2676600"/>
                <a:ext cx="19080" cy="19080"/>
              </a:xfrm>
              <a:prstGeom prst="rect">
                <a:avLst/>
              </a:prstGeom>
            </p:spPr>
          </p:pic>
        </mc:Fallback>
      </mc:AlternateContent>
    </p:spTree>
    <p:extLst>
      <p:ext uri="{BB962C8B-B14F-4D97-AF65-F5344CB8AC3E}">
        <p14:creationId xmlns:p14="http://schemas.microsoft.com/office/powerpoint/2010/main" val="904870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63F2D1-CC78-4C78-9AE1-5EC516206FA5}"/>
              </a:ext>
            </a:extLst>
          </p:cNvPr>
          <p:cNvSpPr>
            <a:spLocks noGrp="1"/>
          </p:cNvSpPr>
          <p:nvPr>
            <p:ph type="ctrTitle"/>
          </p:nvPr>
        </p:nvSpPr>
        <p:spPr>
          <a:xfrm>
            <a:off x="1524000" y="844778"/>
            <a:ext cx="9144000" cy="2387600"/>
          </a:xfrm>
        </p:spPr>
        <p:txBody>
          <a:bodyPr anchor="t"/>
          <a:lstStyle/>
          <a:p>
            <a:r>
              <a:rPr lang="zh-CN" altLang="en-US" dirty="0"/>
              <a:t>损失的计算</a:t>
            </a:r>
          </a:p>
        </p:txBody>
      </p:sp>
      <p:sp>
        <p:nvSpPr>
          <p:cNvPr id="8" name="副标题 2">
            <a:extLst>
              <a:ext uri="{FF2B5EF4-FFF2-40B4-BE49-F238E27FC236}">
                <a16:creationId xmlns:a16="http://schemas.microsoft.com/office/drawing/2014/main" id="{FBEA2E73-C2EC-C58E-6C8B-F9445108F195}"/>
              </a:ext>
            </a:extLst>
          </p:cNvPr>
          <p:cNvSpPr>
            <a:spLocks noGrp="1"/>
          </p:cNvSpPr>
          <p:nvPr>
            <p:ph type="subTitle" idx="1"/>
          </p:nvPr>
        </p:nvSpPr>
        <p:spPr>
          <a:xfrm>
            <a:off x="1880259" y="3128552"/>
            <a:ext cx="9144000" cy="4166837"/>
          </a:xfrm>
        </p:spPr>
        <p:txBody>
          <a:bodyPr/>
          <a:lstStyle/>
          <a:p>
            <a:pPr algn="l"/>
            <a:r>
              <a:rPr lang="zh-CN" altLang="en-US" dirty="0"/>
              <a:t>为预测的第</a:t>
            </a:r>
            <a:r>
              <a:rPr lang="en-US" altLang="zh-CN" dirty="0" err="1"/>
              <a:t>i</a:t>
            </a:r>
            <a:r>
              <a:rPr lang="zh-CN" altLang="en-US" dirty="0"/>
              <a:t>个</a:t>
            </a:r>
            <a:r>
              <a:rPr lang="en-US" altLang="zh-CN" dirty="0"/>
              <a:t>default box</a:t>
            </a:r>
            <a:r>
              <a:rPr lang="zh-CN" altLang="en-US" dirty="0"/>
              <a:t>对应的</a:t>
            </a:r>
            <a:r>
              <a:rPr lang="en-US" altLang="zh-CN" dirty="0"/>
              <a:t>GT box</a:t>
            </a:r>
            <a:r>
              <a:rPr lang="zh-CN" altLang="en-US" dirty="0"/>
              <a:t>（类别是</a:t>
            </a:r>
            <a:r>
              <a:rPr lang="en-US" altLang="zh-CN" dirty="0"/>
              <a:t>P</a:t>
            </a:r>
            <a:r>
              <a:rPr lang="zh-CN" altLang="en-US" dirty="0"/>
              <a:t>）的类别概率</a:t>
            </a:r>
            <a:endParaRPr lang="en-US" altLang="zh-CN" dirty="0"/>
          </a:p>
          <a:p>
            <a:pPr algn="l"/>
            <a:r>
              <a:rPr lang="zh-CN" altLang="en-US" dirty="0"/>
              <a:t>为第</a:t>
            </a:r>
            <a:r>
              <a:rPr lang="en-US" altLang="zh-CN" dirty="0" err="1"/>
              <a:t>i</a:t>
            </a:r>
            <a:r>
              <a:rPr lang="zh-CN" altLang="en-US" dirty="0"/>
              <a:t>个</a:t>
            </a:r>
            <a:r>
              <a:rPr lang="en-US" altLang="zh-CN" dirty="0"/>
              <a:t>default box</a:t>
            </a:r>
            <a:r>
              <a:rPr lang="zh-CN" altLang="en-US" dirty="0"/>
              <a:t>匹配到的第</a:t>
            </a:r>
            <a:r>
              <a:rPr lang="en-US" altLang="zh-CN" dirty="0"/>
              <a:t>j</a:t>
            </a:r>
            <a:r>
              <a:rPr lang="zh-CN" altLang="en-US" dirty="0"/>
              <a:t>个</a:t>
            </a:r>
            <a:r>
              <a:rPr lang="en-US" altLang="zh-CN" dirty="0"/>
              <a:t>GT box</a:t>
            </a:r>
            <a:r>
              <a:rPr lang="zh-CN" altLang="en-US" dirty="0"/>
              <a:t>（类别是</a:t>
            </a:r>
            <a:r>
              <a:rPr lang="en-US" altLang="zh-CN" dirty="0"/>
              <a:t>P</a:t>
            </a:r>
            <a:r>
              <a:rPr lang="zh-CN" altLang="en-US" dirty="0"/>
              <a:t>）</a:t>
            </a:r>
            <a:endParaRPr lang="en-US" altLang="zh-CN" dirty="0"/>
          </a:p>
        </p:txBody>
      </p:sp>
      <p:pic>
        <p:nvPicPr>
          <p:cNvPr id="4" name="图片 3">
            <a:extLst>
              <a:ext uri="{FF2B5EF4-FFF2-40B4-BE49-F238E27FC236}">
                <a16:creationId xmlns:a16="http://schemas.microsoft.com/office/drawing/2014/main" id="{3CEE3D4C-EFE5-AF2B-D36B-ED807761CF35}"/>
              </a:ext>
            </a:extLst>
          </p:cNvPr>
          <p:cNvPicPr>
            <a:picLocks noChangeAspect="1"/>
          </p:cNvPicPr>
          <p:nvPr/>
        </p:nvPicPr>
        <p:blipFill>
          <a:blip r:embed="rId2"/>
          <a:stretch>
            <a:fillRect/>
          </a:stretch>
        </p:blipFill>
        <p:spPr>
          <a:xfrm>
            <a:off x="1524000" y="3056620"/>
            <a:ext cx="438095" cy="488165"/>
          </a:xfrm>
          <a:prstGeom prst="rect">
            <a:avLst/>
          </a:prstGeom>
        </p:spPr>
      </p:pic>
      <p:pic>
        <p:nvPicPr>
          <p:cNvPr id="6" name="图片 5">
            <a:extLst>
              <a:ext uri="{FF2B5EF4-FFF2-40B4-BE49-F238E27FC236}">
                <a16:creationId xmlns:a16="http://schemas.microsoft.com/office/drawing/2014/main" id="{F0A9D5B4-1B81-2230-1D31-ED1FD57259EE}"/>
              </a:ext>
            </a:extLst>
          </p:cNvPr>
          <p:cNvPicPr>
            <a:picLocks noChangeAspect="1"/>
          </p:cNvPicPr>
          <p:nvPr/>
        </p:nvPicPr>
        <p:blipFill>
          <a:blip r:embed="rId3"/>
          <a:stretch>
            <a:fillRect/>
          </a:stretch>
        </p:blipFill>
        <p:spPr>
          <a:xfrm>
            <a:off x="896507" y="3616717"/>
            <a:ext cx="1065588" cy="388237"/>
          </a:xfrm>
          <a:prstGeom prst="rect">
            <a:avLst/>
          </a:prstGeom>
        </p:spPr>
      </p:pic>
      <p:pic>
        <p:nvPicPr>
          <p:cNvPr id="10" name="图片 9">
            <a:extLst>
              <a:ext uri="{FF2B5EF4-FFF2-40B4-BE49-F238E27FC236}">
                <a16:creationId xmlns:a16="http://schemas.microsoft.com/office/drawing/2014/main" id="{531EE2D0-807E-CA9B-BD2E-C0FCF457A49F}"/>
              </a:ext>
            </a:extLst>
          </p:cNvPr>
          <p:cNvPicPr>
            <a:picLocks noChangeAspect="1"/>
          </p:cNvPicPr>
          <p:nvPr/>
        </p:nvPicPr>
        <p:blipFill>
          <a:blip r:embed="rId4"/>
          <a:stretch>
            <a:fillRect/>
          </a:stretch>
        </p:blipFill>
        <p:spPr>
          <a:xfrm>
            <a:off x="1962095" y="1845452"/>
            <a:ext cx="8242724" cy="1028753"/>
          </a:xfrm>
          <a:prstGeom prst="rect">
            <a:avLst/>
          </a:prstGeom>
        </p:spPr>
      </p:pic>
      <mc:AlternateContent xmlns:mc="http://schemas.openxmlformats.org/markup-compatibility/2006">
        <mc:Choice xmlns:p14="http://schemas.microsoft.com/office/powerpoint/2010/main" Requires="p14">
          <p:contentPart p14:bwMode="auto" r:id="rId5">
            <p14:nvContentPartPr>
              <p14:cNvPr id="3" name="墨迹 2">
                <a:extLst>
                  <a:ext uri="{FF2B5EF4-FFF2-40B4-BE49-F238E27FC236}">
                    <a16:creationId xmlns:a16="http://schemas.microsoft.com/office/drawing/2014/main" id="{3A218659-8137-FC83-4FB8-51C56C85C728}"/>
                  </a:ext>
                </a:extLst>
              </p14:cNvPr>
              <p14:cNvContentPartPr/>
              <p14:nvPr/>
            </p14:nvContentPartPr>
            <p14:xfrm>
              <a:off x="6357960" y="2076480"/>
              <a:ext cx="2805480" cy="2567520"/>
            </p14:xfrm>
          </p:contentPart>
        </mc:Choice>
        <mc:Fallback>
          <p:pic>
            <p:nvPicPr>
              <p:cNvPr id="3" name="墨迹 2">
                <a:extLst>
                  <a:ext uri="{FF2B5EF4-FFF2-40B4-BE49-F238E27FC236}">
                    <a16:creationId xmlns:a16="http://schemas.microsoft.com/office/drawing/2014/main" id="{3A218659-8137-FC83-4FB8-51C56C85C728}"/>
                  </a:ext>
                </a:extLst>
              </p:cNvPr>
              <p:cNvPicPr/>
              <p:nvPr/>
            </p:nvPicPr>
            <p:blipFill>
              <a:blip r:embed="rId6"/>
              <a:stretch>
                <a:fillRect/>
              </a:stretch>
            </p:blipFill>
            <p:spPr>
              <a:xfrm>
                <a:off x="6348600" y="2067120"/>
                <a:ext cx="2824200" cy="2586240"/>
              </a:xfrm>
              <a:prstGeom prst="rect">
                <a:avLst/>
              </a:prstGeom>
            </p:spPr>
          </p:pic>
        </mc:Fallback>
      </mc:AlternateContent>
    </p:spTree>
    <p:extLst>
      <p:ext uri="{BB962C8B-B14F-4D97-AF65-F5344CB8AC3E}">
        <p14:creationId xmlns:p14="http://schemas.microsoft.com/office/powerpoint/2010/main" val="705788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63F2D1-CC78-4C78-9AE1-5EC516206FA5}"/>
              </a:ext>
            </a:extLst>
          </p:cNvPr>
          <p:cNvSpPr>
            <a:spLocks noGrp="1"/>
          </p:cNvSpPr>
          <p:nvPr>
            <p:ph type="ctrTitle"/>
          </p:nvPr>
        </p:nvSpPr>
        <p:spPr>
          <a:xfrm>
            <a:off x="1524000" y="844778"/>
            <a:ext cx="9144000" cy="2387600"/>
          </a:xfrm>
        </p:spPr>
        <p:txBody>
          <a:bodyPr anchor="t"/>
          <a:lstStyle/>
          <a:p>
            <a:r>
              <a:rPr lang="zh-CN" altLang="en-US" dirty="0"/>
              <a:t>损失的计算</a:t>
            </a:r>
          </a:p>
        </p:txBody>
      </p:sp>
      <p:pic>
        <p:nvPicPr>
          <p:cNvPr id="7" name="图片 6">
            <a:extLst>
              <a:ext uri="{FF2B5EF4-FFF2-40B4-BE49-F238E27FC236}">
                <a16:creationId xmlns:a16="http://schemas.microsoft.com/office/drawing/2014/main" id="{29F3D8A5-08EF-6FBC-4491-457B82C5F581}"/>
              </a:ext>
            </a:extLst>
          </p:cNvPr>
          <p:cNvPicPr>
            <a:picLocks noChangeAspect="1"/>
          </p:cNvPicPr>
          <p:nvPr/>
        </p:nvPicPr>
        <p:blipFill>
          <a:blip r:embed="rId2"/>
          <a:stretch>
            <a:fillRect/>
          </a:stretch>
        </p:blipFill>
        <p:spPr>
          <a:xfrm>
            <a:off x="2463613" y="2038578"/>
            <a:ext cx="7264773" cy="1892397"/>
          </a:xfrm>
          <a:prstGeom prst="rect">
            <a:avLst/>
          </a:prstGeom>
        </p:spPr>
      </p:pic>
      <p:sp>
        <p:nvSpPr>
          <p:cNvPr id="9" name="副标题 2">
            <a:extLst>
              <a:ext uri="{FF2B5EF4-FFF2-40B4-BE49-F238E27FC236}">
                <a16:creationId xmlns:a16="http://schemas.microsoft.com/office/drawing/2014/main" id="{AF69B6FB-E557-9A7B-2DF1-0727AB6EC563}"/>
              </a:ext>
            </a:extLst>
          </p:cNvPr>
          <p:cNvSpPr>
            <a:spLocks noGrp="1"/>
          </p:cNvSpPr>
          <p:nvPr>
            <p:ph type="subTitle" idx="1"/>
          </p:nvPr>
        </p:nvSpPr>
        <p:spPr>
          <a:xfrm>
            <a:off x="1524000" y="4174475"/>
            <a:ext cx="9144000" cy="4166837"/>
          </a:xfrm>
        </p:spPr>
        <p:txBody>
          <a:bodyPr/>
          <a:lstStyle/>
          <a:p>
            <a:pPr algn="l"/>
            <a:r>
              <a:rPr lang="zh-CN" altLang="en-US" dirty="0"/>
              <a:t>为预测的第</a:t>
            </a:r>
            <a:r>
              <a:rPr lang="en-US" altLang="zh-CN" dirty="0" err="1"/>
              <a:t>i</a:t>
            </a:r>
            <a:r>
              <a:rPr lang="zh-CN" altLang="en-US" dirty="0"/>
              <a:t>个</a:t>
            </a:r>
            <a:r>
              <a:rPr lang="en-US" altLang="zh-CN" dirty="0"/>
              <a:t>default box</a:t>
            </a:r>
            <a:r>
              <a:rPr lang="zh-CN" altLang="en-US" dirty="0"/>
              <a:t>对应的回归参数</a:t>
            </a:r>
            <a:endParaRPr lang="en-US" altLang="zh-CN" dirty="0"/>
          </a:p>
          <a:p>
            <a:pPr algn="l"/>
            <a:r>
              <a:rPr lang="zh-CN" altLang="en-US" dirty="0"/>
              <a:t>为第</a:t>
            </a:r>
            <a:r>
              <a:rPr lang="en-US" altLang="zh-CN" dirty="0"/>
              <a:t>j</a:t>
            </a:r>
            <a:r>
              <a:rPr lang="zh-CN" altLang="en-US" dirty="0"/>
              <a:t>个</a:t>
            </a:r>
            <a:r>
              <a:rPr lang="en-US" altLang="zh-CN" dirty="0"/>
              <a:t>GT box</a:t>
            </a:r>
            <a:r>
              <a:rPr lang="zh-CN" altLang="en-US" dirty="0"/>
              <a:t>的回归参数</a:t>
            </a:r>
            <a:endParaRPr lang="en-US" altLang="zh-CN" dirty="0"/>
          </a:p>
        </p:txBody>
      </p:sp>
      <p:pic>
        <p:nvPicPr>
          <p:cNvPr id="11" name="图片 10">
            <a:extLst>
              <a:ext uri="{FF2B5EF4-FFF2-40B4-BE49-F238E27FC236}">
                <a16:creationId xmlns:a16="http://schemas.microsoft.com/office/drawing/2014/main" id="{926E0DD9-20C9-74E5-5A8B-93DA061169FB}"/>
              </a:ext>
            </a:extLst>
          </p:cNvPr>
          <p:cNvPicPr>
            <a:picLocks noChangeAspect="1"/>
          </p:cNvPicPr>
          <p:nvPr/>
        </p:nvPicPr>
        <p:blipFill>
          <a:blip r:embed="rId3"/>
          <a:stretch>
            <a:fillRect/>
          </a:stretch>
        </p:blipFill>
        <p:spPr>
          <a:xfrm>
            <a:off x="1243272" y="4174475"/>
            <a:ext cx="280728" cy="384999"/>
          </a:xfrm>
          <a:prstGeom prst="rect">
            <a:avLst/>
          </a:prstGeom>
        </p:spPr>
      </p:pic>
      <p:pic>
        <p:nvPicPr>
          <p:cNvPr id="13" name="图片 12">
            <a:extLst>
              <a:ext uri="{FF2B5EF4-FFF2-40B4-BE49-F238E27FC236}">
                <a16:creationId xmlns:a16="http://schemas.microsoft.com/office/drawing/2014/main" id="{3AF681D3-91F5-E5D7-A8CE-D0C0A07798E8}"/>
              </a:ext>
            </a:extLst>
          </p:cNvPr>
          <p:cNvPicPr>
            <a:picLocks noChangeAspect="1"/>
          </p:cNvPicPr>
          <p:nvPr/>
        </p:nvPicPr>
        <p:blipFill>
          <a:blip r:embed="rId4"/>
          <a:stretch>
            <a:fillRect/>
          </a:stretch>
        </p:blipFill>
        <p:spPr>
          <a:xfrm>
            <a:off x="1232833" y="4682421"/>
            <a:ext cx="305094" cy="384999"/>
          </a:xfrm>
          <a:prstGeom prst="rect">
            <a:avLst/>
          </a:prstGeom>
        </p:spPr>
      </p:pic>
      <mc:AlternateContent xmlns:mc="http://schemas.openxmlformats.org/markup-compatibility/2006">
        <mc:Choice xmlns:p14="http://schemas.microsoft.com/office/powerpoint/2010/main" Requires="p14">
          <p:contentPart p14:bwMode="auto" r:id="rId5">
            <p14:nvContentPartPr>
              <p14:cNvPr id="3" name="墨迹 2">
                <a:extLst>
                  <a:ext uri="{FF2B5EF4-FFF2-40B4-BE49-F238E27FC236}">
                    <a16:creationId xmlns:a16="http://schemas.microsoft.com/office/drawing/2014/main" id="{2739B133-B45A-44FE-12D2-DB11B827F4F9}"/>
                  </a:ext>
                </a:extLst>
              </p14:cNvPr>
              <p14:cNvContentPartPr/>
              <p14:nvPr/>
            </p14:nvContentPartPr>
            <p14:xfrm>
              <a:off x="4871880" y="2652840"/>
              <a:ext cx="1067400" cy="309960"/>
            </p14:xfrm>
          </p:contentPart>
        </mc:Choice>
        <mc:Fallback>
          <p:pic>
            <p:nvPicPr>
              <p:cNvPr id="3" name="墨迹 2">
                <a:extLst>
                  <a:ext uri="{FF2B5EF4-FFF2-40B4-BE49-F238E27FC236}">
                    <a16:creationId xmlns:a16="http://schemas.microsoft.com/office/drawing/2014/main" id="{2739B133-B45A-44FE-12D2-DB11B827F4F9}"/>
                  </a:ext>
                </a:extLst>
              </p:cNvPr>
              <p:cNvPicPr/>
              <p:nvPr/>
            </p:nvPicPr>
            <p:blipFill>
              <a:blip r:embed="rId6"/>
              <a:stretch>
                <a:fillRect/>
              </a:stretch>
            </p:blipFill>
            <p:spPr>
              <a:xfrm>
                <a:off x="4862520" y="2643480"/>
                <a:ext cx="1086120" cy="328680"/>
              </a:xfrm>
              <a:prstGeom prst="rect">
                <a:avLst/>
              </a:prstGeom>
            </p:spPr>
          </p:pic>
        </mc:Fallback>
      </mc:AlternateContent>
    </p:spTree>
    <p:extLst>
      <p:ext uri="{BB962C8B-B14F-4D97-AF65-F5344CB8AC3E}">
        <p14:creationId xmlns:p14="http://schemas.microsoft.com/office/powerpoint/2010/main" val="451643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63F2D1-CC78-4C78-9AE1-5EC516206FA5}"/>
              </a:ext>
            </a:extLst>
          </p:cNvPr>
          <p:cNvSpPr>
            <a:spLocks noGrp="1"/>
          </p:cNvSpPr>
          <p:nvPr>
            <p:ph type="ctrTitle"/>
          </p:nvPr>
        </p:nvSpPr>
        <p:spPr>
          <a:xfrm>
            <a:off x="1524000" y="844778"/>
            <a:ext cx="9144000" cy="2387600"/>
          </a:xfrm>
        </p:spPr>
        <p:txBody>
          <a:bodyPr anchor="t"/>
          <a:lstStyle/>
          <a:p>
            <a:r>
              <a:rPr lang="zh-CN" altLang="en-US" dirty="0"/>
              <a:t>总结</a:t>
            </a:r>
          </a:p>
        </p:txBody>
      </p:sp>
      <p:sp>
        <p:nvSpPr>
          <p:cNvPr id="3" name="副标题 2">
            <a:extLst>
              <a:ext uri="{FF2B5EF4-FFF2-40B4-BE49-F238E27FC236}">
                <a16:creationId xmlns:a16="http://schemas.microsoft.com/office/drawing/2014/main" id="{B8056EB2-F23E-4480-A172-80A472AE3A24}"/>
              </a:ext>
            </a:extLst>
          </p:cNvPr>
          <p:cNvSpPr>
            <a:spLocks noGrp="1"/>
          </p:cNvSpPr>
          <p:nvPr>
            <p:ph type="subTitle" idx="1"/>
          </p:nvPr>
        </p:nvSpPr>
        <p:spPr>
          <a:xfrm>
            <a:off x="1524000" y="2038577"/>
            <a:ext cx="9144000" cy="4166837"/>
          </a:xfrm>
        </p:spPr>
        <p:txBody>
          <a:bodyPr/>
          <a:lstStyle/>
          <a:p>
            <a:pPr algn="l"/>
            <a:r>
              <a:rPr lang="zh-CN" altLang="en-US" dirty="0"/>
              <a:t>对于一个输入</a:t>
            </a:r>
            <a:r>
              <a:rPr lang="en-US" altLang="zh-CN" dirty="0"/>
              <a:t>300*300</a:t>
            </a:r>
            <a:r>
              <a:rPr lang="zh-CN" altLang="en-US" dirty="0"/>
              <a:t>的图片，先通过一个</a:t>
            </a:r>
            <a:r>
              <a:rPr lang="en-US" altLang="zh-CN" dirty="0"/>
              <a:t>vgg-16</a:t>
            </a:r>
            <a:r>
              <a:rPr lang="zh-CN" altLang="en-US" dirty="0"/>
              <a:t>的前置网络部分，注意</a:t>
            </a:r>
            <a:r>
              <a:rPr lang="en-US" altLang="zh-CN" dirty="0"/>
              <a:t>conv5</a:t>
            </a:r>
            <a:r>
              <a:rPr lang="zh-CN" altLang="en-US" dirty="0"/>
              <a:t>第三层后面有个</a:t>
            </a:r>
            <a:r>
              <a:rPr lang="en-US" altLang="zh-CN" dirty="0" err="1"/>
              <a:t>maxpooling</a:t>
            </a:r>
            <a:r>
              <a:rPr lang="zh-CN" altLang="en-US" dirty="0"/>
              <a:t>层（不改变宽高），后面加入一系列的卷积层，得到一共</a:t>
            </a:r>
            <a:r>
              <a:rPr lang="en-US" altLang="zh-CN" dirty="0"/>
              <a:t>6</a:t>
            </a:r>
            <a:r>
              <a:rPr lang="zh-CN" altLang="en-US" dirty="0"/>
              <a:t>个预测特征层，然后分别在这</a:t>
            </a:r>
            <a:r>
              <a:rPr lang="en-US" altLang="zh-CN" dirty="0"/>
              <a:t>6</a:t>
            </a:r>
            <a:r>
              <a:rPr lang="zh-CN" altLang="en-US" dirty="0"/>
              <a:t>个预测特征层上去预测不同尺度和比例的目标，之后通过非极大值抑制算法以及滤除小概率的目标就能得到最终的预测结果。</a:t>
            </a:r>
            <a:endParaRPr lang="en-US" altLang="zh-CN" dirty="0"/>
          </a:p>
        </p:txBody>
      </p:sp>
    </p:spTree>
    <p:extLst>
      <p:ext uri="{BB962C8B-B14F-4D97-AF65-F5344CB8AC3E}">
        <p14:creationId xmlns:p14="http://schemas.microsoft.com/office/powerpoint/2010/main" val="3901155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63F2D1-CC78-4C78-9AE1-5EC516206FA5}"/>
              </a:ext>
            </a:extLst>
          </p:cNvPr>
          <p:cNvSpPr>
            <a:spLocks noGrp="1"/>
          </p:cNvSpPr>
          <p:nvPr>
            <p:ph type="ctrTitle"/>
          </p:nvPr>
        </p:nvSpPr>
        <p:spPr>
          <a:xfrm>
            <a:off x="1524000" y="844778"/>
            <a:ext cx="9144000" cy="2387600"/>
          </a:xfrm>
        </p:spPr>
        <p:txBody>
          <a:bodyPr anchor="t"/>
          <a:lstStyle/>
          <a:p>
            <a:r>
              <a:rPr lang="zh-CN" altLang="en-US" dirty="0"/>
              <a:t>介绍</a:t>
            </a:r>
          </a:p>
        </p:txBody>
      </p:sp>
      <p:sp>
        <p:nvSpPr>
          <p:cNvPr id="3" name="副标题 2">
            <a:extLst>
              <a:ext uri="{FF2B5EF4-FFF2-40B4-BE49-F238E27FC236}">
                <a16:creationId xmlns:a16="http://schemas.microsoft.com/office/drawing/2014/main" id="{B8056EB2-F23E-4480-A172-80A472AE3A24}"/>
              </a:ext>
            </a:extLst>
          </p:cNvPr>
          <p:cNvSpPr>
            <a:spLocks noGrp="1"/>
          </p:cNvSpPr>
          <p:nvPr>
            <p:ph type="subTitle" idx="1"/>
          </p:nvPr>
        </p:nvSpPr>
        <p:spPr>
          <a:xfrm>
            <a:off x="1524000" y="2038577"/>
            <a:ext cx="9144000" cy="4166837"/>
          </a:xfrm>
        </p:spPr>
        <p:txBody>
          <a:bodyPr/>
          <a:lstStyle/>
          <a:p>
            <a:pPr algn="l"/>
            <a:r>
              <a:rPr lang="zh-CN" altLang="en-US" dirty="0"/>
              <a:t>作者：</a:t>
            </a:r>
            <a:r>
              <a:rPr lang="en-US" altLang="zh-CN" dirty="0"/>
              <a:t>Wei</a:t>
            </a:r>
            <a:r>
              <a:rPr lang="zh-CN" altLang="en-US" dirty="0"/>
              <a:t> </a:t>
            </a:r>
            <a:r>
              <a:rPr lang="en-US" altLang="zh-CN" dirty="0"/>
              <a:t>Liu</a:t>
            </a:r>
          </a:p>
          <a:p>
            <a:pPr algn="l"/>
            <a:r>
              <a:rPr lang="en-US" altLang="zh-CN" dirty="0"/>
              <a:t>2016</a:t>
            </a:r>
            <a:r>
              <a:rPr lang="zh-CN" altLang="en-US" dirty="0"/>
              <a:t>年</a:t>
            </a:r>
            <a:r>
              <a:rPr lang="en-US" altLang="zh-CN" dirty="0"/>
              <a:t>ECCV</a:t>
            </a:r>
          </a:p>
          <a:p>
            <a:pPr algn="l"/>
            <a:endParaRPr lang="en-US" altLang="zh-CN" dirty="0"/>
          </a:p>
          <a:p>
            <a:pPr algn="l"/>
            <a:r>
              <a:rPr lang="zh-CN" altLang="en-US" dirty="0"/>
              <a:t>输入尺寸：</a:t>
            </a:r>
            <a:r>
              <a:rPr lang="en-US" altLang="zh-CN" dirty="0"/>
              <a:t>300*300</a:t>
            </a:r>
          </a:p>
          <a:p>
            <a:pPr algn="l"/>
            <a:r>
              <a:rPr lang="zh-CN" altLang="en-US" dirty="0"/>
              <a:t>在使用</a:t>
            </a:r>
            <a:r>
              <a:rPr lang="en-US" altLang="zh-CN" dirty="0"/>
              <a:t>Nvidia Titan X</a:t>
            </a:r>
            <a:r>
              <a:rPr lang="zh-CN" altLang="en-US" dirty="0"/>
              <a:t>在</a:t>
            </a:r>
            <a:r>
              <a:rPr lang="en-US" altLang="zh-CN" dirty="0"/>
              <a:t>VOC 2007</a:t>
            </a:r>
            <a:r>
              <a:rPr lang="zh-CN" altLang="en-US" dirty="0"/>
              <a:t>测试集上达到</a:t>
            </a:r>
            <a:r>
              <a:rPr lang="en-US" altLang="zh-CN" dirty="0"/>
              <a:t>74.3%mAP</a:t>
            </a:r>
            <a:r>
              <a:rPr lang="zh-CN" altLang="en-US" dirty="0"/>
              <a:t>和</a:t>
            </a:r>
            <a:r>
              <a:rPr lang="en-US" altLang="zh-CN" dirty="0"/>
              <a:t>59FPS</a:t>
            </a:r>
          </a:p>
          <a:p>
            <a:pPr algn="l"/>
            <a:endParaRPr lang="en-US" altLang="zh-CN" dirty="0"/>
          </a:p>
          <a:p>
            <a:pPr algn="l"/>
            <a:r>
              <a:rPr lang="zh-CN" altLang="en-US" dirty="0"/>
              <a:t>输入尺寸：</a:t>
            </a:r>
            <a:r>
              <a:rPr lang="en-US" altLang="zh-CN" dirty="0"/>
              <a:t>512*512</a:t>
            </a:r>
          </a:p>
          <a:p>
            <a:pPr algn="l"/>
            <a:r>
              <a:rPr lang="en-US" altLang="zh-CN" dirty="0"/>
              <a:t>76.9%mAP</a:t>
            </a:r>
            <a:r>
              <a:rPr lang="zh-CN" altLang="en-US" dirty="0"/>
              <a:t>（超越了当时最先进的</a:t>
            </a:r>
            <a:r>
              <a:rPr lang="en-US" altLang="zh-CN" dirty="0"/>
              <a:t>Faster R-CNN</a:t>
            </a:r>
            <a:r>
              <a:rPr lang="zh-CN" altLang="en-US" dirty="0"/>
              <a:t>（</a:t>
            </a:r>
            <a:r>
              <a:rPr lang="en-US" altLang="zh-CN" dirty="0"/>
              <a:t>73.2%</a:t>
            </a:r>
            <a:r>
              <a:rPr lang="zh-CN" altLang="en-US" dirty="0"/>
              <a:t>）模型）</a:t>
            </a:r>
            <a:endParaRPr lang="en-US" altLang="zh-CN" dirty="0"/>
          </a:p>
        </p:txBody>
      </p:sp>
      <p:pic>
        <p:nvPicPr>
          <p:cNvPr id="5" name="图片 4">
            <a:extLst>
              <a:ext uri="{FF2B5EF4-FFF2-40B4-BE49-F238E27FC236}">
                <a16:creationId xmlns:a16="http://schemas.microsoft.com/office/drawing/2014/main" id="{E4DEB86C-BA73-AE70-C937-2F200A0B5018}"/>
              </a:ext>
            </a:extLst>
          </p:cNvPr>
          <p:cNvPicPr>
            <a:picLocks noChangeAspect="1"/>
          </p:cNvPicPr>
          <p:nvPr/>
        </p:nvPicPr>
        <p:blipFill>
          <a:blip r:embed="rId3"/>
          <a:stretch>
            <a:fillRect/>
          </a:stretch>
        </p:blipFill>
        <p:spPr>
          <a:xfrm>
            <a:off x="4026330" y="2038577"/>
            <a:ext cx="7321926" cy="1098606"/>
          </a:xfrm>
          <a:prstGeom prst="rect">
            <a:avLst/>
          </a:prstGeom>
        </p:spPr>
      </p:pic>
    </p:spTree>
    <p:extLst>
      <p:ext uri="{BB962C8B-B14F-4D97-AF65-F5344CB8AC3E}">
        <p14:creationId xmlns:p14="http://schemas.microsoft.com/office/powerpoint/2010/main" val="1674021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3C0FD2F0-ACBC-4199-EDDE-0127CBABFF10}"/>
              </a:ext>
            </a:extLst>
          </p:cNvPr>
          <p:cNvPicPr>
            <a:picLocks noChangeAspect="1"/>
          </p:cNvPicPr>
          <p:nvPr/>
        </p:nvPicPr>
        <p:blipFill>
          <a:blip r:embed="rId2"/>
          <a:stretch>
            <a:fillRect/>
          </a:stretch>
        </p:blipFill>
        <p:spPr>
          <a:xfrm>
            <a:off x="1758727" y="4418158"/>
            <a:ext cx="8674546" cy="1536779"/>
          </a:xfrm>
          <a:prstGeom prst="rect">
            <a:avLst/>
          </a:prstGeom>
        </p:spPr>
      </p:pic>
      <p:pic>
        <p:nvPicPr>
          <p:cNvPr id="11" name="图片 10">
            <a:extLst>
              <a:ext uri="{FF2B5EF4-FFF2-40B4-BE49-F238E27FC236}">
                <a16:creationId xmlns:a16="http://schemas.microsoft.com/office/drawing/2014/main" id="{F90BF10D-C2A9-10E0-D9A3-3146FC44FE68}"/>
              </a:ext>
            </a:extLst>
          </p:cNvPr>
          <p:cNvPicPr>
            <a:picLocks noChangeAspect="1"/>
          </p:cNvPicPr>
          <p:nvPr/>
        </p:nvPicPr>
        <p:blipFill>
          <a:blip r:embed="rId3"/>
          <a:stretch>
            <a:fillRect/>
          </a:stretch>
        </p:blipFill>
        <p:spPr>
          <a:xfrm>
            <a:off x="462502" y="883695"/>
            <a:ext cx="11266996" cy="3305523"/>
          </a:xfrm>
          <a:prstGeom prst="rect">
            <a:avLst/>
          </a:prstGeom>
        </p:spPr>
      </p:pic>
      <p:sp>
        <p:nvSpPr>
          <p:cNvPr id="12" name="副标题 2">
            <a:extLst>
              <a:ext uri="{FF2B5EF4-FFF2-40B4-BE49-F238E27FC236}">
                <a16:creationId xmlns:a16="http://schemas.microsoft.com/office/drawing/2014/main" id="{0870CEA6-84CE-21BF-9706-A158C5E4F626}"/>
              </a:ext>
            </a:extLst>
          </p:cNvPr>
          <p:cNvSpPr>
            <a:spLocks noGrp="1"/>
          </p:cNvSpPr>
          <p:nvPr>
            <p:ph type="subTitle" idx="1"/>
          </p:nvPr>
        </p:nvSpPr>
        <p:spPr>
          <a:xfrm>
            <a:off x="1758727" y="356423"/>
            <a:ext cx="9144000" cy="527272"/>
          </a:xfrm>
        </p:spPr>
        <p:txBody>
          <a:bodyPr/>
          <a:lstStyle/>
          <a:p>
            <a:pPr algn="l"/>
            <a:r>
              <a:rPr lang="zh-CN" altLang="en-US" dirty="0"/>
              <a:t>在不同特征尺度上预测不同尺度的目标</a:t>
            </a:r>
            <a:endParaRPr lang="en-US" altLang="zh-CN" dirty="0"/>
          </a:p>
        </p:txBody>
      </p:sp>
      <mc:AlternateContent xmlns:mc="http://schemas.openxmlformats.org/markup-compatibility/2006">
        <mc:Choice xmlns:p14="http://schemas.microsoft.com/office/powerpoint/2010/main" Requires="p14">
          <p:contentPart p14:bwMode="auto" r:id="rId4">
            <p14:nvContentPartPr>
              <p14:cNvPr id="2" name="墨迹 1">
                <a:extLst>
                  <a:ext uri="{FF2B5EF4-FFF2-40B4-BE49-F238E27FC236}">
                    <a16:creationId xmlns:a16="http://schemas.microsoft.com/office/drawing/2014/main" id="{D43753ED-8DD8-B2C1-B518-9D499D4D7EEE}"/>
                  </a:ext>
                </a:extLst>
              </p14:cNvPr>
              <p14:cNvContentPartPr/>
              <p14:nvPr/>
            </p14:nvContentPartPr>
            <p14:xfrm>
              <a:off x="2624040" y="2238480"/>
              <a:ext cx="7086960" cy="2314800"/>
            </p14:xfrm>
          </p:contentPart>
        </mc:Choice>
        <mc:Fallback>
          <p:pic>
            <p:nvPicPr>
              <p:cNvPr id="2" name="墨迹 1">
                <a:extLst>
                  <a:ext uri="{FF2B5EF4-FFF2-40B4-BE49-F238E27FC236}">
                    <a16:creationId xmlns:a16="http://schemas.microsoft.com/office/drawing/2014/main" id="{D43753ED-8DD8-B2C1-B518-9D499D4D7EEE}"/>
                  </a:ext>
                </a:extLst>
              </p:cNvPr>
              <p:cNvPicPr/>
              <p:nvPr/>
            </p:nvPicPr>
            <p:blipFill>
              <a:blip r:embed="rId5"/>
              <a:stretch>
                <a:fillRect/>
              </a:stretch>
            </p:blipFill>
            <p:spPr>
              <a:xfrm>
                <a:off x="2614680" y="2229120"/>
                <a:ext cx="7105680" cy="2333520"/>
              </a:xfrm>
              <a:prstGeom prst="rect">
                <a:avLst/>
              </a:prstGeom>
            </p:spPr>
          </p:pic>
        </mc:Fallback>
      </mc:AlternateContent>
    </p:spTree>
    <p:extLst>
      <p:ext uri="{BB962C8B-B14F-4D97-AF65-F5344CB8AC3E}">
        <p14:creationId xmlns:p14="http://schemas.microsoft.com/office/powerpoint/2010/main" val="3235657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D5C26E5B-7ADD-BC69-FD7A-A5AF6998C125}"/>
              </a:ext>
            </a:extLst>
          </p:cNvPr>
          <p:cNvPicPr>
            <a:picLocks noChangeAspect="1"/>
          </p:cNvPicPr>
          <p:nvPr/>
        </p:nvPicPr>
        <p:blipFill>
          <a:blip r:embed="rId2"/>
          <a:stretch>
            <a:fillRect/>
          </a:stretch>
        </p:blipFill>
        <p:spPr>
          <a:xfrm>
            <a:off x="984917" y="2038852"/>
            <a:ext cx="9465369" cy="3608817"/>
          </a:xfrm>
          <a:prstGeom prst="rect">
            <a:avLst/>
          </a:prstGeom>
        </p:spPr>
      </p:pic>
    </p:spTree>
    <p:extLst>
      <p:ext uri="{BB962C8B-B14F-4D97-AF65-F5344CB8AC3E}">
        <p14:creationId xmlns:p14="http://schemas.microsoft.com/office/powerpoint/2010/main" val="1606745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63F2D1-CC78-4C78-9AE1-5EC516206FA5}"/>
              </a:ext>
            </a:extLst>
          </p:cNvPr>
          <p:cNvSpPr>
            <a:spLocks noGrp="1"/>
          </p:cNvSpPr>
          <p:nvPr>
            <p:ph type="ctrTitle"/>
          </p:nvPr>
        </p:nvSpPr>
        <p:spPr>
          <a:xfrm>
            <a:off x="1524000" y="844778"/>
            <a:ext cx="9144000" cy="2387600"/>
          </a:xfrm>
        </p:spPr>
        <p:txBody>
          <a:bodyPr anchor="t"/>
          <a:lstStyle/>
          <a:p>
            <a:r>
              <a:rPr lang="en-US" altLang="zh-CN" sz="4400" dirty="0"/>
              <a:t>Default Box</a:t>
            </a:r>
            <a:r>
              <a:rPr lang="zh-CN" altLang="en-US" sz="4400" dirty="0"/>
              <a:t>的</a:t>
            </a:r>
            <a:r>
              <a:rPr lang="en-US" altLang="zh-CN" sz="4400" dirty="0"/>
              <a:t>scale</a:t>
            </a:r>
            <a:r>
              <a:rPr lang="zh-CN" altLang="en-US" sz="4400" dirty="0"/>
              <a:t>以及</a:t>
            </a:r>
            <a:r>
              <a:rPr lang="en-US" altLang="zh-CN" sz="4400" dirty="0"/>
              <a:t>aspect</a:t>
            </a:r>
            <a:r>
              <a:rPr lang="zh-CN" altLang="en-US" sz="4400" dirty="0"/>
              <a:t>的设定</a:t>
            </a:r>
          </a:p>
        </p:txBody>
      </p:sp>
      <p:pic>
        <p:nvPicPr>
          <p:cNvPr id="4" name="图片 3">
            <a:extLst>
              <a:ext uri="{FF2B5EF4-FFF2-40B4-BE49-F238E27FC236}">
                <a16:creationId xmlns:a16="http://schemas.microsoft.com/office/drawing/2014/main" id="{FD152CE1-DEA1-8A1B-CC3D-B2A7FA1F0B17}"/>
              </a:ext>
            </a:extLst>
          </p:cNvPr>
          <p:cNvPicPr>
            <a:picLocks noChangeAspect="1"/>
          </p:cNvPicPr>
          <p:nvPr/>
        </p:nvPicPr>
        <p:blipFill>
          <a:blip r:embed="rId2"/>
          <a:stretch>
            <a:fillRect/>
          </a:stretch>
        </p:blipFill>
        <p:spPr>
          <a:xfrm>
            <a:off x="1885167" y="1586563"/>
            <a:ext cx="8421666" cy="5045480"/>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墨迹 4">
                <a:extLst>
                  <a:ext uri="{FF2B5EF4-FFF2-40B4-BE49-F238E27FC236}">
                    <a16:creationId xmlns:a16="http://schemas.microsoft.com/office/drawing/2014/main" id="{9ECEAC32-E7C5-BA97-A2B3-D2ABA3E38B3C}"/>
                  </a:ext>
                </a:extLst>
              </p14:cNvPr>
              <p14:cNvContentPartPr/>
              <p14:nvPr/>
            </p14:nvContentPartPr>
            <p14:xfrm>
              <a:off x="3890880" y="5243400"/>
              <a:ext cx="5040" cy="24480"/>
            </p14:xfrm>
          </p:contentPart>
        </mc:Choice>
        <mc:Fallback xmlns="">
          <p:pic>
            <p:nvPicPr>
              <p:cNvPr id="5" name="墨迹 4">
                <a:extLst>
                  <a:ext uri="{FF2B5EF4-FFF2-40B4-BE49-F238E27FC236}">
                    <a16:creationId xmlns:a16="http://schemas.microsoft.com/office/drawing/2014/main" id="{9ECEAC32-E7C5-BA97-A2B3-D2ABA3E38B3C}"/>
                  </a:ext>
                </a:extLst>
              </p:cNvPr>
              <p:cNvPicPr/>
              <p:nvPr/>
            </p:nvPicPr>
            <p:blipFill>
              <a:blip r:embed="rId4"/>
              <a:stretch>
                <a:fillRect/>
              </a:stretch>
            </p:blipFill>
            <p:spPr>
              <a:xfrm>
                <a:off x="3881520" y="5234040"/>
                <a:ext cx="23760" cy="432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墨迹 2">
                <a:extLst>
                  <a:ext uri="{FF2B5EF4-FFF2-40B4-BE49-F238E27FC236}">
                    <a16:creationId xmlns:a16="http://schemas.microsoft.com/office/drawing/2014/main" id="{E6C21719-7B91-28C4-AEB5-AC6FC3BFE17C}"/>
                  </a:ext>
                </a:extLst>
              </p14:cNvPr>
              <p14:cNvContentPartPr/>
              <p14:nvPr/>
            </p14:nvContentPartPr>
            <p14:xfrm>
              <a:off x="1986120" y="5405400"/>
              <a:ext cx="8191800" cy="433800"/>
            </p14:xfrm>
          </p:contentPart>
        </mc:Choice>
        <mc:Fallback>
          <p:pic>
            <p:nvPicPr>
              <p:cNvPr id="3" name="墨迹 2">
                <a:extLst>
                  <a:ext uri="{FF2B5EF4-FFF2-40B4-BE49-F238E27FC236}">
                    <a16:creationId xmlns:a16="http://schemas.microsoft.com/office/drawing/2014/main" id="{E6C21719-7B91-28C4-AEB5-AC6FC3BFE17C}"/>
                  </a:ext>
                </a:extLst>
              </p:cNvPr>
              <p:cNvPicPr/>
              <p:nvPr/>
            </p:nvPicPr>
            <p:blipFill>
              <a:blip r:embed="rId6"/>
              <a:stretch>
                <a:fillRect/>
              </a:stretch>
            </p:blipFill>
            <p:spPr>
              <a:xfrm>
                <a:off x="1976760" y="5396040"/>
                <a:ext cx="8210520" cy="452520"/>
              </a:xfrm>
              <a:prstGeom prst="rect">
                <a:avLst/>
              </a:prstGeom>
            </p:spPr>
          </p:pic>
        </mc:Fallback>
      </mc:AlternateContent>
    </p:spTree>
    <p:extLst>
      <p:ext uri="{BB962C8B-B14F-4D97-AF65-F5344CB8AC3E}">
        <p14:creationId xmlns:p14="http://schemas.microsoft.com/office/powerpoint/2010/main" val="3086131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63F2D1-CC78-4C78-9AE1-5EC516206FA5}"/>
              </a:ext>
            </a:extLst>
          </p:cNvPr>
          <p:cNvSpPr>
            <a:spLocks noGrp="1"/>
          </p:cNvSpPr>
          <p:nvPr>
            <p:ph type="ctrTitle"/>
          </p:nvPr>
        </p:nvSpPr>
        <p:spPr>
          <a:xfrm>
            <a:off x="1524000" y="844778"/>
            <a:ext cx="9144000" cy="2387600"/>
          </a:xfrm>
        </p:spPr>
        <p:txBody>
          <a:bodyPr anchor="t"/>
          <a:lstStyle/>
          <a:p>
            <a:r>
              <a:rPr lang="en-US" altLang="zh-CN" sz="4400" dirty="0"/>
              <a:t>Default Box</a:t>
            </a:r>
            <a:r>
              <a:rPr lang="zh-CN" altLang="en-US" sz="4400" dirty="0"/>
              <a:t>的</a:t>
            </a:r>
            <a:r>
              <a:rPr lang="en-US" altLang="zh-CN" sz="4400" dirty="0"/>
              <a:t>scale</a:t>
            </a:r>
            <a:r>
              <a:rPr lang="zh-CN" altLang="en-US" sz="4400" dirty="0"/>
              <a:t>以及</a:t>
            </a:r>
            <a:r>
              <a:rPr lang="en-US" altLang="zh-CN" sz="4400" dirty="0"/>
              <a:t>aspect</a:t>
            </a:r>
            <a:r>
              <a:rPr lang="zh-CN" altLang="en-US" sz="4400" dirty="0"/>
              <a:t>的设定</a:t>
            </a:r>
          </a:p>
        </p:txBody>
      </p:sp>
      <p:pic>
        <p:nvPicPr>
          <p:cNvPr id="5" name="图片 4">
            <a:extLst>
              <a:ext uri="{FF2B5EF4-FFF2-40B4-BE49-F238E27FC236}">
                <a16:creationId xmlns:a16="http://schemas.microsoft.com/office/drawing/2014/main" id="{EC674FB4-D7A6-9FDE-0AC0-21D91B42A237}"/>
              </a:ext>
            </a:extLst>
          </p:cNvPr>
          <p:cNvPicPr>
            <a:picLocks noChangeAspect="1"/>
          </p:cNvPicPr>
          <p:nvPr/>
        </p:nvPicPr>
        <p:blipFill>
          <a:blip r:embed="rId2"/>
          <a:stretch>
            <a:fillRect/>
          </a:stretch>
        </p:blipFill>
        <p:spPr>
          <a:xfrm>
            <a:off x="2625546" y="4271648"/>
            <a:ext cx="6940907" cy="1708238"/>
          </a:xfrm>
          <a:prstGeom prst="rect">
            <a:avLst/>
          </a:prstGeom>
        </p:spPr>
      </p:pic>
      <p:pic>
        <p:nvPicPr>
          <p:cNvPr id="7" name="图片 6">
            <a:extLst>
              <a:ext uri="{FF2B5EF4-FFF2-40B4-BE49-F238E27FC236}">
                <a16:creationId xmlns:a16="http://schemas.microsoft.com/office/drawing/2014/main" id="{D887ACBC-BB8A-6929-9119-2C96EC352C4F}"/>
              </a:ext>
            </a:extLst>
          </p:cNvPr>
          <p:cNvPicPr>
            <a:picLocks noChangeAspect="1"/>
          </p:cNvPicPr>
          <p:nvPr/>
        </p:nvPicPr>
        <p:blipFill>
          <a:blip r:embed="rId3"/>
          <a:stretch>
            <a:fillRect/>
          </a:stretch>
        </p:blipFill>
        <p:spPr>
          <a:xfrm>
            <a:off x="1524000" y="1533795"/>
            <a:ext cx="3118010" cy="2317869"/>
          </a:xfrm>
          <a:prstGeom prst="rect">
            <a:avLst/>
          </a:prstGeom>
        </p:spPr>
      </p:pic>
      <p:pic>
        <p:nvPicPr>
          <p:cNvPr id="9" name="图片 8">
            <a:extLst>
              <a:ext uri="{FF2B5EF4-FFF2-40B4-BE49-F238E27FC236}">
                <a16:creationId xmlns:a16="http://schemas.microsoft.com/office/drawing/2014/main" id="{B1C7393E-D34D-A318-A1D6-A1B5C7067067}"/>
              </a:ext>
            </a:extLst>
          </p:cNvPr>
          <p:cNvPicPr>
            <a:picLocks noChangeAspect="1"/>
          </p:cNvPicPr>
          <p:nvPr/>
        </p:nvPicPr>
        <p:blipFill>
          <a:blip r:embed="rId4"/>
          <a:stretch>
            <a:fillRect/>
          </a:stretch>
        </p:blipFill>
        <p:spPr>
          <a:xfrm>
            <a:off x="5931875" y="1546496"/>
            <a:ext cx="3772094" cy="2305168"/>
          </a:xfrm>
          <a:prstGeom prst="rect">
            <a:avLst/>
          </a:prstGeom>
        </p:spPr>
      </p:pic>
      <mc:AlternateContent xmlns:mc="http://schemas.openxmlformats.org/markup-compatibility/2006" xmlns:p14="http://schemas.microsoft.com/office/powerpoint/2010/main">
        <mc:Choice Requires="p14">
          <p:contentPart p14:bwMode="auto" r:id="rId5">
            <p14:nvContentPartPr>
              <p14:cNvPr id="10" name="墨迹 9">
                <a:extLst>
                  <a:ext uri="{FF2B5EF4-FFF2-40B4-BE49-F238E27FC236}">
                    <a16:creationId xmlns:a16="http://schemas.microsoft.com/office/drawing/2014/main" id="{95350133-45B1-CB99-D779-E621E4D99A89}"/>
                  </a:ext>
                </a:extLst>
              </p14:cNvPr>
              <p14:cNvContentPartPr/>
              <p14:nvPr/>
            </p14:nvContentPartPr>
            <p14:xfrm>
              <a:off x="8400960" y="5062680"/>
              <a:ext cx="19440" cy="47880"/>
            </p14:xfrm>
          </p:contentPart>
        </mc:Choice>
        <mc:Fallback xmlns="">
          <p:pic>
            <p:nvPicPr>
              <p:cNvPr id="10" name="墨迹 9">
                <a:extLst>
                  <a:ext uri="{FF2B5EF4-FFF2-40B4-BE49-F238E27FC236}">
                    <a16:creationId xmlns:a16="http://schemas.microsoft.com/office/drawing/2014/main" id="{95350133-45B1-CB99-D779-E621E4D99A89}"/>
                  </a:ext>
                </a:extLst>
              </p:cNvPr>
              <p:cNvPicPr/>
              <p:nvPr/>
            </p:nvPicPr>
            <p:blipFill>
              <a:blip r:embed="rId6"/>
              <a:stretch>
                <a:fillRect/>
              </a:stretch>
            </p:blipFill>
            <p:spPr>
              <a:xfrm>
                <a:off x="8391600" y="5053320"/>
                <a:ext cx="38160" cy="666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3" name="墨迹 2">
                <a:extLst>
                  <a:ext uri="{FF2B5EF4-FFF2-40B4-BE49-F238E27FC236}">
                    <a16:creationId xmlns:a16="http://schemas.microsoft.com/office/drawing/2014/main" id="{AE4A80BD-D2D0-A870-CC2A-CBF0BE16783F}"/>
                  </a:ext>
                </a:extLst>
              </p14:cNvPr>
              <p14:cNvContentPartPr/>
              <p14:nvPr/>
            </p14:nvContentPartPr>
            <p14:xfrm>
              <a:off x="2647800" y="2233800"/>
              <a:ext cx="6810840" cy="3515040"/>
            </p14:xfrm>
          </p:contentPart>
        </mc:Choice>
        <mc:Fallback>
          <p:pic>
            <p:nvPicPr>
              <p:cNvPr id="3" name="墨迹 2">
                <a:extLst>
                  <a:ext uri="{FF2B5EF4-FFF2-40B4-BE49-F238E27FC236}">
                    <a16:creationId xmlns:a16="http://schemas.microsoft.com/office/drawing/2014/main" id="{AE4A80BD-D2D0-A870-CC2A-CBF0BE16783F}"/>
                  </a:ext>
                </a:extLst>
              </p:cNvPr>
              <p:cNvPicPr/>
              <p:nvPr/>
            </p:nvPicPr>
            <p:blipFill>
              <a:blip r:embed="rId8"/>
              <a:stretch>
                <a:fillRect/>
              </a:stretch>
            </p:blipFill>
            <p:spPr>
              <a:xfrm>
                <a:off x="2638440" y="2224440"/>
                <a:ext cx="6829560" cy="3533760"/>
              </a:xfrm>
              <a:prstGeom prst="rect">
                <a:avLst/>
              </a:prstGeom>
            </p:spPr>
          </p:pic>
        </mc:Fallback>
      </mc:AlternateContent>
    </p:spTree>
    <p:extLst>
      <p:ext uri="{BB962C8B-B14F-4D97-AF65-F5344CB8AC3E}">
        <p14:creationId xmlns:p14="http://schemas.microsoft.com/office/powerpoint/2010/main" val="859941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63F2D1-CC78-4C78-9AE1-5EC516206FA5}"/>
              </a:ext>
            </a:extLst>
          </p:cNvPr>
          <p:cNvSpPr>
            <a:spLocks noGrp="1"/>
          </p:cNvSpPr>
          <p:nvPr>
            <p:ph type="ctrTitle"/>
          </p:nvPr>
        </p:nvSpPr>
        <p:spPr>
          <a:xfrm>
            <a:off x="1524000" y="844778"/>
            <a:ext cx="9144000" cy="2387600"/>
          </a:xfrm>
        </p:spPr>
        <p:txBody>
          <a:bodyPr anchor="t"/>
          <a:lstStyle/>
          <a:p>
            <a:r>
              <a:rPr lang="en-US" altLang="zh-CN" dirty="0"/>
              <a:t>Predictor</a:t>
            </a:r>
            <a:r>
              <a:rPr lang="zh-CN" altLang="en-US" dirty="0"/>
              <a:t>的实现</a:t>
            </a:r>
          </a:p>
        </p:txBody>
      </p:sp>
      <p:pic>
        <p:nvPicPr>
          <p:cNvPr id="7" name="图片 6">
            <a:extLst>
              <a:ext uri="{FF2B5EF4-FFF2-40B4-BE49-F238E27FC236}">
                <a16:creationId xmlns:a16="http://schemas.microsoft.com/office/drawing/2014/main" id="{2F678D6B-006E-4EFE-5EED-C26748E619A4}"/>
              </a:ext>
            </a:extLst>
          </p:cNvPr>
          <p:cNvPicPr>
            <a:picLocks noChangeAspect="1"/>
          </p:cNvPicPr>
          <p:nvPr/>
        </p:nvPicPr>
        <p:blipFill>
          <a:blip r:embed="rId2"/>
          <a:stretch>
            <a:fillRect/>
          </a:stretch>
        </p:blipFill>
        <p:spPr>
          <a:xfrm>
            <a:off x="1524000" y="2041692"/>
            <a:ext cx="8674546" cy="2381372"/>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墨迹 2">
                <a:extLst>
                  <a:ext uri="{FF2B5EF4-FFF2-40B4-BE49-F238E27FC236}">
                    <a16:creationId xmlns:a16="http://schemas.microsoft.com/office/drawing/2014/main" id="{F251EE60-C637-2299-46A1-AEC60B06D27F}"/>
                  </a:ext>
                </a:extLst>
              </p14:cNvPr>
              <p14:cNvContentPartPr/>
              <p14:nvPr/>
            </p14:nvContentPartPr>
            <p14:xfrm>
              <a:off x="2847960" y="3067200"/>
              <a:ext cx="995760" cy="914760"/>
            </p14:xfrm>
          </p:contentPart>
        </mc:Choice>
        <mc:Fallback xmlns="">
          <p:pic>
            <p:nvPicPr>
              <p:cNvPr id="3" name="墨迹 2">
                <a:extLst>
                  <a:ext uri="{FF2B5EF4-FFF2-40B4-BE49-F238E27FC236}">
                    <a16:creationId xmlns:a16="http://schemas.microsoft.com/office/drawing/2014/main" id="{F251EE60-C637-2299-46A1-AEC60B06D27F}"/>
                  </a:ext>
                </a:extLst>
              </p:cNvPr>
              <p:cNvPicPr/>
              <p:nvPr/>
            </p:nvPicPr>
            <p:blipFill>
              <a:blip r:embed="rId4"/>
              <a:stretch>
                <a:fillRect/>
              </a:stretch>
            </p:blipFill>
            <p:spPr>
              <a:xfrm>
                <a:off x="2838600" y="3057840"/>
                <a:ext cx="1014480" cy="933480"/>
              </a:xfrm>
              <a:prstGeom prst="rect">
                <a:avLst/>
              </a:prstGeom>
            </p:spPr>
          </p:pic>
        </mc:Fallback>
      </mc:AlternateContent>
    </p:spTree>
    <p:extLst>
      <p:ext uri="{BB962C8B-B14F-4D97-AF65-F5344CB8AC3E}">
        <p14:creationId xmlns:p14="http://schemas.microsoft.com/office/powerpoint/2010/main" val="1153637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63F2D1-CC78-4C78-9AE1-5EC516206FA5}"/>
              </a:ext>
            </a:extLst>
          </p:cNvPr>
          <p:cNvSpPr>
            <a:spLocks noGrp="1"/>
          </p:cNvSpPr>
          <p:nvPr>
            <p:ph type="ctrTitle"/>
          </p:nvPr>
        </p:nvSpPr>
        <p:spPr>
          <a:xfrm>
            <a:off x="1524000" y="844778"/>
            <a:ext cx="9144000" cy="2387600"/>
          </a:xfrm>
        </p:spPr>
        <p:txBody>
          <a:bodyPr anchor="t"/>
          <a:lstStyle/>
          <a:p>
            <a:r>
              <a:rPr lang="en-US" altLang="zh-CN" dirty="0"/>
              <a:t>Predictor</a:t>
            </a:r>
            <a:r>
              <a:rPr lang="zh-CN" altLang="en-US" dirty="0"/>
              <a:t>的实现</a:t>
            </a:r>
          </a:p>
        </p:txBody>
      </p:sp>
      <p:pic>
        <p:nvPicPr>
          <p:cNvPr id="4" name="图片 3">
            <a:extLst>
              <a:ext uri="{FF2B5EF4-FFF2-40B4-BE49-F238E27FC236}">
                <a16:creationId xmlns:a16="http://schemas.microsoft.com/office/drawing/2014/main" id="{E6B1E80C-E96C-4946-B80E-FADA0F2A9933}"/>
              </a:ext>
            </a:extLst>
          </p:cNvPr>
          <p:cNvPicPr>
            <a:picLocks noChangeAspect="1"/>
          </p:cNvPicPr>
          <p:nvPr/>
        </p:nvPicPr>
        <p:blipFill>
          <a:blip r:embed="rId2"/>
          <a:stretch>
            <a:fillRect/>
          </a:stretch>
        </p:blipFill>
        <p:spPr>
          <a:xfrm>
            <a:off x="1310305" y="2006601"/>
            <a:ext cx="9571389" cy="4272025"/>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墨迹 4">
                <a:extLst>
                  <a:ext uri="{FF2B5EF4-FFF2-40B4-BE49-F238E27FC236}">
                    <a16:creationId xmlns:a16="http://schemas.microsoft.com/office/drawing/2014/main" id="{204F28F8-E453-F34F-2249-F789F221265A}"/>
                  </a:ext>
                </a:extLst>
              </p14:cNvPr>
              <p14:cNvContentPartPr/>
              <p14:nvPr/>
            </p14:nvContentPartPr>
            <p14:xfrm>
              <a:off x="7176960" y="3724200"/>
              <a:ext cx="2991240" cy="995760"/>
            </p14:xfrm>
          </p:contentPart>
        </mc:Choice>
        <mc:Fallback xmlns="">
          <p:pic>
            <p:nvPicPr>
              <p:cNvPr id="5" name="墨迹 4">
                <a:extLst>
                  <a:ext uri="{FF2B5EF4-FFF2-40B4-BE49-F238E27FC236}">
                    <a16:creationId xmlns:a16="http://schemas.microsoft.com/office/drawing/2014/main" id="{204F28F8-E453-F34F-2249-F789F221265A}"/>
                  </a:ext>
                </a:extLst>
              </p:cNvPr>
              <p:cNvPicPr/>
              <p:nvPr/>
            </p:nvPicPr>
            <p:blipFill>
              <a:blip r:embed="rId4"/>
              <a:stretch>
                <a:fillRect/>
              </a:stretch>
            </p:blipFill>
            <p:spPr>
              <a:xfrm>
                <a:off x="7167600" y="3714840"/>
                <a:ext cx="3009960" cy="10144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墨迹 2">
                <a:extLst>
                  <a:ext uri="{FF2B5EF4-FFF2-40B4-BE49-F238E27FC236}">
                    <a16:creationId xmlns:a16="http://schemas.microsoft.com/office/drawing/2014/main" id="{E4E4EF80-CA80-5025-1D65-97E92D8D4015}"/>
                  </a:ext>
                </a:extLst>
              </p14:cNvPr>
              <p14:cNvContentPartPr/>
              <p14:nvPr/>
            </p14:nvContentPartPr>
            <p14:xfrm>
              <a:off x="1309680" y="3895920"/>
              <a:ext cx="9744480" cy="1262160"/>
            </p14:xfrm>
          </p:contentPart>
        </mc:Choice>
        <mc:Fallback>
          <p:pic>
            <p:nvPicPr>
              <p:cNvPr id="3" name="墨迹 2">
                <a:extLst>
                  <a:ext uri="{FF2B5EF4-FFF2-40B4-BE49-F238E27FC236}">
                    <a16:creationId xmlns:a16="http://schemas.microsoft.com/office/drawing/2014/main" id="{E4E4EF80-CA80-5025-1D65-97E92D8D4015}"/>
                  </a:ext>
                </a:extLst>
              </p:cNvPr>
              <p:cNvPicPr/>
              <p:nvPr/>
            </p:nvPicPr>
            <p:blipFill>
              <a:blip r:embed="rId6"/>
              <a:stretch>
                <a:fillRect/>
              </a:stretch>
            </p:blipFill>
            <p:spPr>
              <a:xfrm>
                <a:off x="1300320" y="3886560"/>
                <a:ext cx="9763200" cy="1280880"/>
              </a:xfrm>
              <a:prstGeom prst="rect">
                <a:avLst/>
              </a:prstGeom>
            </p:spPr>
          </p:pic>
        </mc:Fallback>
      </mc:AlternateContent>
    </p:spTree>
    <p:extLst>
      <p:ext uri="{BB962C8B-B14F-4D97-AF65-F5344CB8AC3E}">
        <p14:creationId xmlns:p14="http://schemas.microsoft.com/office/powerpoint/2010/main" val="535461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63F2D1-CC78-4C78-9AE1-5EC516206FA5}"/>
              </a:ext>
            </a:extLst>
          </p:cNvPr>
          <p:cNvSpPr>
            <a:spLocks noGrp="1"/>
          </p:cNvSpPr>
          <p:nvPr>
            <p:ph type="ctrTitle"/>
          </p:nvPr>
        </p:nvSpPr>
        <p:spPr>
          <a:xfrm>
            <a:off x="1524000" y="844778"/>
            <a:ext cx="9144000" cy="2387600"/>
          </a:xfrm>
        </p:spPr>
        <p:txBody>
          <a:bodyPr anchor="t"/>
          <a:lstStyle/>
          <a:p>
            <a:r>
              <a:rPr lang="zh-CN" altLang="en-US" dirty="0"/>
              <a:t>正负样本的选取</a:t>
            </a:r>
          </a:p>
        </p:txBody>
      </p:sp>
      <p:pic>
        <p:nvPicPr>
          <p:cNvPr id="7" name="图片 6">
            <a:extLst>
              <a:ext uri="{FF2B5EF4-FFF2-40B4-BE49-F238E27FC236}">
                <a16:creationId xmlns:a16="http://schemas.microsoft.com/office/drawing/2014/main" id="{AC769BC2-7593-5C76-2B17-0DD88DAAAC7D}"/>
              </a:ext>
            </a:extLst>
          </p:cNvPr>
          <p:cNvPicPr>
            <a:picLocks noChangeAspect="1"/>
          </p:cNvPicPr>
          <p:nvPr/>
        </p:nvPicPr>
        <p:blipFill>
          <a:blip r:embed="rId2"/>
          <a:stretch>
            <a:fillRect/>
          </a:stretch>
        </p:blipFill>
        <p:spPr>
          <a:xfrm>
            <a:off x="1707924" y="2111307"/>
            <a:ext cx="8776151" cy="2635385"/>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墨迹 2">
                <a:extLst>
                  <a:ext uri="{FF2B5EF4-FFF2-40B4-BE49-F238E27FC236}">
                    <a16:creationId xmlns:a16="http://schemas.microsoft.com/office/drawing/2014/main" id="{57A4051E-B422-2587-A1CE-D272D745999D}"/>
                  </a:ext>
                </a:extLst>
              </p14:cNvPr>
              <p14:cNvContentPartPr/>
              <p14:nvPr/>
            </p14:nvContentPartPr>
            <p14:xfrm>
              <a:off x="2419200" y="3252960"/>
              <a:ext cx="5996520" cy="633600"/>
            </p14:xfrm>
          </p:contentPart>
        </mc:Choice>
        <mc:Fallback xmlns="">
          <p:pic>
            <p:nvPicPr>
              <p:cNvPr id="3" name="墨迹 2">
                <a:extLst>
                  <a:ext uri="{FF2B5EF4-FFF2-40B4-BE49-F238E27FC236}">
                    <a16:creationId xmlns:a16="http://schemas.microsoft.com/office/drawing/2014/main" id="{57A4051E-B422-2587-A1CE-D272D745999D}"/>
                  </a:ext>
                </a:extLst>
              </p:cNvPr>
              <p:cNvPicPr/>
              <p:nvPr/>
            </p:nvPicPr>
            <p:blipFill>
              <a:blip r:embed="rId4"/>
              <a:stretch>
                <a:fillRect/>
              </a:stretch>
            </p:blipFill>
            <p:spPr>
              <a:xfrm>
                <a:off x="2409840" y="3243600"/>
                <a:ext cx="6015240" cy="6523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4" name="墨迹 3">
                <a:extLst>
                  <a:ext uri="{FF2B5EF4-FFF2-40B4-BE49-F238E27FC236}">
                    <a16:creationId xmlns:a16="http://schemas.microsoft.com/office/drawing/2014/main" id="{5F41F5FE-735A-E1AE-7995-468A3F1504FC}"/>
                  </a:ext>
                </a:extLst>
              </p14:cNvPr>
              <p14:cNvContentPartPr/>
              <p14:nvPr/>
            </p14:nvContentPartPr>
            <p14:xfrm>
              <a:off x="1857240" y="3352680"/>
              <a:ext cx="8749080" cy="686160"/>
            </p14:xfrm>
          </p:contentPart>
        </mc:Choice>
        <mc:Fallback>
          <p:pic>
            <p:nvPicPr>
              <p:cNvPr id="4" name="墨迹 3">
                <a:extLst>
                  <a:ext uri="{FF2B5EF4-FFF2-40B4-BE49-F238E27FC236}">
                    <a16:creationId xmlns:a16="http://schemas.microsoft.com/office/drawing/2014/main" id="{5F41F5FE-735A-E1AE-7995-468A3F1504FC}"/>
                  </a:ext>
                </a:extLst>
              </p:cNvPr>
              <p:cNvPicPr/>
              <p:nvPr/>
            </p:nvPicPr>
            <p:blipFill>
              <a:blip r:embed="rId6"/>
              <a:stretch>
                <a:fillRect/>
              </a:stretch>
            </p:blipFill>
            <p:spPr>
              <a:xfrm>
                <a:off x="1847880" y="3343320"/>
                <a:ext cx="8767800" cy="704880"/>
              </a:xfrm>
              <a:prstGeom prst="rect">
                <a:avLst/>
              </a:prstGeom>
            </p:spPr>
          </p:pic>
        </mc:Fallback>
      </mc:AlternateContent>
    </p:spTree>
    <p:extLst>
      <p:ext uri="{BB962C8B-B14F-4D97-AF65-F5344CB8AC3E}">
        <p14:creationId xmlns:p14="http://schemas.microsoft.com/office/powerpoint/2010/main" val="208515835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6079</TotalTime>
  <Words>265</Words>
  <Application>Microsoft Office PowerPoint</Application>
  <PresentationFormat>宽屏</PresentationFormat>
  <Paragraphs>29</Paragraphs>
  <Slides>13</Slides>
  <Notes>2</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13</vt:i4>
      </vt:variant>
    </vt:vector>
  </HeadingPairs>
  <TitlesOfParts>
    <vt:vector size="17" baseType="lpstr">
      <vt:lpstr>等线</vt:lpstr>
      <vt:lpstr>等线 Light</vt:lpstr>
      <vt:lpstr>Arial</vt:lpstr>
      <vt:lpstr>Office 主题​​</vt:lpstr>
      <vt:lpstr>SSD:Single Shot MutiBox Detector</vt:lpstr>
      <vt:lpstr>介绍</vt:lpstr>
      <vt:lpstr>PowerPoint 演示文稿</vt:lpstr>
      <vt:lpstr>PowerPoint 演示文稿</vt:lpstr>
      <vt:lpstr>Default Box的scale以及aspect的设定</vt:lpstr>
      <vt:lpstr>Default Box的scale以及aspect的设定</vt:lpstr>
      <vt:lpstr>Predictor的实现</vt:lpstr>
      <vt:lpstr>Predictor的实现</vt:lpstr>
      <vt:lpstr>正负样本的选取</vt:lpstr>
      <vt:lpstr>损失的计算</vt:lpstr>
      <vt:lpstr>损失的计算</vt:lpstr>
      <vt:lpstr>损失的计算</vt:lpstr>
      <vt:lpstr>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基于概率建模的</dc:title>
  <dc:creator>钱 霖奕</dc:creator>
  <cp:lastModifiedBy>王 季瑄</cp:lastModifiedBy>
  <cp:revision>61</cp:revision>
  <dcterms:created xsi:type="dcterms:W3CDTF">2022-06-26T08:59:34Z</dcterms:created>
  <dcterms:modified xsi:type="dcterms:W3CDTF">2023-01-12T10:31:02Z</dcterms:modified>
</cp:coreProperties>
</file>