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73" r:id="rId4"/>
    <p:sldId id="277" r:id="rId5"/>
    <p:sldId id="325" r:id="rId6"/>
    <p:sldId id="275" r:id="rId7"/>
    <p:sldId id="324" r:id="rId8"/>
    <p:sldId id="276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06" r:id="rId17"/>
    <p:sldId id="333" r:id="rId18"/>
    <p:sldId id="309" r:id="rId19"/>
    <p:sldId id="334" r:id="rId20"/>
    <p:sldId id="310" r:id="rId21"/>
    <p:sldId id="311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21" r:id="rId30"/>
    <p:sldId id="342" r:id="rId3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D9CB8-AD71-6246-898F-BF6C703CCA1D}" v="1027" dt="2022-09-09T05:36:50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94"/>
  </p:normalViewPr>
  <p:slideViewPr>
    <p:cSldViewPr snapToGrid="0">
      <p:cViewPr>
        <p:scale>
          <a:sx n="84" d="100"/>
          <a:sy n="84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钱 霖奕" userId="d928a817aa094823" providerId="LiveId" clId="{B98D9CB8-AD71-6246-898F-BF6C703CCA1D}"/>
    <pc:docChg chg="undo custSel addSld delSld modSld sldOrd">
      <pc:chgData name="钱 霖奕" userId="d928a817aa094823" providerId="LiveId" clId="{B98D9CB8-AD71-6246-898F-BF6C703CCA1D}" dt="2022-09-09T05:44:43.249" v="16904" actId="20577"/>
      <pc:docMkLst>
        <pc:docMk/>
      </pc:docMkLst>
      <pc:sldChg chg="add del">
        <pc:chgData name="钱 霖奕" userId="d928a817aa094823" providerId="LiveId" clId="{B98D9CB8-AD71-6246-898F-BF6C703CCA1D}" dt="2022-09-08T13:12:16.449" v="8465" actId="2696"/>
        <pc:sldMkLst>
          <pc:docMk/>
          <pc:sldMk cId="2177846880" sldId="257"/>
        </pc:sldMkLst>
      </pc:sldChg>
      <pc:sldChg chg="del">
        <pc:chgData name="钱 霖奕" userId="d928a817aa094823" providerId="LiveId" clId="{B98D9CB8-AD71-6246-898F-BF6C703CCA1D}" dt="2022-09-08T13:13:21.574" v="8478" actId="2696"/>
        <pc:sldMkLst>
          <pc:docMk/>
          <pc:sldMk cId="1288806881" sldId="271"/>
        </pc:sldMkLst>
      </pc:sldChg>
      <pc:sldChg chg="del">
        <pc:chgData name="钱 霖奕" userId="d928a817aa094823" providerId="LiveId" clId="{B98D9CB8-AD71-6246-898F-BF6C703CCA1D}" dt="2022-09-08T13:13:23.430" v="8480" actId="2696"/>
        <pc:sldMkLst>
          <pc:docMk/>
          <pc:sldMk cId="1033092032" sldId="272"/>
        </pc:sldMkLst>
      </pc:sldChg>
      <pc:sldChg chg="modSp mod">
        <pc:chgData name="钱 霖奕" userId="d928a817aa094823" providerId="LiveId" clId="{B98D9CB8-AD71-6246-898F-BF6C703CCA1D}" dt="2022-09-08T15:09:09.059" v="10720" actId="2711"/>
        <pc:sldMkLst>
          <pc:docMk/>
          <pc:sldMk cId="1121480370" sldId="273"/>
        </pc:sldMkLst>
        <pc:spChg chg="mod">
          <ac:chgData name="钱 霖奕" userId="d928a817aa094823" providerId="LiveId" clId="{B98D9CB8-AD71-6246-898F-BF6C703CCA1D}" dt="2022-09-08T15:09:09.059" v="10720" actId="2711"/>
          <ac:spMkLst>
            <pc:docMk/>
            <pc:sldMk cId="1121480370" sldId="273"/>
            <ac:spMk id="3" creationId="{5C121501-F249-54FA-0482-0C7093FD968D}"/>
          </ac:spMkLst>
        </pc:spChg>
      </pc:sldChg>
      <pc:sldChg chg="modSp mod">
        <pc:chgData name="钱 霖奕" userId="d928a817aa094823" providerId="LiveId" clId="{B98D9CB8-AD71-6246-898F-BF6C703CCA1D}" dt="2022-09-09T05:42:26.086" v="16584" actId="20577"/>
        <pc:sldMkLst>
          <pc:docMk/>
          <pc:sldMk cId="3697872608" sldId="274"/>
        </pc:sldMkLst>
        <pc:spChg chg="mod">
          <ac:chgData name="钱 霖奕" userId="d928a817aa094823" providerId="LiveId" clId="{B98D9CB8-AD71-6246-898F-BF6C703CCA1D}" dt="2022-09-09T05:42:26.086" v="16584" actId="20577"/>
          <ac:spMkLst>
            <pc:docMk/>
            <pc:sldMk cId="3697872608" sldId="274"/>
            <ac:spMk id="3" creationId="{504A44D1-6592-6C0F-B646-4F855D45B54F}"/>
          </ac:spMkLst>
        </pc:spChg>
      </pc:sldChg>
      <pc:sldChg chg="addSp delSp modSp add del mod ord">
        <pc:chgData name="钱 霖奕" userId="d928a817aa094823" providerId="LiveId" clId="{B98D9CB8-AD71-6246-898F-BF6C703CCA1D}" dt="2022-09-08T15:07:07.570" v="10680" actId="20578"/>
        <pc:sldMkLst>
          <pc:docMk/>
          <pc:sldMk cId="2584545648" sldId="275"/>
        </pc:sldMkLst>
        <pc:spChg chg="mod">
          <ac:chgData name="钱 霖奕" userId="d928a817aa094823" providerId="LiveId" clId="{B98D9CB8-AD71-6246-898F-BF6C703CCA1D}" dt="2022-09-08T14:59:42.438" v="10244" actId="20577"/>
          <ac:spMkLst>
            <pc:docMk/>
            <pc:sldMk cId="2584545648" sldId="275"/>
            <ac:spMk id="3" creationId="{8D3ED66A-9556-3EF7-E824-EA0C912A258F}"/>
          </ac:spMkLst>
        </pc:spChg>
        <pc:picChg chg="add del">
          <ac:chgData name="钱 霖奕" userId="d928a817aa094823" providerId="LiveId" clId="{B98D9CB8-AD71-6246-898F-BF6C703CCA1D}" dt="2022-09-08T13:34:12.721" v="9202"/>
          <ac:picMkLst>
            <pc:docMk/>
            <pc:sldMk cId="2584545648" sldId="275"/>
            <ac:picMk id="4" creationId="{52C02C7E-3911-1460-F1CF-61148BDE49C3}"/>
          </ac:picMkLst>
        </pc:picChg>
      </pc:sldChg>
      <pc:sldChg chg="modSp mod">
        <pc:chgData name="钱 霖奕" userId="d928a817aa094823" providerId="LiveId" clId="{B98D9CB8-AD71-6246-898F-BF6C703CCA1D}" dt="2022-09-09T01:33:04.648" v="10935" actId="20577"/>
        <pc:sldMkLst>
          <pc:docMk/>
          <pc:sldMk cId="761627530" sldId="276"/>
        </pc:sldMkLst>
        <pc:spChg chg="mod">
          <ac:chgData name="钱 霖奕" userId="d928a817aa094823" providerId="LiveId" clId="{B98D9CB8-AD71-6246-898F-BF6C703CCA1D}" dt="2022-09-09T01:33:04.648" v="10935" actId="20577"/>
          <ac:spMkLst>
            <pc:docMk/>
            <pc:sldMk cId="761627530" sldId="276"/>
            <ac:spMk id="3" creationId="{2BCDEE75-1E69-6286-16E0-AB428BF6C4AA}"/>
          </ac:spMkLst>
        </pc:spChg>
      </pc:sldChg>
      <pc:sldChg chg="addSp modSp mod ord">
        <pc:chgData name="钱 霖奕" userId="d928a817aa094823" providerId="LiveId" clId="{B98D9CB8-AD71-6246-898F-BF6C703CCA1D}" dt="2022-09-08T13:41:57.949" v="9568" actId="1076"/>
        <pc:sldMkLst>
          <pc:docMk/>
          <pc:sldMk cId="3411829758" sldId="277"/>
        </pc:sldMkLst>
        <pc:spChg chg="mod">
          <ac:chgData name="钱 霖奕" userId="d928a817aa094823" providerId="LiveId" clId="{B98D9CB8-AD71-6246-898F-BF6C703CCA1D}" dt="2022-09-08T13:40:35.879" v="9555" actId="20577"/>
          <ac:spMkLst>
            <pc:docMk/>
            <pc:sldMk cId="3411829758" sldId="277"/>
            <ac:spMk id="3" creationId="{52B9B3EB-A1F0-7384-7A85-04967D0E1E6E}"/>
          </ac:spMkLst>
        </pc:spChg>
        <pc:picChg chg="add mod">
          <ac:chgData name="钱 霖奕" userId="d928a817aa094823" providerId="LiveId" clId="{B98D9CB8-AD71-6246-898F-BF6C703CCA1D}" dt="2022-09-08T13:41:57.949" v="9568" actId="1076"/>
          <ac:picMkLst>
            <pc:docMk/>
            <pc:sldMk cId="3411829758" sldId="277"/>
            <ac:picMk id="1026" creationId="{5B1BC768-B41E-A166-1E52-135D11682396}"/>
          </ac:picMkLst>
        </pc:picChg>
      </pc:sldChg>
      <pc:sldChg chg="del">
        <pc:chgData name="钱 霖奕" userId="d928a817aa094823" providerId="LiveId" clId="{B98D9CB8-AD71-6246-898F-BF6C703CCA1D}" dt="2022-09-08T13:14:33.044" v="8483" actId="2696"/>
        <pc:sldMkLst>
          <pc:docMk/>
          <pc:sldMk cId="3814232278" sldId="278"/>
        </pc:sldMkLst>
      </pc:sldChg>
      <pc:sldChg chg="del">
        <pc:chgData name="钱 霖奕" userId="d928a817aa094823" providerId="LiveId" clId="{B98D9CB8-AD71-6246-898F-BF6C703CCA1D}" dt="2022-09-08T13:14:30.563" v="8482" actId="2696"/>
        <pc:sldMkLst>
          <pc:docMk/>
          <pc:sldMk cId="2192496550" sldId="279"/>
        </pc:sldMkLst>
      </pc:sldChg>
      <pc:sldChg chg="del">
        <pc:chgData name="钱 霖奕" userId="d928a817aa094823" providerId="LiveId" clId="{B98D9CB8-AD71-6246-898F-BF6C703CCA1D}" dt="2022-09-08T13:14:27.826" v="8481" actId="2696"/>
        <pc:sldMkLst>
          <pc:docMk/>
          <pc:sldMk cId="1324182486" sldId="280"/>
        </pc:sldMkLst>
      </pc:sldChg>
      <pc:sldChg chg="del">
        <pc:chgData name="钱 霖奕" userId="d928a817aa094823" providerId="LiveId" clId="{B98D9CB8-AD71-6246-898F-BF6C703CCA1D}" dt="2022-09-08T13:13:17.485" v="8468" actId="2696"/>
        <pc:sldMkLst>
          <pc:docMk/>
          <pc:sldMk cId="1699016561" sldId="281"/>
        </pc:sldMkLst>
      </pc:sldChg>
      <pc:sldChg chg="del">
        <pc:chgData name="钱 霖奕" userId="d928a817aa094823" providerId="LiveId" clId="{B98D9CB8-AD71-6246-898F-BF6C703CCA1D}" dt="2022-09-08T13:13:18.336" v="8469" actId="2696"/>
        <pc:sldMkLst>
          <pc:docMk/>
          <pc:sldMk cId="4104468989" sldId="282"/>
        </pc:sldMkLst>
      </pc:sldChg>
      <pc:sldChg chg="del">
        <pc:chgData name="钱 霖奕" userId="d928a817aa094823" providerId="LiveId" clId="{B98D9CB8-AD71-6246-898F-BF6C703CCA1D}" dt="2022-09-08T13:13:18.993" v="8470" actId="2696"/>
        <pc:sldMkLst>
          <pc:docMk/>
          <pc:sldMk cId="915415212" sldId="283"/>
        </pc:sldMkLst>
      </pc:sldChg>
      <pc:sldChg chg="del">
        <pc:chgData name="钱 霖奕" userId="d928a817aa094823" providerId="LiveId" clId="{B98D9CB8-AD71-6246-898F-BF6C703CCA1D}" dt="2022-09-08T13:13:19.331" v="8471" actId="2696"/>
        <pc:sldMkLst>
          <pc:docMk/>
          <pc:sldMk cId="1279562446" sldId="284"/>
        </pc:sldMkLst>
      </pc:sldChg>
      <pc:sldChg chg="del">
        <pc:chgData name="钱 霖奕" userId="d928a817aa094823" providerId="LiveId" clId="{B98D9CB8-AD71-6246-898F-BF6C703CCA1D}" dt="2022-09-08T13:13:19.641" v="8472" actId="2696"/>
        <pc:sldMkLst>
          <pc:docMk/>
          <pc:sldMk cId="3200741199" sldId="285"/>
        </pc:sldMkLst>
      </pc:sldChg>
      <pc:sldChg chg="del">
        <pc:chgData name="钱 霖奕" userId="d928a817aa094823" providerId="LiveId" clId="{B98D9CB8-AD71-6246-898F-BF6C703CCA1D}" dt="2022-09-08T13:13:20.070" v="8473" actId="2696"/>
        <pc:sldMkLst>
          <pc:docMk/>
          <pc:sldMk cId="1703513159" sldId="286"/>
        </pc:sldMkLst>
      </pc:sldChg>
      <pc:sldChg chg="del">
        <pc:chgData name="钱 霖奕" userId="d928a817aa094823" providerId="LiveId" clId="{B98D9CB8-AD71-6246-898F-BF6C703CCA1D}" dt="2022-09-08T13:13:20.326" v="8474" actId="2696"/>
        <pc:sldMkLst>
          <pc:docMk/>
          <pc:sldMk cId="1204863058" sldId="287"/>
        </pc:sldMkLst>
      </pc:sldChg>
      <pc:sldChg chg="del">
        <pc:chgData name="钱 霖奕" userId="d928a817aa094823" providerId="LiveId" clId="{B98D9CB8-AD71-6246-898F-BF6C703CCA1D}" dt="2022-09-08T13:13:20.462" v="8475" actId="2696"/>
        <pc:sldMkLst>
          <pc:docMk/>
          <pc:sldMk cId="3836581015" sldId="288"/>
        </pc:sldMkLst>
      </pc:sldChg>
      <pc:sldChg chg="del">
        <pc:chgData name="钱 霖奕" userId="d928a817aa094823" providerId="LiveId" clId="{B98D9CB8-AD71-6246-898F-BF6C703CCA1D}" dt="2022-09-08T13:13:20.684" v="8476" actId="2696"/>
        <pc:sldMkLst>
          <pc:docMk/>
          <pc:sldMk cId="3737404314" sldId="289"/>
        </pc:sldMkLst>
      </pc:sldChg>
      <pc:sldChg chg="del">
        <pc:chgData name="钱 霖奕" userId="d928a817aa094823" providerId="LiveId" clId="{B98D9CB8-AD71-6246-898F-BF6C703CCA1D}" dt="2022-09-08T13:13:21.238" v="8477" actId="2696"/>
        <pc:sldMkLst>
          <pc:docMk/>
          <pc:sldMk cId="3113704918" sldId="290"/>
        </pc:sldMkLst>
      </pc:sldChg>
      <pc:sldChg chg="del">
        <pc:chgData name="钱 霖奕" userId="d928a817aa094823" providerId="LiveId" clId="{B98D9CB8-AD71-6246-898F-BF6C703CCA1D}" dt="2022-09-08T13:13:21.838" v="8479" actId="2696"/>
        <pc:sldMkLst>
          <pc:docMk/>
          <pc:sldMk cId="3565350987" sldId="291"/>
        </pc:sldMkLst>
      </pc:sldChg>
      <pc:sldChg chg="del">
        <pc:chgData name="钱 霖奕" userId="d928a817aa094823" providerId="LiveId" clId="{B98D9CB8-AD71-6246-898F-BF6C703CCA1D}" dt="2022-09-08T15:08:00.056" v="10694" actId="2696"/>
        <pc:sldMkLst>
          <pc:docMk/>
          <pc:sldMk cId="2758960485" sldId="292"/>
        </pc:sldMkLst>
      </pc:sldChg>
      <pc:sldChg chg="del">
        <pc:chgData name="钱 霖奕" userId="d928a817aa094823" providerId="LiveId" clId="{B98D9CB8-AD71-6246-898F-BF6C703CCA1D}" dt="2022-09-08T15:15:36.132" v="10816" actId="2696"/>
        <pc:sldMkLst>
          <pc:docMk/>
          <pc:sldMk cId="1291177262" sldId="293"/>
        </pc:sldMkLst>
      </pc:sldChg>
      <pc:sldChg chg="del">
        <pc:chgData name="钱 霖奕" userId="d928a817aa094823" providerId="LiveId" clId="{B98D9CB8-AD71-6246-898F-BF6C703CCA1D}" dt="2022-09-08T15:15:39.303" v="10817" actId="2696"/>
        <pc:sldMkLst>
          <pc:docMk/>
          <pc:sldMk cId="872914552" sldId="294"/>
        </pc:sldMkLst>
      </pc:sldChg>
      <pc:sldChg chg="del ord">
        <pc:chgData name="钱 霖奕" userId="d928a817aa094823" providerId="LiveId" clId="{B98D9CB8-AD71-6246-898F-BF6C703CCA1D}" dt="2022-09-09T05:38:46.243" v="16553" actId="2696"/>
        <pc:sldMkLst>
          <pc:docMk/>
          <pc:sldMk cId="2987597241" sldId="295"/>
        </pc:sldMkLst>
      </pc:sldChg>
      <pc:sldChg chg="del ord">
        <pc:chgData name="钱 霖奕" userId="d928a817aa094823" providerId="LiveId" clId="{B98D9CB8-AD71-6246-898F-BF6C703CCA1D}" dt="2022-09-09T05:38:47.682" v="16554" actId="2696"/>
        <pc:sldMkLst>
          <pc:docMk/>
          <pc:sldMk cId="1615893373" sldId="296"/>
        </pc:sldMkLst>
      </pc:sldChg>
      <pc:sldChg chg="del ord">
        <pc:chgData name="钱 霖奕" userId="d928a817aa094823" providerId="LiveId" clId="{B98D9CB8-AD71-6246-898F-BF6C703CCA1D}" dt="2022-09-09T05:38:54.103" v="16555" actId="2696"/>
        <pc:sldMkLst>
          <pc:docMk/>
          <pc:sldMk cId="314733466" sldId="297"/>
        </pc:sldMkLst>
      </pc:sldChg>
      <pc:sldChg chg="modSp del mod ord">
        <pc:chgData name="钱 霖奕" userId="d928a817aa094823" providerId="LiveId" clId="{B98D9CB8-AD71-6246-898F-BF6C703CCA1D}" dt="2022-09-09T05:41:33.592" v="16572" actId="2696"/>
        <pc:sldMkLst>
          <pc:docMk/>
          <pc:sldMk cId="3267586367" sldId="298"/>
        </pc:sldMkLst>
        <pc:spChg chg="mod">
          <ac:chgData name="钱 霖奕" userId="d928a817aa094823" providerId="LiveId" clId="{B98D9CB8-AD71-6246-898F-BF6C703CCA1D}" dt="2022-09-09T05:40:47.107" v="16571" actId="20577"/>
          <ac:spMkLst>
            <pc:docMk/>
            <pc:sldMk cId="3267586367" sldId="298"/>
            <ac:spMk id="3" creationId="{9680E830-10DB-18C9-A3C3-4269D30E8F87}"/>
          </ac:spMkLst>
        </pc:spChg>
      </pc:sldChg>
      <pc:sldChg chg="modSp del mod">
        <pc:chgData name="钱 霖奕" userId="d928a817aa094823" providerId="LiveId" clId="{B98D9CB8-AD71-6246-898F-BF6C703CCA1D}" dt="2022-09-09T02:53:34.957" v="12852" actId="2696"/>
        <pc:sldMkLst>
          <pc:docMk/>
          <pc:sldMk cId="348058875" sldId="299"/>
        </pc:sldMkLst>
        <pc:spChg chg="mod">
          <ac:chgData name="钱 霖奕" userId="d928a817aa094823" providerId="LiveId" clId="{B98D9CB8-AD71-6246-898F-BF6C703CCA1D}" dt="2022-09-09T02:53:24.630" v="12849" actId="20577"/>
          <ac:spMkLst>
            <pc:docMk/>
            <pc:sldMk cId="348058875" sldId="299"/>
            <ac:spMk id="3" creationId="{9680E830-10DB-18C9-A3C3-4269D30E8F87}"/>
          </ac:spMkLst>
        </pc:spChg>
      </pc:sldChg>
      <pc:sldChg chg="del">
        <pc:chgData name="钱 霖奕" userId="d928a817aa094823" providerId="LiveId" clId="{B98D9CB8-AD71-6246-898F-BF6C703CCA1D}" dt="2022-09-09T01:46:19.187" v="11610" actId="2696"/>
        <pc:sldMkLst>
          <pc:docMk/>
          <pc:sldMk cId="3015091561" sldId="300"/>
        </pc:sldMkLst>
      </pc:sldChg>
      <pc:sldChg chg="del ord">
        <pc:chgData name="钱 霖奕" userId="d928a817aa094823" providerId="LiveId" clId="{B98D9CB8-AD71-6246-898F-BF6C703CCA1D}" dt="2022-09-09T02:02:38.472" v="11858" actId="2696"/>
        <pc:sldMkLst>
          <pc:docMk/>
          <pc:sldMk cId="1177048517" sldId="301"/>
        </pc:sldMkLst>
      </pc:sldChg>
      <pc:sldChg chg="del">
        <pc:chgData name="钱 霖奕" userId="d928a817aa094823" providerId="LiveId" clId="{B98D9CB8-AD71-6246-898F-BF6C703CCA1D}" dt="2022-09-09T02:14:59.508" v="12252" actId="2696"/>
        <pc:sldMkLst>
          <pc:docMk/>
          <pc:sldMk cId="3909264986" sldId="302"/>
        </pc:sldMkLst>
      </pc:sldChg>
      <pc:sldChg chg="modSp del mod ord">
        <pc:chgData name="钱 霖奕" userId="d928a817aa094823" providerId="LiveId" clId="{B98D9CB8-AD71-6246-898F-BF6C703CCA1D}" dt="2022-09-09T02:44:35.357" v="12625" actId="2696"/>
        <pc:sldMkLst>
          <pc:docMk/>
          <pc:sldMk cId="3559988289" sldId="303"/>
        </pc:sldMkLst>
        <pc:spChg chg="mod">
          <ac:chgData name="钱 霖奕" userId="d928a817aa094823" providerId="LiveId" clId="{B98D9CB8-AD71-6246-898F-BF6C703CCA1D}" dt="2022-09-06T13:31:49.255" v="499" actId="20577"/>
          <ac:spMkLst>
            <pc:docMk/>
            <pc:sldMk cId="3559988289" sldId="303"/>
            <ac:spMk id="3" creationId="{9680E830-10DB-18C9-A3C3-4269D30E8F87}"/>
          </ac:spMkLst>
        </pc:spChg>
      </pc:sldChg>
      <pc:sldChg chg="modSp add del mod ord">
        <pc:chgData name="钱 霖奕" userId="d928a817aa094823" providerId="LiveId" clId="{B98D9CB8-AD71-6246-898F-BF6C703CCA1D}" dt="2022-09-09T02:51:35.475" v="12833" actId="2696"/>
        <pc:sldMkLst>
          <pc:docMk/>
          <pc:sldMk cId="597975123" sldId="304"/>
        </pc:sldMkLst>
        <pc:spChg chg="mod">
          <ac:chgData name="钱 霖奕" userId="d928a817aa094823" providerId="LiveId" clId="{B98D9CB8-AD71-6246-898F-BF6C703CCA1D}" dt="2022-09-07T02:49:14.521" v="848" actId="20577"/>
          <ac:spMkLst>
            <pc:docMk/>
            <pc:sldMk cId="597975123" sldId="304"/>
            <ac:spMk id="3" creationId="{9680E830-10DB-18C9-A3C3-4269D30E8F87}"/>
          </ac:spMkLst>
        </pc:spChg>
      </pc:sldChg>
      <pc:sldChg chg="modSp add del mod">
        <pc:chgData name="钱 霖奕" userId="d928a817aa094823" providerId="LiveId" clId="{B98D9CB8-AD71-6246-898F-BF6C703CCA1D}" dt="2022-09-09T02:54:55.044" v="12862" actId="2696"/>
        <pc:sldMkLst>
          <pc:docMk/>
          <pc:sldMk cId="1549492250" sldId="305"/>
        </pc:sldMkLst>
        <pc:spChg chg="mod">
          <ac:chgData name="钱 霖奕" userId="d928a817aa094823" providerId="LiveId" clId="{B98D9CB8-AD71-6246-898F-BF6C703CCA1D}" dt="2022-09-07T03:02:25.617" v="1089" actId="20577"/>
          <ac:spMkLst>
            <pc:docMk/>
            <pc:sldMk cId="1549492250" sldId="305"/>
            <ac:spMk id="3" creationId="{9680E830-10DB-18C9-A3C3-4269D30E8F87}"/>
          </ac:spMkLst>
        </pc:spChg>
      </pc:sldChg>
      <pc:sldChg chg="addSp delSp modSp new mod">
        <pc:chgData name="钱 霖奕" userId="d928a817aa094823" providerId="LiveId" clId="{B98D9CB8-AD71-6246-898F-BF6C703CCA1D}" dt="2022-09-09T03:13:00.880" v="13535" actId="20577"/>
        <pc:sldMkLst>
          <pc:docMk/>
          <pc:sldMk cId="3574455880" sldId="306"/>
        </pc:sldMkLst>
        <pc:spChg chg="mod">
          <ac:chgData name="钱 霖奕" userId="d928a817aa094823" providerId="LiveId" clId="{B98D9CB8-AD71-6246-898F-BF6C703CCA1D}" dt="2022-09-09T02:55:30.038" v="12892" actId="2711"/>
          <ac:spMkLst>
            <pc:docMk/>
            <pc:sldMk cId="3574455880" sldId="306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3:13:00.880" v="13535" actId="20577"/>
          <ac:spMkLst>
            <pc:docMk/>
            <pc:sldMk cId="3574455880" sldId="306"/>
            <ac:spMk id="3" creationId="{D409E8CD-5526-EDDA-9C36-2A73126FF7C9}"/>
          </ac:spMkLst>
        </pc:spChg>
        <pc:picChg chg="add del mod">
          <ac:chgData name="钱 霖奕" userId="d928a817aa094823" providerId="LiveId" clId="{B98D9CB8-AD71-6246-898F-BF6C703CCA1D}" dt="2022-09-09T02:59:21.601" v="13052" actId="478"/>
          <ac:picMkLst>
            <pc:docMk/>
            <pc:sldMk cId="3574455880" sldId="306"/>
            <ac:picMk id="4" creationId="{176601E6-3DCC-6BF2-9A0D-DED0866416D3}"/>
          </ac:picMkLst>
        </pc:picChg>
        <pc:picChg chg="add del mod">
          <ac:chgData name="钱 霖奕" userId="d928a817aa094823" providerId="LiveId" clId="{B98D9CB8-AD71-6246-898F-BF6C703CCA1D}" dt="2022-09-09T02:59:24.177" v="13055" actId="478"/>
          <ac:picMkLst>
            <pc:docMk/>
            <pc:sldMk cId="3574455880" sldId="306"/>
            <ac:picMk id="5" creationId="{E2C0CB99-F521-25C1-D109-861AF1C3FE65}"/>
          </ac:picMkLst>
        </pc:picChg>
        <pc:picChg chg="add mod">
          <ac:chgData name="钱 霖奕" userId="d928a817aa094823" providerId="LiveId" clId="{B98D9CB8-AD71-6246-898F-BF6C703CCA1D}" dt="2022-09-09T03:12:43.481" v="13529" actId="1076"/>
          <ac:picMkLst>
            <pc:docMk/>
            <pc:sldMk cId="3574455880" sldId="306"/>
            <ac:picMk id="6" creationId="{73FE70B2-5F85-089E-44BD-9764826DCCCF}"/>
          </ac:picMkLst>
        </pc:picChg>
        <pc:picChg chg="add del mod">
          <ac:chgData name="钱 霖奕" userId="d928a817aa094823" providerId="LiveId" clId="{B98D9CB8-AD71-6246-898F-BF6C703CCA1D}" dt="2022-09-09T03:00:47.485" v="13074"/>
          <ac:picMkLst>
            <pc:docMk/>
            <pc:sldMk cId="3574455880" sldId="306"/>
            <ac:picMk id="7" creationId="{503C1F25-68B9-3B0A-B287-3E3FBDF86CD4}"/>
          </ac:picMkLst>
        </pc:picChg>
        <pc:picChg chg="add del mod">
          <ac:chgData name="钱 霖奕" userId="d928a817aa094823" providerId="LiveId" clId="{B98D9CB8-AD71-6246-898F-BF6C703CCA1D}" dt="2022-09-09T03:01:23.285" v="13076" actId="478"/>
          <ac:picMkLst>
            <pc:docMk/>
            <pc:sldMk cId="3574455880" sldId="306"/>
            <ac:picMk id="8" creationId="{2DCA1842-2BA8-FFAC-2414-5786D1FF20EA}"/>
          </ac:picMkLst>
        </pc:picChg>
        <pc:picChg chg="add del mod">
          <ac:chgData name="钱 霖奕" userId="d928a817aa094823" providerId="LiveId" clId="{B98D9CB8-AD71-6246-898F-BF6C703CCA1D}" dt="2022-09-09T03:01:45.014" v="13078"/>
          <ac:picMkLst>
            <pc:docMk/>
            <pc:sldMk cId="3574455880" sldId="306"/>
            <ac:picMk id="9" creationId="{2DB636EE-E79F-4E8A-1914-81B77C9B014B}"/>
          </ac:picMkLst>
        </pc:picChg>
        <pc:picChg chg="add del mod">
          <ac:chgData name="钱 霖奕" userId="d928a817aa094823" providerId="LiveId" clId="{B98D9CB8-AD71-6246-898F-BF6C703CCA1D}" dt="2022-09-09T03:02:07.604" v="13085"/>
          <ac:picMkLst>
            <pc:docMk/>
            <pc:sldMk cId="3574455880" sldId="306"/>
            <ac:picMk id="10" creationId="{EFB3D744-7264-C42B-FCB5-C7DCFFD37074}"/>
          </ac:picMkLst>
        </pc:picChg>
      </pc:sldChg>
      <pc:sldChg chg="addSp delSp modSp add del mod">
        <pc:chgData name="钱 霖奕" userId="d928a817aa094823" providerId="LiveId" clId="{B98D9CB8-AD71-6246-898F-BF6C703CCA1D}" dt="2022-09-09T03:13:58.172" v="13537" actId="2696"/>
        <pc:sldMkLst>
          <pc:docMk/>
          <pc:sldMk cId="2954183714" sldId="307"/>
        </pc:sldMkLst>
        <pc:spChg chg="mod">
          <ac:chgData name="钱 霖奕" userId="d928a817aa094823" providerId="LiveId" clId="{B98D9CB8-AD71-6246-898F-BF6C703CCA1D}" dt="2022-09-09T03:01:55.743" v="13083" actId="20577"/>
          <ac:spMkLst>
            <pc:docMk/>
            <pc:sldMk cId="2954183714" sldId="307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07:24:55.959" v="1484" actId="478"/>
          <ac:picMkLst>
            <pc:docMk/>
            <pc:sldMk cId="2954183714" sldId="307"/>
            <ac:picMk id="4" creationId="{176601E6-3DCC-6BF2-9A0D-DED0866416D3}"/>
          </ac:picMkLst>
        </pc:picChg>
        <pc:picChg chg="add mod">
          <ac:chgData name="钱 霖奕" userId="d928a817aa094823" providerId="LiveId" clId="{B98D9CB8-AD71-6246-898F-BF6C703CCA1D}" dt="2022-09-09T03:13:53.715" v="13536" actId="14100"/>
          <ac:picMkLst>
            <pc:docMk/>
            <pc:sldMk cId="2954183714" sldId="307"/>
            <ac:picMk id="5" creationId="{8F3E52D4-F22E-D616-CDB2-885F2F1152B4}"/>
          </ac:picMkLst>
        </pc:picChg>
        <pc:picChg chg="add mod">
          <ac:chgData name="钱 霖奕" userId="d928a817aa094823" providerId="LiveId" clId="{B98D9CB8-AD71-6246-898F-BF6C703CCA1D}" dt="2022-09-07T07:26:26.122" v="1603" actId="1076"/>
          <ac:picMkLst>
            <pc:docMk/>
            <pc:sldMk cId="2954183714" sldId="307"/>
            <ac:picMk id="6" creationId="{414E8D6F-531F-403F-918E-50ACEC2F10CC}"/>
          </ac:picMkLst>
        </pc:picChg>
      </pc:sldChg>
      <pc:sldChg chg="new del">
        <pc:chgData name="钱 霖奕" userId="d928a817aa094823" providerId="LiveId" clId="{B98D9CB8-AD71-6246-898F-BF6C703CCA1D}" dt="2022-09-07T07:20:37.674" v="1402" actId="2696"/>
        <pc:sldMkLst>
          <pc:docMk/>
          <pc:sldMk cId="3447668762" sldId="307"/>
        </pc:sldMkLst>
      </pc:sldChg>
      <pc:sldChg chg="addSp delSp modSp add del mod">
        <pc:chgData name="钱 霖奕" userId="d928a817aa094823" providerId="LiveId" clId="{B98D9CB8-AD71-6246-898F-BF6C703CCA1D}" dt="2022-09-09T03:55:51.329" v="14423" actId="2696"/>
        <pc:sldMkLst>
          <pc:docMk/>
          <pc:sldMk cId="1817088828" sldId="308"/>
        </pc:sldMkLst>
        <pc:spChg chg="mod">
          <ac:chgData name="钱 霖奕" userId="d928a817aa094823" providerId="LiveId" clId="{B98D9CB8-AD71-6246-898F-BF6C703CCA1D}" dt="2022-09-09T03:20:56.764" v="13683" actId="20577"/>
          <ac:spMkLst>
            <pc:docMk/>
            <pc:sldMk cId="1817088828" sldId="308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9T03:20:58.004" v="13684" actId="1076"/>
          <ac:picMkLst>
            <pc:docMk/>
            <pc:sldMk cId="1817088828" sldId="308"/>
            <ac:picMk id="4" creationId="{AA44D5F8-1612-DD1E-14E5-3987EE313C5D}"/>
          </ac:picMkLst>
        </pc:picChg>
        <pc:picChg chg="del mod">
          <ac:chgData name="钱 霖奕" userId="d928a817aa094823" providerId="LiveId" clId="{B98D9CB8-AD71-6246-898F-BF6C703CCA1D}" dt="2022-09-07T07:32:25.657" v="1816" actId="478"/>
          <ac:picMkLst>
            <pc:docMk/>
            <pc:sldMk cId="1817088828" sldId="308"/>
            <ac:picMk id="5" creationId="{8F3E52D4-F22E-D616-CDB2-885F2F1152B4}"/>
          </ac:picMkLst>
        </pc:picChg>
        <pc:picChg chg="del">
          <ac:chgData name="钱 霖奕" userId="d928a817aa094823" providerId="LiveId" clId="{B98D9CB8-AD71-6246-898F-BF6C703CCA1D}" dt="2022-09-07T07:32:26.294" v="1817" actId="478"/>
          <ac:picMkLst>
            <pc:docMk/>
            <pc:sldMk cId="1817088828" sldId="308"/>
            <ac:picMk id="6" creationId="{414E8D6F-531F-403F-918E-50ACEC2F10CC}"/>
          </ac:picMkLst>
        </pc:picChg>
      </pc:sldChg>
      <pc:sldChg chg="addSp delSp modSp add mod ord">
        <pc:chgData name="钱 霖奕" userId="d928a817aa094823" providerId="LiveId" clId="{B98D9CB8-AD71-6246-898F-BF6C703CCA1D}" dt="2022-09-09T03:23:33.692" v="13779" actId="1076"/>
        <pc:sldMkLst>
          <pc:docMk/>
          <pc:sldMk cId="2006905101" sldId="309"/>
        </pc:sldMkLst>
        <pc:spChg chg="mod">
          <ac:chgData name="钱 霖奕" userId="d928a817aa094823" providerId="LiveId" clId="{B98D9CB8-AD71-6246-898F-BF6C703CCA1D}" dt="2022-09-09T03:14:47.910" v="13563" actId="2711"/>
          <ac:spMkLst>
            <pc:docMk/>
            <pc:sldMk cId="2006905101" sldId="309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3:23:22.829" v="13775" actId="20577"/>
          <ac:spMkLst>
            <pc:docMk/>
            <pc:sldMk cId="2006905101" sldId="309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07:59:58.451" v="2600" actId="478"/>
          <ac:picMkLst>
            <pc:docMk/>
            <pc:sldMk cId="2006905101" sldId="309"/>
            <ac:picMk id="4" creationId="{AA44D5F8-1612-DD1E-14E5-3987EE313C5D}"/>
          </ac:picMkLst>
        </pc:picChg>
        <pc:picChg chg="add del">
          <ac:chgData name="钱 霖奕" userId="d928a817aa094823" providerId="LiveId" clId="{B98D9CB8-AD71-6246-898F-BF6C703CCA1D}" dt="2022-09-09T03:14:34.386" v="13540"/>
          <ac:picMkLst>
            <pc:docMk/>
            <pc:sldMk cId="2006905101" sldId="309"/>
            <ac:picMk id="5" creationId="{C2B06B83-590D-4366-FE9A-8D01457DBC3F}"/>
          </ac:picMkLst>
        </pc:picChg>
        <pc:picChg chg="add mod">
          <ac:chgData name="钱 霖奕" userId="d928a817aa094823" providerId="LiveId" clId="{B98D9CB8-AD71-6246-898F-BF6C703CCA1D}" dt="2022-09-09T03:23:31.068" v="13778" actId="1076"/>
          <ac:picMkLst>
            <pc:docMk/>
            <pc:sldMk cId="2006905101" sldId="309"/>
            <ac:picMk id="6" creationId="{E35C4B3A-8FB5-6BBF-1BF3-8ABC7FFB18C3}"/>
          </ac:picMkLst>
        </pc:picChg>
        <pc:picChg chg="add mod modCrop">
          <ac:chgData name="钱 霖奕" userId="d928a817aa094823" providerId="LiveId" clId="{B98D9CB8-AD71-6246-898F-BF6C703CCA1D}" dt="2022-09-09T03:23:33.692" v="13779" actId="1076"/>
          <ac:picMkLst>
            <pc:docMk/>
            <pc:sldMk cId="2006905101" sldId="309"/>
            <ac:picMk id="7" creationId="{45731649-91BE-3318-DDE4-3424B3C4D4A4}"/>
          </ac:picMkLst>
        </pc:picChg>
      </pc:sldChg>
      <pc:sldChg chg="addSp delSp modSp add mod ord">
        <pc:chgData name="钱 霖奕" userId="d928a817aa094823" providerId="LiveId" clId="{B98D9CB8-AD71-6246-898F-BF6C703CCA1D}" dt="2022-09-09T03:43:46.152" v="14001" actId="478"/>
        <pc:sldMkLst>
          <pc:docMk/>
          <pc:sldMk cId="3346406250" sldId="310"/>
        </pc:sldMkLst>
        <pc:spChg chg="mod">
          <ac:chgData name="钱 霖奕" userId="d928a817aa094823" providerId="LiveId" clId="{B98D9CB8-AD71-6246-898F-BF6C703CCA1D}" dt="2022-09-09T03:38:57.676" v="13894" actId="20577"/>
          <ac:spMkLst>
            <pc:docMk/>
            <pc:sldMk cId="3346406250" sldId="310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3:43:32.798" v="13999" actId="20577"/>
          <ac:spMkLst>
            <pc:docMk/>
            <pc:sldMk cId="3346406250" sldId="310"/>
            <ac:spMk id="3" creationId="{D409E8CD-5526-EDDA-9C36-2A73126FF7C9}"/>
          </ac:spMkLst>
        </pc:spChg>
        <pc:picChg chg="add del mod">
          <ac:chgData name="钱 霖奕" userId="d928a817aa094823" providerId="LiveId" clId="{B98D9CB8-AD71-6246-898F-BF6C703CCA1D}" dt="2022-09-09T03:43:46.152" v="14001" actId="478"/>
          <ac:picMkLst>
            <pc:docMk/>
            <pc:sldMk cId="3346406250" sldId="310"/>
            <ac:picMk id="4" creationId="{5BADAA27-75D4-143D-A1C9-70FC4AB94B0A}"/>
          </ac:picMkLst>
        </pc:picChg>
        <pc:picChg chg="add mod">
          <ac:chgData name="钱 霖奕" userId="d928a817aa094823" providerId="LiveId" clId="{B98D9CB8-AD71-6246-898F-BF6C703CCA1D}" dt="2022-09-09T03:43:36.235" v="14000" actId="1076"/>
          <ac:picMkLst>
            <pc:docMk/>
            <pc:sldMk cId="3346406250" sldId="310"/>
            <ac:picMk id="5" creationId="{1DDF135A-CF4D-B5AD-12E5-352414F5332D}"/>
          </ac:picMkLst>
        </pc:picChg>
      </pc:sldChg>
      <pc:sldChg chg="addSp delSp modSp add mod ord">
        <pc:chgData name="钱 霖奕" userId="d928a817aa094823" providerId="LiveId" clId="{B98D9CB8-AD71-6246-898F-BF6C703CCA1D}" dt="2022-09-09T03:46:51.096" v="14082"/>
        <pc:sldMkLst>
          <pc:docMk/>
          <pc:sldMk cId="56420184" sldId="311"/>
        </pc:sldMkLst>
        <pc:spChg chg="mod">
          <ac:chgData name="钱 霖奕" userId="d928a817aa094823" providerId="LiveId" clId="{B98D9CB8-AD71-6246-898F-BF6C703CCA1D}" dt="2022-09-09T03:44:19.680" v="14038" actId="2711"/>
          <ac:spMkLst>
            <pc:docMk/>
            <pc:sldMk cId="56420184" sldId="311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3:45:09.641" v="14062" actId="20577"/>
          <ac:spMkLst>
            <pc:docMk/>
            <pc:sldMk cId="56420184" sldId="311"/>
            <ac:spMk id="3" creationId="{D409E8CD-5526-EDDA-9C36-2A73126FF7C9}"/>
          </ac:spMkLst>
        </pc:spChg>
        <pc:picChg chg="add del mod">
          <ac:chgData name="钱 霖奕" userId="d928a817aa094823" providerId="LiveId" clId="{B98D9CB8-AD71-6246-898F-BF6C703CCA1D}" dt="2022-09-09T03:45:33.907" v="14065" actId="478"/>
          <ac:picMkLst>
            <pc:docMk/>
            <pc:sldMk cId="56420184" sldId="311"/>
            <ac:picMk id="4" creationId="{5BADAA27-75D4-143D-A1C9-70FC4AB94B0A}"/>
          </ac:picMkLst>
        </pc:picChg>
        <pc:picChg chg="add mod">
          <ac:chgData name="钱 霖奕" userId="d928a817aa094823" providerId="LiveId" clId="{B98D9CB8-AD71-6246-898F-BF6C703CCA1D}" dt="2022-09-09T03:46:48.449" v="14078" actId="1076"/>
          <ac:picMkLst>
            <pc:docMk/>
            <pc:sldMk cId="56420184" sldId="311"/>
            <ac:picMk id="5" creationId="{BD224037-DA4D-29EF-D19D-7965D96D3F35}"/>
          </ac:picMkLst>
        </pc:picChg>
        <pc:picChg chg="add del mod">
          <ac:chgData name="钱 霖奕" userId="d928a817aa094823" providerId="LiveId" clId="{B98D9CB8-AD71-6246-898F-BF6C703CCA1D}" dt="2022-09-09T03:46:51.096" v="14082"/>
          <ac:picMkLst>
            <pc:docMk/>
            <pc:sldMk cId="56420184" sldId="311"/>
            <ac:picMk id="6" creationId="{7E3F41EA-D256-7DDF-190E-F2989F6F1C99}"/>
          </ac:picMkLst>
        </pc:picChg>
      </pc:sldChg>
      <pc:sldChg chg="addSp delSp modSp add del mod ord">
        <pc:chgData name="钱 霖奕" userId="d928a817aa094823" providerId="LiveId" clId="{B98D9CB8-AD71-6246-898F-BF6C703CCA1D}" dt="2022-09-09T03:55:48.596" v="14422" actId="2696"/>
        <pc:sldMkLst>
          <pc:docMk/>
          <pc:sldMk cId="3067313545" sldId="312"/>
        </pc:sldMkLst>
        <pc:spChg chg="mod">
          <ac:chgData name="钱 霖奕" userId="d928a817aa094823" providerId="LiveId" clId="{B98D9CB8-AD71-6246-898F-BF6C703CCA1D}" dt="2022-09-07T11:25:46.455" v="5045" actId="20577"/>
          <ac:spMkLst>
            <pc:docMk/>
            <pc:sldMk cId="3067313545" sldId="312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11:12:31.146" v="4184" actId="478"/>
          <ac:picMkLst>
            <pc:docMk/>
            <pc:sldMk cId="3067313545" sldId="312"/>
            <ac:picMk id="4" creationId="{5BADAA27-75D4-143D-A1C9-70FC4AB94B0A}"/>
          </ac:picMkLst>
        </pc:picChg>
        <pc:picChg chg="add mod">
          <ac:chgData name="钱 霖奕" userId="d928a817aa094823" providerId="LiveId" clId="{B98D9CB8-AD71-6246-898F-BF6C703CCA1D}" dt="2022-09-07T11:23:14.424" v="4727" actId="1076"/>
          <ac:picMkLst>
            <pc:docMk/>
            <pc:sldMk cId="3067313545" sldId="312"/>
            <ac:picMk id="5" creationId="{1245A1AB-DDA0-A7C9-AFF8-18BA64A8A747}"/>
          </ac:picMkLst>
        </pc:picChg>
      </pc:sldChg>
      <pc:sldChg chg="addSp delSp modSp add del mod setBg">
        <pc:chgData name="钱 霖奕" userId="d928a817aa094823" providerId="LiveId" clId="{B98D9CB8-AD71-6246-898F-BF6C703CCA1D}" dt="2022-09-09T05:04:07.834" v="14766" actId="2696"/>
        <pc:sldMkLst>
          <pc:docMk/>
          <pc:sldMk cId="1129044934" sldId="313"/>
        </pc:sldMkLst>
        <pc:spChg chg="mod">
          <ac:chgData name="钱 霖奕" userId="d928a817aa094823" providerId="LiveId" clId="{B98D9CB8-AD71-6246-898F-BF6C703CCA1D}" dt="2022-09-07T11:31:10.152" v="5252" actId="26606"/>
          <ac:spMkLst>
            <pc:docMk/>
            <pc:sldMk cId="1129044934" sldId="313"/>
            <ac:spMk id="2" creationId="{7A56D87B-AA91-E547-3E45-5641F4064636}"/>
          </ac:spMkLst>
        </pc:spChg>
        <pc:spChg chg="mod ord">
          <ac:chgData name="钱 霖奕" userId="d928a817aa094823" providerId="LiveId" clId="{B98D9CB8-AD71-6246-898F-BF6C703CCA1D}" dt="2022-09-07T11:32:56.879" v="5364" actId="20577"/>
          <ac:spMkLst>
            <pc:docMk/>
            <pc:sldMk cId="1129044934" sldId="313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7T11:31:10.152" v="5252" actId="26606"/>
          <ac:picMkLst>
            <pc:docMk/>
            <pc:sldMk cId="1129044934" sldId="313"/>
            <ac:picMk id="4" creationId="{CB56946C-5859-D2CE-1301-38FF1DB9D079}"/>
          </ac:picMkLst>
        </pc:picChg>
        <pc:picChg chg="del">
          <ac:chgData name="钱 霖奕" userId="d928a817aa094823" providerId="LiveId" clId="{B98D9CB8-AD71-6246-898F-BF6C703CCA1D}" dt="2022-09-07T11:28:07.830" v="5097" actId="478"/>
          <ac:picMkLst>
            <pc:docMk/>
            <pc:sldMk cId="1129044934" sldId="313"/>
            <ac:picMk id="5" creationId="{1245A1AB-DDA0-A7C9-AFF8-18BA64A8A747}"/>
          </ac:picMkLst>
        </pc:picChg>
      </pc:sldChg>
      <pc:sldChg chg="delSp modSp add del mod">
        <pc:chgData name="钱 霖奕" userId="d928a817aa094823" providerId="LiveId" clId="{B98D9CB8-AD71-6246-898F-BF6C703CCA1D}" dt="2022-09-09T05:06:55.590" v="14975" actId="2696"/>
        <pc:sldMkLst>
          <pc:docMk/>
          <pc:sldMk cId="1037658871" sldId="314"/>
        </pc:sldMkLst>
        <pc:spChg chg="mod">
          <ac:chgData name="钱 霖奕" userId="d928a817aa094823" providerId="LiveId" clId="{B98D9CB8-AD71-6246-898F-BF6C703CCA1D}" dt="2022-09-07T11:37:47.209" v="5573" actId="20577"/>
          <ac:spMkLst>
            <pc:docMk/>
            <pc:sldMk cId="1037658871" sldId="314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11:37:42.819" v="5567" actId="478"/>
          <ac:picMkLst>
            <pc:docMk/>
            <pc:sldMk cId="1037658871" sldId="314"/>
            <ac:picMk id="4" creationId="{CB56946C-5859-D2CE-1301-38FF1DB9D079}"/>
          </ac:picMkLst>
        </pc:picChg>
      </pc:sldChg>
      <pc:sldChg chg="modSp add del mod">
        <pc:chgData name="钱 霖奕" userId="d928a817aa094823" providerId="LiveId" clId="{B98D9CB8-AD71-6246-898F-BF6C703CCA1D}" dt="2022-09-09T05:15:31.638" v="15207" actId="2696"/>
        <pc:sldMkLst>
          <pc:docMk/>
          <pc:sldMk cId="4270918882" sldId="315"/>
        </pc:sldMkLst>
        <pc:spChg chg="mod">
          <ac:chgData name="钱 霖奕" userId="d928a817aa094823" providerId="LiveId" clId="{B98D9CB8-AD71-6246-898F-BF6C703CCA1D}" dt="2022-09-07T11:43:55.814" v="5957" actId="20577"/>
          <ac:spMkLst>
            <pc:docMk/>
            <pc:sldMk cId="4270918882" sldId="315"/>
            <ac:spMk id="3" creationId="{D409E8CD-5526-EDDA-9C36-2A73126FF7C9}"/>
          </ac:spMkLst>
        </pc:spChg>
      </pc:sldChg>
      <pc:sldChg chg="modSp add del mod">
        <pc:chgData name="钱 霖奕" userId="d928a817aa094823" providerId="LiveId" clId="{B98D9CB8-AD71-6246-898F-BF6C703CCA1D}" dt="2022-09-09T05:16:24.039" v="15218" actId="2696"/>
        <pc:sldMkLst>
          <pc:docMk/>
          <pc:sldMk cId="1717879316" sldId="316"/>
        </pc:sldMkLst>
        <pc:spChg chg="mod">
          <ac:chgData name="钱 霖奕" userId="d928a817aa094823" providerId="LiveId" clId="{B98D9CB8-AD71-6246-898F-BF6C703CCA1D}" dt="2022-09-07T11:48:38.442" v="6249" actId="20577"/>
          <ac:spMkLst>
            <pc:docMk/>
            <pc:sldMk cId="1717879316" sldId="316"/>
            <ac:spMk id="3" creationId="{D409E8CD-5526-EDDA-9C36-2A73126FF7C9}"/>
          </ac:spMkLst>
        </pc:spChg>
      </pc:sldChg>
      <pc:sldChg chg="addSp modSp add del mod">
        <pc:chgData name="钱 霖奕" userId="d928a817aa094823" providerId="LiveId" clId="{B98D9CB8-AD71-6246-898F-BF6C703CCA1D}" dt="2022-09-09T05:24:19.235" v="15769" actId="2696"/>
        <pc:sldMkLst>
          <pc:docMk/>
          <pc:sldMk cId="3426584647" sldId="317"/>
        </pc:sldMkLst>
        <pc:spChg chg="mod">
          <ac:chgData name="钱 霖奕" userId="d928a817aa094823" providerId="LiveId" clId="{B98D9CB8-AD71-6246-898F-BF6C703CCA1D}" dt="2022-09-07T11:49:31.895" v="6301" actId="20577"/>
          <ac:spMkLst>
            <pc:docMk/>
            <pc:sldMk cId="3426584647" sldId="317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5:16:27.918" v="15220" actId="1076"/>
          <ac:spMkLst>
            <pc:docMk/>
            <pc:sldMk cId="3426584647" sldId="317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7T12:26:20.402" v="6487" actId="1076"/>
          <ac:picMkLst>
            <pc:docMk/>
            <pc:sldMk cId="3426584647" sldId="317"/>
            <ac:picMk id="4" creationId="{FAE34755-C88E-059A-FA06-F912D48E6DDB}"/>
          </ac:picMkLst>
        </pc:picChg>
      </pc:sldChg>
      <pc:sldChg chg="addSp delSp modSp add del mod">
        <pc:chgData name="钱 霖奕" userId="d928a817aa094823" providerId="LiveId" clId="{B98D9CB8-AD71-6246-898F-BF6C703CCA1D}" dt="2022-09-09T05:31:22.022" v="16289" actId="2696"/>
        <pc:sldMkLst>
          <pc:docMk/>
          <pc:sldMk cId="1134662786" sldId="318"/>
        </pc:sldMkLst>
        <pc:spChg chg="mod">
          <ac:chgData name="钱 霖奕" userId="d928a817aa094823" providerId="LiveId" clId="{B98D9CB8-AD71-6246-898F-BF6C703CCA1D}" dt="2022-09-07T12:39:50.479" v="6696" actId="20577"/>
          <ac:spMkLst>
            <pc:docMk/>
            <pc:sldMk cId="1134662786" sldId="318"/>
            <ac:spMk id="3" creationId="{D409E8CD-5526-EDDA-9C36-2A73126FF7C9}"/>
          </ac:spMkLst>
        </pc:spChg>
        <pc:spChg chg="add del mod">
          <ac:chgData name="钱 霖奕" userId="d928a817aa094823" providerId="LiveId" clId="{B98D9CB8-AD71-6246-898F-BF6C703CCA1D}" dt="2022-09-07T12:39:52.274" v="6698"/>
          <ac:spMkLst>
            <pc:docMk/>
            <pc:sldMk cId="1134662786" sldId="318"/>
            <ac:spMk id="6" creationId="{720E309E-ED1E-31DB-8BB0-C53DE14C4494}"/>
          </ac:spMkLst>
        </pc:spChg>
        <pc:picChg chg="del">
          <ac:chgData name="钱 霖奕" userId="d928a817aa094823" providerId="LiveId" clId="{B98D9CB8-AD71-6246-898F-BF6C703CCA1D}" dt="2022-09-07T12:31:45.023" v="6508" actId="478"/>
          <ac:picMkLst>
            <pc:docMk/>
            <pc:sldMk cId="1134662786" sldId="318"/>
            <ac:picMk id="4" creationId="{FAE34755-C88E-059A-FA06-F912D48E6DDB}"/>
          </ac:picMkLst>
        </pc:picChg>
        <pc:picChg chg="add mod">
          <ac:chgData name="钱 霖奕" userId="d928a817aa094823" providerId="LiveId" clId="{B98D9CB8-AD71-6246-898F-BF6C703CCA1D}" dt="2022-09-07T12:31:47.208" v="6510" actId="1076"/>
          <ac:picMkLst>
            <pc:docMk/>
            <pc:sldMk cId="1134662786" sldId="318"/>
            <ac:picMk id="5" creationId="{678169F1-907E-8E39-2F0C-E1ECCC36E089}"/>
          </ac:picMkLst>
        </pc:picChg>
      </pc:sldChg>
      <pc:sldChg chg="addSp modSp add del mod">
        <pc:chgData name="钱 霖奕" userId="d928a817aa094823" providerId="LiveId" clId="{B98D9CB8-AD71-6246-898F-BF6C703CCA1D}" dt="2022-09-09T05:32:12.991" v="16292" actId="2696"/>
        <pc:sldMkLst>
          <pc:docMk/>
          <pc:sldMk cId="127483809" sldId="319"/>
        </pc:sldMkLst>
        <pc:spChg chg="mod">
          <ac:chgData name="钱 霖奕" userId="d928a817aa094823" providerId="LiveId" clId="{B98D9CB8-AD71-6246-898F-BF6C703CCA1D}" dt="2022-09-07T12:42:27.991" v="6907" actId="20577"/>
          <ac:spMkLst>
            <pc:docMk/>
            <pc:sldMk cId="127483809" sldId="319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7T12:44:16.691" v="6909" actId="1076"/>
          <ac:picMkLst>
            <pc:docMk/>
            <pc:sldMk cId="127483809" sldId="319"/>
            <ac:picMk id="4" creationId="{86B34A8F-8057-BB61-AE78-293600BDFF3D}"/>
          </ac:picMkLst>
        </pc:picChg>
      </pc:sldChg>
      <pc:sldChg chg="addSp delSp modSp add del mod">
        <pc:chgData name="钱 霖奕" userId="d928a817aa094823" providerId="LiveId" clId="{B98D9CB8-AD71-6246-898F-BF6C703CCA1D}" dt="2022-09-09T05:32:10.831" v="16291" actId="2696"/>
        <pc:sldMkLst>
          <pc:docMk/>
          <pc:sldMk cId="1380978438" sldId="320"/>
        </pc:sldMkLst>
        <pc:spChg chg="mod">
          <ac:chgData name="钱 霖奕" userId="d928a817aa094823" providerId="LiveId" clId="{B98D9CB8-AD71-6246-898F-BF6C703CCA1D}" dt="2022-09-08T07:10:41.515" v="7318" actId="20577"/>
          <ac:spMkLst>
            <pc:docMk/>
            <pc:sldMk cId="1380978438" sldId="320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12:54:52.602" v="6942" actId="478"/>
          <ac:picMkLst>
            <pc:docMk/>
            <pc:sldMk cId="1380978438" sldId="320"/>
            <ac:picMk id="4" creationId="{86B34A8F-8057-BB61-AE78-293600BDFF3D}"/>
          </ac:picMkLst>
        </pc:picChg>
        <pc:picChg chg="del">
          <ac:chgData name="钱 霖奕" userId="d928a817aa094823" providerId="LiveId" clId="{B98D9CB8-AD71-6246-898F-BF6C703CCA1D}" dt="2022-09-07T12:54:53.049" v="6943" actId="478"/>
          <ac:picMkLst>
            <pc:docMk/>
            <pc:sldMk cId="1380978438" sldId="320"/>
            <ac:picMk id="5" creationId="{678169F1-907E-8E39-2F0C-E1ECCC36E089}"/>
          </ac:picMkLst>
        </pc:picChg>
        <pc:picChg chg="add mod">
          <ac:chgData name="钱 霖奕" userId="d928a817aa094823" providerId="LiveId" clId="{B98D9CB8-AD71-6246-898F-BF6C703CCA1D}" dt="2022-09-08T07:10:03.603" v="7238" actId="1076"/>
          <ac:picMkLst>
            <pc:docMk/>
            <pc:sldMk cId="1380978438" sldId="320"/>
            <ac:picMk id="6" creationId="{803517CB-5FF6-ED16-7724-E12245201CB4}"/>
          </ac:picMkLst>
        </pc:picChg>
      </pc:sldChg>
      <pc:sldChg chg="addSp delSp modSp add mod">
        <pc:chgData name="钱 霖奕" userId="d928a817aa094823" providerId="LiveId" clId="{B98D9CB8-AD71-6246-898F-BF6C703CCA1D}" dt="2022-09-09T05:38:14.059" v="16551" actId="20577"/>
        <pc:sldMkLst>
          <pc:docMk/>
          <pc:sldMk cId="204656001" sldId="321"/>
        </pc:sldMkLst>
        <pc:spChg chg="mod">
          <ac:chgData name="钱 霖奕" userId="d928a817aa094823" providerId="LiveId" clId="{B98D9CB8-AD71-6246-898F-BF6C703CCA1D}" dt="2022-09-09T05:32:35.770" v="16313" actId="2711"/>
          <ac:spMkLst>
            <pc:docMk/>
            <pc:sldMk cId="204656001" sldId="321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5:38:14.059" v="16551" actId="20577"/>
          <ac:spMkLst>
            <pc:docMk/>
            <pc:sldMk cId="204656001" sldId="321"/>
            <ac:spMk id="3" creationId="{D409E8CD-5526-EDDA-9C36-2A73126FF7C9}"/>
          </ac:spMkLst>
        </pc:spChg>
        <pc:picChg chg="add mod modCrop">
          <ac:chgData name="钱 霖奕" userId="d928a817aa094823" providerId="LiveId" clId="{B98D9CB8-AD71-6246-898F-BF6C703CCA1D}" dt="2022-09-09T05:38:06.808" v="16549" actId="732"/>
          <ac:picMkLst>
            <pc:docMk/>
            <pc:sldMk cId="204656001" sldId="321"/>
            <ac:picMk id="4" creationId="{8F967750-A205-5635-946D-A3F4D849CE48}"/>
          </ac:picMkLst>
        </pc:picChg>
        <pc:picChg chg="add del mod">
          <ac:chgData name="钱 霖奕" userId="d928a817aa094823" providerId="LiveId" clId="{B98D9CB8-AD71-6246-898F-BF6C703CCA1D}" dt="2022-09-09T05:32:09.091" v="16290" actId="478"/>
          <ac:picMkLst>
            <pc:docMk/>
            <pc:sldMk cId="204656001" sldId="321"/>
            <ac:picMk id="5" creationId="{EEC2B3BE-5086-1380-ABF8-B61A78D3FD0F}"/>
          </ac:picMkLst>
        </pc:picChg>
        <pc:picChg chg="del">
          <ac:chgData name="钱 霖奕" userId="d928a817aa094823" providerId="LiveId" clId="{B98D9CB8-AD71-6246-898F-BF6C703CCA1D}" dt="2022-09-08T07:11:24.938" v="7361" actId="478"/>
          <ac:picMkLst>
            <pc:docMk/>
            <pc:sldMk cId="204656001" sldId="321"/>
            <ac:picMk id="6" creationId="{803517CB-5FF6-ED16-7724-E12245201CB4}"/>
          </ac:picMkLst>
        </pc:picChg>
        <pc:picChg chg="add mod">
          <ac:chgData name="钱 霖奕" userId="d928a817aa094823" providerId="LiveId" clId="{B98D9CB8-AD71-6246-898F-BF6C703CCA1D}" dt="2022-09-09T05:38:00.264" v="16548" actId="1076"/>
          <ac:picMkLst>
            <pc:docMk/>
            <pc:sldMk cId="204656001" sldId="321"/>
            <ac:picMk id="7" creationId="{83464E46-84AB-548A-5627-7A887B7FA1CC}"/>
          </ac:picMkLst>
        </pc:picChg>
      </pc:sldChg>
      <pc:sldChg chg="addSp delSp modSp add del mod">
        <pc:chgData name="钱 霖奕" userId="d928a817aa094823" providerId="LiveId" clId="{B98D9CB8-AD71-6246-898F-BF6C703CCA1D}" dt="2022-09-08T12:34:01.335" v="7901" actId="2890"/>
        <pc:sldMkLst>
          <pc:docMk/>
          <pc:sldMk cId="706556817" sldId="322"/>
        </pc:sldMkLst>
        <pc:picChg chg="mod">
          <ac:chgData name="钱 霖奕" userId="d928a817aa094823" providerId="LiveId" clId="{B98D9CB8-AD71-6246-898F-BF6C703CCA1D}" dt="2022-09-08T12:33:58.970" v="7899" actId="1076"/>
          <ac:picMkLst>
            <pc:docMk/>
            <pc:sldMk cId="706556817" sldId="322"/>
            <ac:picMk id="4" creationId="{8F967750-A205-5635-946D-A3F4D849CE48}"/>
          </ac:picMkLst>
        </pc:picChg>
        <pc:picChg chg="mod">
          <ac:chgData name="钱 霖奕" userId="d928a817aa094823" providerId="LiveId" clId="{B98D9CB8-AD71-6246-898F-BF6C703CCA1D}" dt="2022-09-08T12:33:59.528" v="7900" actId="1076"/>
          <ac:picMkLst>
            <pc:docMk/>
            <pc:sldMk cId="706556817" sldId="322"/>
            <ac:picMk id="5" creationId="{EEC2B3BE-5086-1380-ABF8-B61A78D3FD0F}"/>
          </ac:picMkLst>
        </pc:picChg>
        <pc:picChg chg="add del mod">
          <ac:chgData name="钱 霖奕" userId="d928a817aa094823" providerId="LiveId" clId="{B98D9CB8-AD71-6246-898F-BF6C703CCA1D}" dt="2022-09-08T12:33:49.074" v="7896"/>
          <ac:picMkLst>
            <pc:docMk/>
            <pc:sldMk cId="706556817" sldId="322"/>
            <ac:picMk id="6" creationId="{4AB7AC99-7B55-74B5-F18A-161C6540AD7C}"/>
          </ac:picMkLst>
        </pc:picChg>
        <pc:picChg chg="add del mod">
          <ac:chgData name="钱 霖奕" userId="d928a817aa094823" providerId="LiveId" clId="{B98D9CB8-AD71-6246-898F-BF6C703CCA1D}" dt="2022-09-08T12:33:53.099" v="7898"/>
          <ac:picMkLst>
            <pc:docMk/>
            <pc:sldMk cId="706556817" sldId="322"/>
            <ac:picMk id="7" creationId="{3F4B17A8-2FAF-0F20-DF0D-A6C9BDFC6223}"/>
          </ac:picMkLst>
        </pc:picChg>
      </pc:sldChg>
      <pc:sldChg chg="modSp add del mod">
        <pc:chgData name="钱 霖奕" userId="d928a817aa094823" providerId="LiveId" clId="{B98D9CB8-AD71-6246-898F-BF6C703CCA1D}" dt="2022-09-09T05:39:06.221" v="16556" actId="2696"/>
        <pc:sldMkLst>
          <pc:docMk/>
          <pc:sldMk cId="2152533933" sldId="322"/>
        </pc:sldMkLst>
        <pc:spChg chg="mod">
          <ac:chgData name="钱 霖奕" userId="d928a817aa094823" providerId="LiveId" clId="{B98D9CB8-AD71-6246-898F-BF6C703CCA1D}" dt="2022-09-08T12:34:53.823" v="7983" actId="20577"/>
          <ac:spMkLst>
            <pc:docMk/>
            <pc:sldMk cId="2152533933" sldId="322"/>
            <ac:spMk id="3" creationId="{D409E8CD-5526-EDDA-9C36-2A73126FF7C9}"/>
          </ac:spMkLst>
        </pc:spChg>
      </pc:sldChg>
      <pc:sldChg chg="addSp delSp modSp add del mod">
        <pc:chgData name="钱 霖奕" userId="d928a817aa094823" providerId="LiveId" clId="{B98D9CB8-AD71-6246-898F-BF6C703CCA1D}" dt="2022-09-09T05:38:43.310" v="16552" actId="2696"/>
        <pc:sldMkLst>
          <pc:docMk/>
          <pc:sldMk cId="2112628085" sldId="323"/>
        </pc:sldMkLst>
        <pc:spChg chg="mod">
          <ac:chgData name="钱 霖奕" userId="d928a817aa094823" providerId="LiveId" clId="{B98D9CB8-AD71-6246-898F-BF6C703CCA1D}" dt="2022-09-08T12:49:18.206" v="8441" actId="20577"/>
          <ac:spMkLst>
            <pc:docMk/>
            <pc:sldMk cId="2112628085" sldId="323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8T12:42:06.581" v="8157" actId="478"/>
          <ac:picMkLst>
            <pc:docMk/>
            <pc:sldMk cId="2112628085" sldId="323"/>
            <ac:picMk id="4" creationId="{8F967750-A205-5635-946D-A3F4D849CE48}"/>
          </ac:picMkLst>
        </pc:picChg>
        <pc:picChg chg="del">
          <ac:chgData name="钱 霖奕" userId="d928a817aa094823" providerId="LiveId" clId="{B98D9CB8-AD71-6246-898F-BF6C703CCA1D}" dt="2022-09-08T12:42:06.163" v="8156" actId="478"/>
          <ac:picMkLst>
            <pc:docMk/>
            <pc:sldMk cId="2112628085" sldId="323"/>
            <ac:picMk id="5" creationId="{EEC2B3BE-5086-1380-ABF8-B61A78D3FD0F}"/>
          </ac:picMkLst>
        </pc:picChg>
        <pc:picChg chg="add mod">
          <ac:chgData name="钱 霖奕" userId="d928a817aa094823" providerId="LiveId" clId="{B98D9CB8-AD71-6246-898F-BF6C703CCA1D}" dt="2022-09-08T12:46:46.750" v="8271" actId="1076"/>
          <ac:picMkLst>
            <pc:docMk/>
            <pc:sldMk cId="2112628085" sldId="323"/>
            <ac:picMk id="6" creationId="{2228BB87-B7C5-F22E-2DAA-D9829F7AB314}"/>
          </ac:picMkLst>
        </pc:picChg>
      </pc:sldChg>
      <pc:sldChg chg="addSp delSp modSp add mod">
        <pc:chgData name="钱 霖奕" userId="d928a817aa094823" providerId="LiveId" clId="{B98D9CB8-AD71-6246-898F-BF6C703CCA1D}" dt="2022-09-08T13:34:49.479" v="9206"/>
        <pc:sldMkLst>
          <pc:docMk/>
          <pc:sldMk cId="2755558124" sldId="324"/>
        </pc:sldMkLst>
        <pc:spChg chg="del mod">
          <ac:chgData name="钱 霖奕" userId="d928a817aa094823" providerId="LiveId" clId="{B98D9CB8-AD71-6246-898F-BF6C703CCA1D}" dt="2022-09-08T13:34:49.479" v="9206"/>
          <ac:spMkLst>
            <pc:docMk/>
            <pc:sldMk cId="2755558124" sldId="324"/>
            <ac:spMk id="3" creationId="{8D3ED66A-9556-3EF7-E824-EA0C912A258F}"/>
          </ac:spMkLst>
        </pc:spChg>
        <pc:picChg chg="add mod">
          <ac:chgData name="钱 霖奕" userId="d928a817aa094823" providerId="LiveId" clId="{B98D9CB8-AD71-6246-898F-BF6C703CCA1D}" dt="2022-09-08T13:34:49.479" v="9206"/>
          <ac:picMkLst>
            <pc:docMk/>
            <pc:sldMk cId="2755558124" sldId="324"/>
            <ac:picMk id="4" creationId="{A07EB72F-6FD5-FF11-3CD2-BEE9BD03F615}"/>
          </ac:picMkLst>
        </pc:picChg>
      </pc:sldChg>
      <pc:sldChg chg="delSp modSp add mod">
        <pc:chgData name="钱 霖奕" userId="d928a817aa094823" providerId="LiveId" clId="{B98D9CB8-AD71-6246-898F-BF6C703CCA1D}" dt="2022-09-08T15:06:12.187" v="10677" actId="20577"/>
        <pc:sldMkLst>
          <pc:docMk/>
          <pc:sldMk cId="3444551174" sldId="325"/>
        </pc:sldMkLst>
        <pc:spChg chg="mod">
          <ac:chgData name="钱 霖奕" userId="d928a817aa094823" providerId="LiveId" clId="{B98D9CB8-AD71-6246-898F-BF6C703CCA1D}" dt="2022-09-08T15:06:12.187" v="10677" actId="20577"/>
          <ac:spMkLst>
            <pc:docMk/>
            <pc:sldMk cId="3444551174" sldId="325"/>
            <ac:spMk id="3" creationId="{52B9B3EB-A1F0-7384-7A85-04967D0E1E6E}"/>
          </ac:spMkLst>
        </pc:spChg>
        <pc:picChg chg="del">
          <ac:chgData name="钱 霖奕" userId="d928a817aa094823" providerId="LiveId" clId="{B98D9CB8-AD71-6246-898F-BF6C703CCA1D}" dt="2022-09-08T13:56:19.319" v="9943" actId="478"/>
          <ac:picMkLst>
            <pc:docMk/>
            <pc:sldMk cId="3444551174" sldId="325"/>
            <ac:picMk id="1026" creationId="{5B1BC768-B41E-A166-1E52-135D11682396}"/>
          </ac:picMkLst>
        </pc:picChg>
      </pc:sldChg>
      <pc:sldChg chg="addSp delSp modSp add mod">
        <pc:chgData name="钱 霖奕" userId="d928a817aa094823" providerId="LiveId" clId="{B98D9CB8-AD71-6246-898F-BF6C703CCA1D}" dt="2022-09-09T01:43:29.079" v="11560" actId="20577"/>
        <pc:sldMkLst>
          <pc:docMk/>
          <pc:sldMk cId="2704491944" sldId="326"/>
        </pc:sldMkLst>
        <pc:spChg chg="mod">
          <ac:chgData name="钱 霖奕" userId="d928a817aa094823" providerId="LiveId" clId="{B98D9CB8-AD71-6246-898F-BF6C703CCA1D}" dt="2022-09-08T15:19:57.289" v="10885" actId="20577"/>
          <ac:spMkLst>
            <pc:docMk/>
            <pc:sldMk cId="2704491944" sldId="326"/>
            <ac:spMk id="2" creationId="{BFBFC69E-A847-667A-8CCB-1AD9764659E0}"/>
          </ac:spMkLst>
        </pc:spChg>
        <pc:spChg chg="add del mod">
          <ac:chgData name="钱 霖奕" userId="d928a817aa094823" providerId="LiveId" clId="{B98D9CB8-AD71-6246-898F-BF6C703CCA1D}" dt="2022-09-09T01:43:29.079" v="11560" actId="20577"/>
          <ac:spMkLst>
            <pc:docMk/>
            <pc:sldMk cId="2704491944" sldId="326"/>
            <ac:spMk id="3" creationId="{2BCDEE75-1E69-6286-16E0-AB428BF6C4AA}"/>
          </ac:spMkLst>
        </pc:spChg>
        <pc:picChg chg="add del mod">
          <ac:chgData name="钱 霖奕" userId="d928a817aa094823" providerId="LiveId" clId="{B98D9CB8-AD71-6246-898F-BF6C703CCA1D}" dt="2022-09-09T01:34:45.945" v="10944"/>
          <ac:picMkLst>
            <pc:docMk/>
            <pc:sldMk cId="2704491944" sldId="326"/>
            <ac:picMk id="4" creationId="{C7A66C47-8EB1-9E77-D0D3-1255EEEFDF5C}"/>
          </ac:picMkLst>
        </pc:picChg>
        <pc:picChg chg="add del">
          <ac:chgData name="钱 霖奕" userId="d928a817aa094823" providerId="LiveId" clId="{B98D9CB8-AD71-6246-898F-BF6C703CCA1D}" dt="2022-09-09T01:35:04.989" v="10959"/>
          <ac:picMkLst>
            <pc:docMk/>
            <pc:sldMk cId="2704491944" sldId="326"/>
            <ac:picMk id="5" creationId="{E062F716-187A-257B-D04D-DDB44F9DFC0D}"/>
          </ac:picMkLst>
        </pc:picChg>
        <pc:picChg chg="add del">
          <ac:chgData name="钱 霖奕" userId="d928a817aa094823" providerId="LiveId" clId="{B98D9CB8-AD71-6246-898F-BF6C703CCA1D}" dt="2022-09-09T01:35:20.551" v="10961"/>
          <ac:picMkLst>
            <pc:docMk/>
            <pc:sldMk cId="2704491944" sldId="326"/>
            <ac:picMk id="6" creationId="{8E8E81AD-F87D-D64F-ECB5-C5720901CE64}"/>
          </ac:picMkLst>
        </pc:picChg>
      </pc:sldChg>
      <pc:sldChg chg="addSp delSp modSp add mod">
        <pc:chgData name="钱 霖奕" userId="d928a817aa094823" providerId="LiveId" clId="{B98D9CB8-AD71-6246-898F-BF6C703CCA1D}" dt="2022-09-09T02:07:54.603" v="12023" actId="1076"/>
        <pc:sldMkLst>
          <pc:docMk/>
          <pc:sldMk cId="884590934" sldId="327"/>
        </pc:sldMkLst>
        <pc:spChg chg="mod">
          <ac:chgData name="钱 霖奕" userId="d928a817aa094823" providerId="LiveId" clId="{B98D9CB8-AD71-6246-898F-BF6C703CCA1D}" dt="2022-09-09T01:46:40.922" v="11622" actId="20577"/>
          <ac:spMkLst>
            <pc:docMk/>
            <pc:sldMk cId="884590934" sldId="327"/>
            <ac:spMk id="2" creationId="{BFBFC69E-A847-667A-8CCB-1AD9764659E0}"/>
          </ac:spMkLst>
        </pc:spChg>
        <pc:spChg chg="mod">
          <ac:chgData name="钱 霖奕" userId="d928a817aa094823" providerId="LiveId" clId="{B98D9CB8-AD71-6246-898F-BF6C703CCA1D}" dt="2022-09-09T02:07:38.610" v="12022" actId="2710"/>
          <ac:spMkLst>
            <pc:docMk/>
            <pc:sldMk cId="884590934" sldId="327"/>
            <ac:spMk id="3" creationId="{2BCDEE75-1E69-6286-16E0-AB428BF6C4AA}"/>
          </ac:spMkLst>
        </pc:spChg>
        <pc:picChg chg="add del">
          <ac:chgData name="钱 霖奕" userId="d928a817aa094823" providerId="LiveId" clId="{B98D9CB8-AD71-6246-898F-BF6C703CCA1D}" dt="2022-09-09T01:50:14.124" v="11767"/>
          <ac:picMkLst>
            <pc:docMk/>
            <pc:sldMk cId="884590934" sldId="327"/>
            <ac:picMk id="4" creationId="{35F081E1-FC9E-73F6-4425-C32971C7A25A}"/>
          </ac:picMkLst>
        </pc:picChg>
        <pc:picChg chg="add mod">
          <ac:chgData name="钱 霖奕" userId="d928a817aa094823" providerId="LiveId" clId="{B98D9CB8-AD71-6246-898F-BF6C703CCA1D}" dt="2022-09-09T02:07:54.603" v="12023" actId="1076"/>
          <ac:picMkLst>
            <pc:docMk/>
            <pc:sldMk cId="884590934" sldId="327"/>
            <ac:picMk id="5" creationId="{561B4B48-4415-8BCC-832F-13CA20FD7B61}"/>
          </ac:picMkLst>
        </pc:picChg>
      </pc:sldChg>
      <pc:sldChg chg="addSp delSp modSp add mod">
        <pc:chgData name="钱 霖奕" userId="d928a817aa094823" providerId="LiveId" clId="{B98D9CB8-AD71-6246-898F-BF6C703CCA1D}" dt="2022-09-09T02:13:38.639" v="12226" actId="20577"/>
        <pc:sldMkLst>
          <pc:docMk/>
          <pc:sldMk cId="1737551249" sldId="328"/>
        </pc:sldMkLst>
        <pc:spChg chg="del mod">
          <ac:chgData name="钱 霖奕" userId="d928a817aa094823" providerId="LiveId" clId="{B98D9CB8-AD71-6246-898F-BF6C703CCA1D}" dt="2022-09-09T02:03:06.242" v="11863"/>
          <ac:spMkLst>
            <pc:docMk/>
            <pc:sldMk cId="1737551249" sldId="328"/>
            <ac:spMk id="3" creationId="{2BCDEE75-1E69-6286-16E0-AB428BF6C4AA}"/>
          </ac:spMkLst>
        </pc:spChg>
        <pc:spChg chg="add mod">
          <ac:chgData name="钱 霖奕" userId="d928a817aa094823" providerId="LiveId" clId="{B98D9CB8-AD71-6246-898F-BF6C703CCA1D}" dt="2022-09-09T02:13:38.639" v="12226" actId="20577"/>
          <ac:spMkLst>
            <pc:docMk/>
            <pc:sldMk cId="1737551249" sldId="328"/>
            <ac:spMk id="7" creationId="{31E27BA4-8619-2C25-A56B-22A752538B82}"/>
          </ac:spMkLst>
        </pc:spChg>
        <pc:picChg chg="add del mod">
          <ac:chgData name="钱 霖奕" userId="d928a817aa094823" providerId="LiveId" clId="{B98D9CB8-AD71-6246-898F-BF6C703CCA1D}" dt="2022-09-09T02:03:11.208" v="11865" actId="478"/>
          <ac:picMkLst>
            <pc:docMk/>
            <pc:sldMk cId="1737551249" sldId="328"/>
            <ac:picMk id="4" creationId="{CC5E3E04-09B4-8FAC-D492-280FE2309E74}"/>
          </ac:picMkLst>
        </pc:picChg>
        <pc:picChg chg="del">
          <ac:chgData name="钱 霖奕" userId="d928a817aa094823" providerId="LiveId" clId="{B98D9CB8-AD71-6246-898F-BF6C703CCA1D}" dt="2022-09-09T02:03:02.684" v="11860" actId="478"/>
          <ac:picMkLst>
            <pc:docMk/>
            <pc:sldMk cId="1737551249" sldId="328"/>
            <ac:picMk id="5" creationId="{561B4B48-4415-8BCC-832F-13CA20FD7B61}"/>
          </ac:picMkLst>
        </pc:picChg>
        <pc:picChg chg="add del">
          <ac:chgData name="钱 霖奕" userId="d928a817aa094823" providerId="LiveId" clId="{B98D9CB8-AD71-6246-898F-BF6C703CCA1D}" dt="2022-09-09T02:10:47.649" v="12172"/>
          <ac:picMkLst>
            <pc:docMk/>
            <pc:sldMk cId="1737551249" sldId="328"/>
            <ac:picMk id="8" creationId="{6BBB2024-49A4-6B8B-9AB6-B839E477D166}"/>
          </ac:picMkLst>
        </pc:picChg>
      </pc:sldChg>
      <pc:sldChg chg="addSp delSp modSp add mod ord">
        <pc:chgData name="钱 霖奕" userId="d928a817aa094823" providerId="LiveId" clId="{B98D9CB8-AD71-6246-898F-BF6C703CCA1D}" dt="2022-09-09T02:23:17.252" v="12549" actId="20577"/>
        <pc:sldMkLst>
          <pc:docMk/>
          <pc:sldMk cId="2696931804" sldId="329"/>
        </pc:sldMkLst>
        <pc:spChg chg="mod">
          <ac:chgData name="钱 霖奕" userId="d928a817aa094823" providerId="LiveId" clId="{B98D9CB8-AD71-6246-898F-BF6C703CCA1D}" dt="2022-09-09T02:14:52.918" v="12251" actId="20577"/>
          <ac:spMkLst>
            <pc:docMk/>
            <pc:sldMk cId="2696931804" sldId="329"/>
            <ac:spMk id="2" creationId="{BFBFC69E-A847-667A-8CCB-1AD9764659E0}"/>
          </ac:spMkLst>
        </pc:spChg>
        <pc:spChg chg="mod">
          <ac:chgData name="钱 霖奕" userId="d928a817aa094823" providerId="LiveId" clId="{B98D9CB8-AD71-6246-898F-BF6C703CCA1D}" dt="2022-09-09T02:23:17.252" v="12549" actId="20577"/>
          <ac:spMkLst>
            <pc:docMk/>
            <pc:sldMk cId="2696931804" sldId="329"/>
            <ac:spMk id="7" creationId="{31E27BA4-8619-2C25-A56B-22A752538B82}"/>
          </ac:spMkLst>
        </pc:spChg>
        <pc:picChg chg="add del mod">
          <ac:chgData name="钱 霖奕" userId="d928a817aa094823" providerId="LiveId" clId="{B98D9CB8-AD71-6246-898F-BF6C703CCA1D}" dt="2022-09-09T02:17:13.366" v="12276"/>
          <ac:picMkLst>
            <pc:docMk/>
            <pc:sldMk cId="2696931804" sldId="329"/>
            <ac:picMk id="3" creationId="{AFDBED7C-E971-8F2F-0CB1-82DEC29D2CFB}"/>
          </ac:picMkLst>
        </pc:picChg>
      </pc:sldChg>
      <pc:sldChg chg="addSp delSp modSp new mod setBg modAnim">
        <pc:chgData name="钱 霖奕" userId="d928a817aa094823" providerId="LiveId" clId="{B98D9CB8-AD71-6246-898F-BF6C703CCA1D}" dt="2022-09-09T02:42:31.308" v="12614"/>
        <pc:sldMkLst>
          <pc:docMk/>
          <pc:sldMk cId="1635252245" sldId="330"/>
        </pc:sldMkLst>
        <pc:spChg chg="mod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2" creationId="{04D7F8F3-43E6-5B3F-BE41-68C5FE1FCEB6}"/>
          </ac:spMkLst>
        </pc:spChg>
        <pc:spChg chg="mod">
          <ac:chgData name="钱 霖奕" userId="d928a817aa094823" providerId="LiveId" clId="{B98D9CB8-AD71-6246-898F-BF6C703CCA1D}" dt="2022-09-09T02:34:21.646" v="12560" actId="5793"/>
          <ac:spMkLst>
            <pc:docMk/>
            <pc:sldMk cId="1635252245" sldId="330"/>
            <ac:spMk id="3" creationId="{61CD3EDD-0A56-EF66-B4D4-E9EE8DF5C715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9" creationId="{C4285719-470E-454C-AF62-8323075F1F5B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1" creationId="{CD9FE4EF-C4D8-49A0-B2FF-81D8DB7D8A24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3" creationId="{4300840D-0A0B-4512-BACA-B439D5B9C57C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5" creationId="{D2B78728-A580-49A7-84F9-6EF6F583ADE0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7" creationId="{38FAA1A1-D861-433F-88FA-1E9D6FD31D11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9" creationId="{8D71EDA1-87BF-4D5D-AB79-F346FD19278A}"/>
          </ac:spMkLst>
        </pc:spChg>
        <pc:picChg chg="add mod">
          <ac:chgData name="钱 霖奕" userId="d928a817aa094823" providerId="LiveId" clId="{B98D9CB8-AD71-6246-898F-BF6C703CCA1D}" dt="2022-09-09T02:41:27.082" v="12610" actId="1076"/>
          <ac:picMkLst>
            <pc:docMk/>
            <pc:sldMk cId="1635252245" sldId="330"/>
            <ac:picMk id="4" creationId="{5E48C7F0-E0F0-4352-E438-CD84D4FF7E7E}"/>
          </ac:picMkLst>
        </pc:picChg>
      </pc:sldChg>
      <pc:sldChg chg="modSp add mod">
        <pc:chgData name="钱 霖奕" userId="d928a817aa094823" providerId="LiveId" clId="{B98D9CB8-AD71-6246-898F-BF6C703CCA1D}" dt="2022-09-09T03:18:22.647" v="13633" actId="11"/>
        <pc:sldMkLst>
          <pc:docMk/>
          <pc:sldMk cId="3215393913" sldId="331"/>
        </pc:sldMkLst>
        <pc:spChg chg="mod">
          <ac:chgData name="钱 霖奕" userId="d928a817aa094823" providerId="LiveId" clId="{B98D9CB8-AD71-6246-898F-BF6C703CCA1D}" dt="2022-09-09T03:18:22.647" v="13633" actId="11"/>
          <ac:spMkLst>
            <pc:docMk/>
            <pc:sldMk cId="3215393913" sldId="331"/>
            <ac:spMk id="7" creationId="{31E27BA4-8619-2C25-A56B-22A752538B82}"/>
          </ac:spMkLst>
        </pc:spChg>
      </pc:sldChg>
      <pc:sldChg chg="modSp add del mod">
        <pc:chgData name="钱 霖奕" userId="d928a817aa094823" providerId="LiveId" clId="{B98D9CB8-AD71-6246-898F-BF6C703CCA1D}" dt="2022-09-09T02:54:55.858" v="12863" actId="2696"/>
        <pc:sldMkLst>
          <pc:docMk/>
          <pc:sldMk cId="980699971" sldId="332"/>
        </pc:sldMkLst>
        <pc:spChg chg="mod">
          <ac:chgData name="钱 霖奕" userId="d928a817aa094823" providerId="LiveId" clId="{B98D9CB8-AD71-6246-898F-BF6C703CCA1D}" dt="2022-09-09T02:51:49.330" v="12846" actId="20577"/>
          <ac:spMkLst>
            <pc:docMk/>
            <pc:sldMk cId="980699971" sldId="332"/>
            <ac:spMk id="2" creationId="{BFBFC69E-A847-667A-8CCB-1AD9764659E0}"/>
          </ac:spMkLst>
        </pc:spChg>
        <pc:spChg chg="mod">
          <ac:chgData name="钱 霖奕" userId="d928a817aa094823" providerId="LiveId" clId="{B98D9CB8-AD71-6246-898F-BF6C703CCA1D}" dt="2022-09-09T02:54:25.865" v="12861" actId="5793"/>
          <ac:spMkLst>
            <pc:docMk/>
            <pc:sldMk cId="980699971" sldId="332"/>
            <ac:spMk id="7" creationId="{31E27BA4-8619-2C25-A56B-22A752538B82}"/>
          </ac:spMkLst>
        </pc:spChg>
      </pc:sldChg>
      <pc:sldChg chg="delSp modSp add mod ord">
        <pc:chgData name="钱 霖奕" userId="d928a817aa094823" providerId="LiveId" clId="{B98D9CB8-AD71-6246-898F-BF6C703CCA1D}" dt="2022-09-09T02:59:19.027" v="13051" actId="478"/>
        <pc:sldMkLst>
          <pc:docMk/>
          <pc:sldMk cId="2131492910" sldId="332"/>
        </pc:sldMkLst>
        <pc:spChg chg="mod">
          <ac:chgData name="钱 霖奕" userId="d928a817aa094823" providerId="LiveId" clId="{B98D9CB8-AD71-6246-898F-BF6C703CCA1D}" dt="2022-09-09T02:59:08.561" v="13046" actId="20577"/>
          <ac:spMkLst>
            <pc:docMk/>
            <pc:sldMk cId="2131492910" sldId="332"/>
            <ac:spMk id="3" creationId="{D409E8CD-5526-EDDA-9C36-2A73126FF7C9}"/>
          </ac:spMkLst>
        </pc:spChg>
        <pc:picChg chg="mod">
          <ac:chgData name="钱 霖奕" userId="d928a817aa094823" providerId="LiveId" clId="{B98D9CB8-AD71-6246-898F-BF6C703CCA1D}" dt="2022-09-09T02:59:15.307" v="13049" actId="1076"/>
          <ac:picMkLst>
            <pc:docMk/>
            <pc:sldMk cId="2131492910" sldId="332"/>
            <ac:picMk id="4" creationId="{176601E6-3DCC-6BF2-9A0D-DED0866416D3}"/>
          </ac:picMkLst>
        </pc:picChg>
        <pc:picChg chg="del mod">
          <ac:chgData name="钱 霖奕" userId="d928a817aa094823" providerId="LiveId" clId="{B98D9CB8-AD71-6246-898F-BF6C703CCA1D}" dt="2022-09-09T02:59:19.027" v="13051" actId="478"/>
          <ac:picMkLst>
            <pc:docMk/>
            <pc:sldMk cId="2131492910" sldId="332"/>
            <ac:picMk id="5" creationId="{E2C0CB99-F521-25C1-D109-861AF1C3FE65}"/>
          </ac:picMkLst>
        </pc:picChg>
      </pc:sldChg>
      <pc:sldChg chg="addSp delSp modSp add mod">
        <pc:chgData name="钱 霖奕" userId="d928a817aa094823" providerId="LiveId" clId="{B98D9CB8-AD71-6246-898F-BF6C703CCA1D}" dt="2022-09-09T03:11:06.290" v="13381" actId="20577"/>
        <pc:sldMkLst>
          <pc:docMk/>
          <pc:sldMk cId="745681333" sldId="333"/>
        </pc:sldMkLst>
        <pc:spChg chg="mod">
          <ac:chgData name="钱 霖奕" userId="d928a817aa094823" providerId="LiveId" clId="{B98D9CB8-AD71-6246-898F-BF6C703CCA1D}" dt="2022-09-09T03:11:06.290" v="13381" actId="20577"/>
          <ac:spMkLst>
            <pc:docMk/>
            <pc:sldMk cId="745681333" sldId="333"/>
            <ac:spMk id="3" creationId="{D409E8CD-5526-EDDA-9C36-2A73126FF7C9}"/>
          </ac:spMkLst>
        </pc:spChg>
        <pc:picChg chg="add del mod">
          <ac:chgData name="钱 霖奕" userId="d928a817aa094823" providerId="LiveId" clId="{B98D9CB8-AD71-6246-898F-BF6C703CCA1D}" dt="2022-09-09T03:04:55.903" v="13115"/>
          <ac:picMkLst>
            <pc:docMk/>
            <pc:sldMk cId="745681333" sldId="333"/>
            <ac:picMk id="4" creationId="{332AC4FB-3FEA-C6E3-AAA2-A2F1E88AF653}"/>
          </ac:picMkLst>
        </pc:picChg>
        <pc:picChg chg="add mod">
          <ac:chgData name="钱 霖奕" userId="d928a817aa094823" providerId="LiveId" clId="{B98D9CB8-AD71-6246-898F-BF6C703CCA1D}" dt="2022-09-09T03:07:48.135" v="13260" actId="1076"/>
          <ac:picMkLst>
            <pc:docMk/>
            <pc:sldMk cId="745681333" sldId="333"/>
            <ac:picMk id="5" creationId="{5C50FEE0-5497-FCA3-8A9E-89C13BEE3850}"/>
          </ac:picMkLst>
        </pc:picChg>
        <pc:picChg chg="del">
          <ac:chgData name="钱 霖奕" userId="d928a817aa094823" providerId="LiveId" clId="{B98D9CB8-AD71-6246-898F-BF6C703CCA1D}" dt="2022-09-09T03:05:03.984" v="13117" actId="478"/>
          <ac:picMkLst>
            <pc:docMk/>
            <pc:sldMk cId="745681333" sldId="333"/>
            <ac:picMk id="6" creationId="{73FE70B2-5F85-089E-44BD-9764826DCCCF}"/>
          </ac:picMkLst>
        </pc:picChg>
      </pc:sldChg>
      <pc:sldChg chg="delSp modSp add mod">
        <pc:chgData name="钱 霖奕" userId="d928a817aa094823" providerId="LiveId" clId="{B98D9CB8-AD71-6246-898F-BF6C703CCA1D}" dt="2022-09-09T03:46:29.824" v="14068" actId="478"/>
        <pc:sldMkLst>
          <pc:docMk/>
          <pc:sldMk cId="90529689" sldId="334"/>
        </pc:sldMkLst>
        <pc:spChg chg="mod">
          <ac:chgData name="钱 霖奕" userId="d928a817aa094823" providerId="LiveId" clId="{B98D9CB8-AD71-6246-898F-BF6C703CCA1D}" dt="2022-09-09T03:26:50.988" v="13889" actId="20577"/>
          <ac:spMkLst>
            <pc:docMk/>
            <pc:sldMk cId="90529689" sldId="334"/>
            <ac:spMk id="3" creationId="{D409E8CD-5526-EDDA-9C36-2A73126FF7C9}"/>
          </ac:spMkLst>
        </pc:spChg>
        <pc:picChg chg="del mod">
          <ac:chgData name="钱 霖奕" userId="d928a817aa094823" providerId="LiveId" clId="{B98D9CB8-AD71-6246-898F-BF6C703CCA1D}" dt="2022-09-09T03:46:29.824" v="14068" actId="478"/>
          <ac:picMkLst>
            <pc:docMk/>
            <pc:sldMk cId="90529689" sldId="334"/>
            <ac:picMk id="6" creationId="{E35C4B3A-8FB5-6BBF-1BF3-8ABC7FFB18C3}"/>
          </ac:picMkLst>
        </pc:picChg>
        <pc:picChg chg="mod">
          <ac:chgData name="钱 霖奕" userId="d928a817aa094823" providerId="LiveId" clId="{B98D9CB8-AD71-6246-898F-BF6C703CCA1D}" dt="2022-09-09T03:24:26.989" v="13809" actId="1076"/>
          <ac:picMkLst>
            <pc:docMk/>
            <pc:sldMk cId="90529689" sldId="334"/>
            <ac:picMk id="7" creationId="{45731649-91BE-3318-DDE4-3424B3C4D4A4}"/>
          </ac:picMkLst>
        </pc:picChg>
      </pc:sldChg>
      <pc:sldChg chg="delSp modSp add del mod">
        <pc:chgData name="钱 霖奕" userId="d928a817aa094823" providerId="LiveId" clId="{B98D9CB8-AD71-6246-898F-BF6C703CCA1D}" dt="2022-09-09T03:53:05.002" v="14366" actId="2711"/>
        <pc:sldMkLst>
          <pc:docMk/>
          <pc:sldMk cId="159761481" sldId="335"/>
        </pc:sldMkLst>
        <pc:spChg chg="mod">
          <ac:chgData name="钱 霖奕" userId="d928a817aa094823" providerId="LiveId" clId="{B98D9CB8-AD71-6246-898F-BF6C703CCA1D}" dt="2022-09-09T03:53:05.002" v="14366" actId="2711"/>
          <ac:spMkLst>
            <pc:docMk/>
            <pc:sldMk cId="159761481" sldId="335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9T03:47:46.257" v="14122" actId="478"/>
          <ac:picMkLst>
            <pc:docMk/>
            <pc:sldMk cId="159761481" sldId="335"/>
            <ac:picMk id="5" creationId="{BD224037-DA4D-29EF-D19D-7965D96D3F35}"/>
          </ac:picMkLst>
        </pc:picChg>
      </pc:sldChg>
      <pc:sldChg chg="add del">
        <pc:chgData name="钱 霖奕" userId="d928a817aa094823" providerId="LiveId" clId="{B98D9CB8-AD71-6246-898F-BF6C703CCA1D}" dt="2022-09-09T03:38:27.032" v="13890" actId="2696"/>
        <pc:sldMkLst>
          <pc:docMk/>
          <pc:sldMk cId="1056725198" sldId="335"/>
        </pc:sldMkLst>
      </pc:sldChg>
      <pc:sldChg chg="addSp modSp add mod">
        <pc:chgData name="钱 霖奕" userId="d928a817aa094823" providerId="LiveId" clId="{B98D9CB8-AD71-6246-898F-BF6C703CCA1D}" dt="2022-09-09T03:54:59.577" v="14421" actId="20577"/>
        <pc:sldMkLst>
          <pc:docMk/>
          <pc:sldMk cId="3504303682" sldId="336"/>
        </pc:sldMkLst>
        <pc:spChg chg="mod">
          <ac:chgData name="钱 霖奕" userId="d928a817aa094823" providerId="LiveId" clId="{B98D9CB8-AD71-6246-898F-BF6C703CCA1D}" dt="2022-09-09T03:54:59.577" v="14421" actId="20577"/>
          <ac:spMkLst>
            <pc:docMk/>
            <pc:sldMk cId="3504303682" sldId="336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9T03:52:07.898" v="14348" actId="1076"/>
          <ac:picMkLst>
            <pc:docMk/>
            <pc:sldMk cId="3504303682" sldId="336"/>
            <ac:picMk id="4" creationId="{685B3C46-3CA6-2917-F63E-1987883F8C20}"/>
          </ac:picMkLst>
        </pc:picChg>
      </pc:sldChg>
      <pc:sldChg chg="addSp modSp add mod">
        <pc:chgData name="钱 霖奕" userId="d928a817aa094823" providerId="LiveId" clId="{B98D9CB8-AD71-6246-898F-BF6C703CCA1D}" dt="2022-09-09T04:02:18.133" v="14765" actId="1076"/>
        <pc:sldMkLst>
          <pc:docMk/>
          <pc:sldMk cId="3974005770" sldId="337"/>
        </pc:sldMkLst>
        <pc:spChg chg="mod">
          <ac:chgData name="钱 霖奕" userId="d928a817aa094823" providerId="LiveId" clId="{B98D9CB8-AD71-6246-898F-BF6C703CCA1D}" dt="2022-09-09T04:02:15.632" v="14764" actId="404"/>
          <ac:spMkLst>
            <pc:docMk/>
            <pc:sldMk cId="3974005770" sldId="337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9T04:02:18.133" v="14765" actId="1076"/>
          <ac:picMkLst>
            <pc:docMk/>
            <pc:sldMk cId="3974005770" sldId="337"/>
            <ac:picMk id="4" creationId="{25E00657-1393-448A-EF2C-BA1A6EA9B11B}"/>
          </ac:picMkLst>
        </pc:picChg>
      </pc:sldChg>
      <pc:sldChg chg="addSp delSp modSp add mod">
        <pc:chgData name="钱 霖奕" userId="d928a817aa094823" providerId="LiveId" clId="{B98D9CB8-AD71-6246-898F-BF6C703CCA1D}" dt="2022-09-09T05:13:17.780" v="15073" actId="20577"/>
        <pc:sldMkLst>
          <pc:docMk/>
          <pc:sldMk cId="11973667" sldId="338"/>
        </pc:sldMkLst>
        <pc:spChg chg="mod">
          <ac:chgData name="钱 霖奕" userId="d928a817aa094823" providerId="LiveId" clId="{B98D9CB8-AD71-6246-898F-BF6C703CCA1D}" dt="2022-09-09T05:13:17.780" v="15073" actId="20577"/>
          <ac:spMkLst>
            <pc:docMk/>
            <pc:sldMk cId="11973667" sldId="338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9T05:06:29.292" v="14924" actId="478"/>
          <ac:picMkLst>
            <pc:docMk/>
            <pc:sldMk cId="11973667" sldId="338"/>
            <ac:picMk id="4" creationId="{25E00657-1393-448A-EF2C-BA1A6EA9B11B}"/>
          </ac:picMkLst>
        </pc:picChg>
        <pc:picChg chg="add del mod">
          <ac:chgData name="钱 霖奕" userId="d928a817aa094823" providerId="LiveId" clId="{B98D9CB8-AD71-6246-898F-BF6C703CCA1D}" dt="2022-09-09T05:07:07.475" v="14979"/>
          <ac:picMkLst>
            <pc:docMk/>
            <pc:sldMk cId="11973667" sldId="338"/>
            <ac:picMk id="5" creationId="{B9C5B44C-15F3-0A5E-5208-E18A0C2868F2}"/>
          </ac:picMkLst>
        </pc:picChg>
        <pc:picChg chg="add del mod modCrop">
          <ac:chgData name="钱 霖奕" userId="d928a817aa094823" providerId="LiveId" clId="{B98D9CB8-AD71-6246-898F-BF6C703CCA1D}" dt="2022-09-09T05:11:45.104" v="15029" actId="478"/>
          <ac:picMkLst>
            <pc:docMk/>
            <pc:sldMk cId="11973667" sldId="338"/>
            <ac:picMk id="6" creationId="{1B4BD5A8-65CB-EDB7-8626-AA8A32145375}"/>
          </ac:picMkLst>
        </pc:picChg>
        <pc:picChg chg="add del mod">
          <ac:chgData name="钱 霖奕" userId="d928a817aa094823" providerId="LiveId" clId="{B98D9CB8-AD71-6246-898F-BF6C703CCA1D}" dt="2022-09-09T05:11:48.643" v="15032" actId="478"/>
          <ac:picMkLst>
            <pc:docMk/>
            <pc:sldMk cId="11973667" sldId="338"/>
            <ac:picMk id="7" creationId="{0E0794F2-CCDA-0E54-DAEC-50C43B71E12A}"/>
          </ac:picMkLst>
        </pc:picChg>
      </pc:sldChg>
      <pc:sldChg chg="addSp delSp modSp add mod">
        <pc:chgData name="钱 霖奕" userId="d928a817aa094823" providerId="LiveId" clId="{B98D9CB8-AD71-6246-898F-BF6C703CCA1D}" dt="2022-09-09T05:15:26.486" v="15206" actId="20577"/>
        <pc:sldMkLst>
          <pc:docMk/>
          <pc:sldMk cId="1897847280" sldId="339"/>
        </pc:sldMkLst>
        <pc:spChg chg="mod">
          <ac:chgData name="钱 霖奕" userId="d928a817aa094823" providerId="LiveId" clId="{B98D9CB8-AD71-6246-898F-BF6C703CCA1D}" dt="2022-09-09T05:15:26.486" v="15206" actId="20577"/>
          <ac:spMkLst>
            <pc:docMk/>
            <pc:sldMk cId="1897847280" sldId="339"/>
            <ac:spMk id="3" creationId="{D409E8CD-5526-EDDA-9C36-2A73126FF7C9}"/>
          </ac:spMkLst>
        </pc:spChg>
        <pc:spChg chg="add del mod">
          <ac:chgData name="钱 霖奕" userId="d928a817aa094823" providerId="LiveId" clId="{B98D9CB8-AD71-6246-898F-BF6C703CCA1D}" dt="2022-09-09T05:12:49.086" v="15054"/>
          <ac:spMkLst>
            <pc:docMk/>
            <pc:sldMk cId="1897847280" sldId="339"/>
            <ac:spMk id="6" creationId="{6ACBEA20-604E-FF13-C98A-64CF24A09AD9}"/>
          </ac:spMkLst>
        </pc:spChg>
        <pc:picChg chg="add mod">
          <ac:chgData name="钱 霖奕" userId="d928a817aa094823" providerId="LiveId" clId="{B98D9CB8-AD71-6246-898F-BF6C703CCA1D}" dt="2022-09-09T05:13:28.654" v="15077" actId="1076"/>
          <ac:picMkLst>
            <pc:docMk/>
            <pc:sldMk cId="1897847280" sldId="339"/>
            <ac:picMk id="4" creationId="{A0557113-8C33-8678-B5AA-C2DBD2613FCF}"/>
          </ac:picMkLst>
        </pc:picChg>
        <pc:picChg chg="add mod">
          <ac:chgData name="钱 霖奕" userId="d928a817aa094823" providerId="LiveId" clId="{B98D9CB8-AD71-6246-898F-BF6C703CCA1D}" dt="2022-09-09T05:13:31.287" v="15078" actId="14100"/>
          <ac:picMkLst>
            <pc:docMk/>
            <pc:sldMk cId="1897847280" sldId="339"/>
            <ac:picMk id="5" creationId="{BDF8EF39-919D-1AFD-4A0E-3CF374248E7C}"/>
          </ac:picMkLst>
        </pc:picChg>
        <pc:picChg chg="add del">
          <ac:chgData name="钱 霖奕" userId="d928a817aa094823" providerId="LiveId" clId="{B98D9CB8-AD71-6246-898F-BF6C703CCA1D}" dt="2022-09-09T05:12:59.213" v="15057"/>
          <ac:picMkLst>
            <pc:docMk/>
            <pc:sldMk cId="1897847280" sldId="339"/>
            <ac:picMk id="7" creationId="{3EB41363-0E41-54EF-D30E-7C387901ABFF}"/>
          </ac:picMkLst>
        </pc:picChg>
      </pc:sldChg>
      <pc:sldChg chg="addSp delSp modSp add mod">
        <pc:chgData name="钱 霖奕" userId="d928a817aa094823" providerId="LiveId" clId="{B98D9CB8-AD71-6246-898F-BF6C703CCA1D}" dt="2022-09-09T05:28:24.506" v="16057" actId="20577"/>
        <pc:sldMkLst>
          <pc:docMk/>
          <pc:sldMk cId="1673702171" sldId="340"/>
        </pc:sldMkLst>
        <pc:spChg chg="mod">
          <ac:chgData name="钱 霖奕" userId="d928a817aa094823" providerId="LiveId" clId="{B98D9CB8-AD71-6246-898F-BF6C703CCA1D}" dt="2022-09-09T05:16:15.705" v="15217" actId="20577"/>
          <ac:spMkLst>
            <pc:docMk/>
            <pc:sldMk cId="1673702171" sldId="340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5:28:24.506" v="16057" actId="20577"/>
          <ac:spMkLst>
            <pc:docMk/>
            <pc:sldMk cId="1673702171" sldId="340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9T05:16:41.735" v="15221" actId="478"/>
          <ac:picMkLst>
            <pc:docMk/>
            <pc:sldMk cId="1673702171" sldId="340"/>
            <ac:picMk id="4" creationId="{A0557113-8C33-8678-B5AA-C2DBD2613FCF}"/>
          </ac:picMkLst>
        </pc:picChg>
        <pc:picChg chg="del">
          <ac:chgData name="钱 霖奕" userId="d928a817aa094823" providerId="LiveId" clId="{B98D9CB8-AD71-6246-898F-BF6C703CCA1D}" dt="2022-09-09T05:16:42.329" v="15222" actId="478"/>
          <ac:picMkLst>
            <pc:docMk/>
            <pc:sldMk cId="1673702171" sldId="340"/>
            <ac:picMk id="5" creationId="{BDF8EF39-919D-1AFD-4A0E-3CF374248E7C}"/>
          </ac:picMkLst>
        </pc:picChg>
        <pc:picChg chg="add del mod">
          <ac:chgData name="钱 霖奕" userId="d928a817aa094823" providerId="LiveId" clId="{B98D9CB8-AD71-6246-898F-BF6C703CCA1D}" dt="2022-09-09T05:16:49.316" v="15224"/>
          <ac:picMkLst>
            <pc:docMk/>
            <pc:sldMk cId="1673702171" sldId="340"/>
            <ac:picMk id="6" creationId="{CAD9A9DA-BF3F-D890-F939-8620A2A30D10}"/>
          </ac:picMkLst>
        </pc:picChg>
        <pc:picChg chg="add mod">
          <ac:chgData name="钱 霖奕" userId="d928a817aa094823" providerId="LiveId" clId="{B98D9CB8-AD71-6246-898F-BF6C703CCA1D}" dt="2022-09-09T05:28:07.612" v="16050" actId="1076"/>
          <ac:picMkLst>
            <pc:docMk/>
            <pc:sldMk cId="1673702171" sldId="340"/>
            <ac:picMk id="7" creationId="{E9FA269B-297E-FBE9-DD93-AD46C18CEB80}"/>
          </ac:picMkLst>
        </pc:picChg>
      </pc:sldChg>
      <pc:sldChg chg="addSp delSp modSp add mod">
        <pc:chgData name="钱 霖奕" userId="d928a817aa094823" providerId="LiveId" clId="{B98D9CB8-AD71-6246-898F-BF6C703CCA1D}" dt="2022-09-09T05:31:16.712" v="16288" actId="1076"/>
        <pc:sldMkLst>
          <pc:docMk/>
          <pc:sldMk cId="2565195576" sldId="341"/>
        </pc:sldMkLst>
        <pc:spChg chg="mod">
          <ac:chgData name="钱 霖奕" userId="d928a817aa094823" providerId="LiveId" clId="{B98D9CB8-AD71-6246-898F-BF6C703CCA1D}" dt="2022-09-09T05:31:14.384" v="16287" actId="20577"/>
          <ac:spMkLst>
            <pc:docMk/>
            <pc:sldMk cId="2565195576" sldId="341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9T05:31:16.712" v="16288" actId="1076"/>
          <ac:picMkLst>
            <pc:docMk/>
            <pc:sldMk cId="2565195576" sldId="341"/>
            <ac:picMk id="4" creationId="{281CA307-99C1-81C0-3C3A-F5CA6D70E393}"/>
          </ac:picMkLst>
        </pc:picChg>
        <pc:picChg chg="del">
          <ac:chgData name="钱 霖奕" userId="d928a817aa094823" providerId="LiveId" clId="{B98D9CB8-AD71-6246-898F-BF6C703CCA1D}" dt="2022-09-09T05:27:42.501" v="16042" actId="478"/>
          <ac:picMkLst>
            <pc:docMk/>
            <pc:sldMk cId="2565195576" sldId="341"/>
            <ac:picMk id="7" creationId="{E9FA269B-297E-FBE9-DD93-AD46C18CEB80}"/>
          </ac:picMkLst>
        </pc:picChg>
      </pc:sldChg>
      <pc:sldChg chg="delSp modSp add mod">
        <pc:chgData name="钱 霖奕" userId="d928a817aa094823" providerId="LiveId" clId="{B98D9CB8-AD71-6246-898F-BF6C703CCA1D}" dt="2022-09-09T05:44:43.249" v="16904" actId="20577"/>
        <pc:sldMkLst>
          <pc:docMk/>
          <pc:sldMk cId="3516794896" sldId="342"/>
        </pc:sldMkLst>
        <pc:spChg chg="mod">
          <ac:chgData name="钱 霖奕" userId="d928a817aa094823" providerId="LiveId" clId="{B98D9CB8-AD71-6246-898F-BF6C703CCA1D}" dt="2022-09-09T05:42:42.431" v="16597" actId="20577"/>
          <ac:spMkLst>
            <pc:docMk/>
            <pc:sldMk cId="3516794896" sldId="342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5:44:43.249" v="16904" actId="20577"/>
          <ac:spMkLst>
            <pc:docMk/>
            <pc:sldMk cId="3516794896" sldId="342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9T05:42:36.307" v="16586" actId="478"/>
          <ac:picMkLst>
            <pc:docMk/>
            <pc:sldMk cId="3516794896" sldId="342"/>
            <ac:picMk id="4" creationId="{8F967750-A205-5635-946D-A3F4D849CE48}"/>
          </ac:picMkLst>
        </pc:picChg>
        <pc:picChg chg="del">
          <ac:chgData name="钱 霖奕" userId="d928a817aa094823" providerId="LiveId" clId="{B98D9CB8-AD71-6246-898F-BF6C703CCA1D}" dt="2022-09-09T05:42:36.936" v="16587" actId="478"/>
          <ac:picMkLst>
            <pc:docMk/>
            <pc:sldMk cId="3516794896" sldId="342"/>
            <ac:picMk id="7" creationId="{83464E46-84AB-548A-5627-7A887B7FA1CC}"/>
          </ac:picMkLst>
        </pc:picChg>
      </pc:sldChg>
    </pc:docChg>
  </pc:docChgLst>
  <pc:docChgLst>
    <pc:chgData name="钱 霖奕" userId="d928a817aa094823" providerId="LiveId" clId="{554E2EA7-DE80-644B-B137-6568038A77B9}"/>
    <pc:docChg chg="undo redo custSel addSld delSld modSld sldOrd modMainMaster addSection delSection">
      <pc:chgData name="钱 霖奕" userId="d928a817aa094823" providerId="LiveId" clId="{554E2EA7-DE80-644B-B137-6568038A77B9}" dt="2022-08-16T11:51:32.654" v="12431" actId="207"/>
      <pc:docMkLst>
        <pc:docMk/>
      </pc:docMkLst>
      <pc:sldChg chg="modSp new mod setBg">
        <pc:chgData name="钱 霖奕" userId="d928a817aa094823" providerId="LiveId" clId="{554E2EA7-DE80-644B-B137-6568038A77B9}" dt="2022-08-13T07:45:33.754" v="4329" actId="20577"/>
        <pc:sldMkLst>
          <pc:docMk/>
          <pc:sldMk cId="3417333337" sldId="256"/>
        </pc:sldMkLst>
        <pc:spChg chg="mod">
          <ac:chgData name="钱 霖奕" userId="d928a817aa094823" providerId="LiveId" clId="{554E2EA7-DE80-644B-B137-6568038A77B9}" dt="2022-08-13T07:45:33.754" v="4329" actId="20577"/>
          <ac:spMkLst>
            <pc:docMk/>
            <pc:sldMk cId="3417333337" sldId="256"/>
            <ac:spMk id="2" creationId="{EF6E78A2-575B-3AB0-7A5D-3ED95283F8AC}"/>
          </ac:spMkLst>
        </pc:spChg>
        <pc:spChg chg="mod">
          <ac:chgData name="钱 霖奕" userId="d928a817aa094823" providerId="LiveId" clId="{554E2EA7-DE80-644B-B137-6568038A77B9}" dt="2022-08-13T07:44:05.216" v="4261" actId="2711"/>
          <ac:spMkLst>
            <pc:docMk/>
            <pc:sldMk cId="3417333337" sldId="256"/>
            <ac:spMk id="3" creationId="{DCF5F7B3-B42C-66B5-4559-6417F63E5DCB}"/>
          </ac:spMkLst>
        </pc:spChg>
      </pc:sldChg>
      <pc:sldChg chg="modSp add mod">
        <pc:chgData name="钱 霖奕" userId="d928a817aa094823" providerId="LiveId" clId="{554E2EA7-DE80-644B-B137-6568038A77B9}" dt="2022-08-16T11:51:32.654" v="12431" actId="207"/>
        <pc:sldMkLst>
          <pc:docMk/>
          <pc:sldMk cId="2177846880" sldId="257"/>
        </pc:sldMkLst>
        <pc:spChg chg="mod">
          <ac:chgData name="钱 霖奕" userId="d928a817aa094823" providerId="LiveId" clId="{554E2EA7-DE80-644B-B137-6568038A77B9}" dt="2022-08-13T07:47:45.324" v="4365" actId="20577"/>
          <ac:spMkLst>
            <pc:docMk/>
            <pc:sldMk cId="2177846880" sldId="257"/>
            <ac:spMk id="2" creationId="{EF6E78A2-575B-3AB0-7A5D-3ED95283F8AC}"/>
          </ac:spMkLst>
        </pc:spChg>
        <pc:spChg chg="mod">
          <ac:chgData name="钱 霖奕" userId="d928a817aa094823" providerId="LiveId" clId="{554E2EA7-DE80-644B-B137-6568038A77B9}" dt="2022-08-16T11:51:32.654" v="12431" actId="207"/>
          <ac:spMkLst>
            <pc:docMk/>
            <pc:sldMk cId="2177846880" sldId="257"/>
            <ac:spMk id="3" creationId="{DCF5F7B3-B42C-66B5-4559-6417F63E5DCB}"/>
          </ac:spMkLst>
        </pc:spChg>
      </pc:sldChg>
      <pc:sldChg chg="new del">
        <pc:chgData name="钱 霖奕" userId="d928a817aa094823" providerId="LiveId" clId="{554E2EA7-DE80-644B-B137-6568038A77B9}" dt="2022-08-04T10:34:43.663" v="122" actId="2696"/>
        <pc:sldMkLst>
          <pc:docMk/>
          <pc:sldMk cId="3333335131" sldId="257"/>
        </pc:sldMkLst>
      </pc:sldChg>
      <pc:sldChg chg="addSp delSp modSp new del mod ord">
        <pc:chgData name="钱 霖奕" userId="d928a817aa094823" providerId="LiveId" clId="{554E2EA7-DE80-644B-B137-6568038A77B9}" dt="2022-08-13T12:46:19.341" v="7697" actId="2696"/>
        <pc:sldMkLst>
          <pc:docMk/>
          <pc:sldMk cId="2648827817" sldId="258"/>
        </pc:sldMkLst>
        <pc:spChg chg="mod">
          <ac:chgData name="钱 霖奕" userId="d928a817aa094823" providerId="LiveId" clId="{554E2EA7-DE80-644B-B137-6568038A77B9}" dt="2022-08-04T15:14:27.955" v="181" actId="20577"/>
          <ac:spMkLst>
            <pc:docMk/>
            <pc:sldMk cId="2648827817" sldId="258"/>
            <ac:spMk id="2" creationId="{17100002-0DDB-06AE-F478-05FAF55BC157}"/>
          </ac:spMkLst>
        </pc:spChg>
        <pc:spChg chg="del mod">
          <ac:chgData name="钱 霖奕" userId="d928a817aa094823" providerId="LiveId" clId="{554E2EA7-DE80-644B-B137-6568038A77B9}" dt="2022-08-04T15:27:19.464" v="195"/>
          <ac:spMkLst>
            <pc:docMk/>
            <pc:sldMk cId="2648827817" sldId="258"/>
            <ac:spMk id="3" creationId="{7141E171-64A9-EA18-3E55-0477D5191ABA}"/>
          </ac:spMkLst>
        </pc:spChg>
        <pc:spChg chg="add mod">
          <ac:chgData name="钱 霖奕" userId="d928a817aa094823" providerId="LiveId" clId="{554E2EA7-DE80-644B-B137-6568038A77B9}" dt="2022-08-04T15:28:29.668" v="208" actId="1076"/>
          <ac:spMkLst>
            <pc:docMk/>
            <pc:sldMk cId="2648827817" sldId="258"/>
            <ac:spMk id="5" creationId="{438E5BDA-4E07-CCBE-85F0-D2D54BC13BB8}"/>
          </ac:spMkLst>
        </pc:spChg>
        <pc:spChg chg="add del mod">
          <ac:chgData name="钱 霖奕" userId="d928a817aa094823" providerId="LiveId" clId="{554E2EA7-DE80-644B-B137-6568038A77B9}" dt="2022-08-04T15:30:00.269" v="246"/>
          <ac:spMkLst>
            <pc:docMk/>
            <pc:sldMk cId="2648827817" sldId="258"/>
            <ac:spMk id="6" creationId="{CD7AECF9-D5EE-F586-E26B-325AF1F012E3}"/>
          </ac:spMkLst>
        </pc:spChg>
        <pc:spChg chg="add mod">
          <ac:chgData name="钱 霖奕" userId="d928a817aa094823" providerId="LiveId" clId="{554E2EA7-DE80-644B-B137-6568038A77B9}" dt="2022-08-05T10:19:29.355" v="351" actId="1076"/>
          <ac:spMkLst>
            <pc:docMk/>
            <pc:sldMk cId="2648827817" sldId="258"/>
            <ac:spMk id="6" creationId="{D6FE3D2F-1E8B-5C48-2A43-1B3B56491524}"/>
          </ac:spMkLst>
        </pc:spChg>
        <pc:spChg chg="add mod">
          <ac:chgData name="钱 霖奕" userId="d928a817aa094823" providerId="LiveId" clId="{554E2EA7-DE80-644B-B137-6568038A77B9}" dt="2022-08-04T15:30:14.837" v="257" actId="20577"/>
          <ac:spMkLst>
            <pc:docMk/>
            <pc:sldMk cId="2648827817" sldId="258"/>
            <ac:spMk id="7" creationId="{74BCDA5F-3076-A2C4-FC64-D34A9264115A}"/>
          </ac:spMkLst>
        </pc:spChg>
        <pc:spChg chg="add mod">
          <ac:chgData name="钱 霖奕" userId="d928a817aa094823" providerId="LiveId" clId="{554E2EA7-DE80-644B-B137-6568038A77B9}" dt="2022-08-04T15:31:37.531" v="283" actId="20577"/>
          <ac:spMkLst>
            <pc:docMk/>
            <pc:sldMk cId="2648827817" sldId="258"/>
            <ac:spMk id="9" creationId="{5A379D1B-106E-FE70-08EF-5C8AE5133C86}"/>
          </ac:spMkLst>
        </pc:spChg>
        <pc:spChg chg="add del mod">
          <ac:chgData name="钱 霖奕" userId="d928a817aa094823" providerId="LiveId" clId="{554E2EA7-DE80-644B-B137-6568038A77B9}" dt="2022-08-13T09:36:28.448" v="5895"/>
          <ac:spMkLst>
            <pc:docMk/>
            <pc:sldMk cId="2648827817" sldId="258"/>
            <ac:spMk id="10" creationId="{B3467D0A-180A-9573-F9FD-00304DD0A732}"/>
          </ac:spMkLst>
        </pc:spChg>
        <pc:picChg chg="add mod">
          <ac:chgData name="钱 霖奕" userId="d928a817aa094823" providerId="LiveId" clId="{554E2EA7-DE80-644B-B137-6568038A77B9}" dt="2022-08-05T10:18:42.753" v="285" actId="1076"/>
          <ac:picMkLst>
            <pc:docMk/>
            <pc:sldMk cId="2648827817" sldId="258"/>
            <ac:picMk id="3" creationId="{00033FF0-DFEF-D3C3-33EB-FB87B5B7ABCB}"/>
          </ac:picMkLst>
        </pc:picChg>
        <pc:picChg chg="add mod modCrop">
          <ac:chgData name="钱 霖奕" userId="d928a817aa094823" providerId="LiveId" clId="{554E2EA7-DE80-644B-B137-6568038A77B9}" dt="2022-08-13T09:37:15.506" v="5898" actId="16481"/>
          <ac:picMkLst>
            <pc:docMk/>
            <pc:sldMk cId="2648827817" sldId="258"/>
            <ac:picMk id="4" creationId="{0BEC06F9-DB7B-4641-7917-FFC2926E8E42}"/>
          </ac:picMkLst>
        </pc:picChg>
        <pc:picChg chg="add mod">
          <ac:chgData name="钱 霖奕" userId="d928a817aa094823" providerId="LiveId" clId="{554E2EA7-DE80-644B-B137-6568038A77B9}" dt="2022-08-04T15:31:31.167" v="259" actId="1076"/>
          <ac:picMkLst>
            <pc:docMk/>
            <pc:sldMk cId="2648827817" sldId="258"/>
            <ac:picMk id="8" creationId="{2D294BC8-9163-E4F1-953E-7A0FE822B63C}"/>
          </ac:picMkLst>
        </pc:picChg>
        <pc:picChg chg="add del">
          <ac:chgData name="钱 霖奕" userId="d928a817aa094823" providerId="LiveId" clId="{554E2EA7-DE80-644B-B137-6568038A77B9}" dt="2022-08-05T12:22:16.569" v="355" actId="478"/>
          <ac:picMkLst>
            <pc:docMk/>
            <pc:sldMk cId="2648827817" sldId="258"/>
            <ac:picMk id="10" creationId="{1DD10D8B-E374-CEC9-E5BC-FBEA99B5D9E7}"/>
          </ac:picMkLst>
        </pc:picChg>
        <pc:picChg chg="add mod">
          <ac:chgData name="钱 霖奕" userId="d928a817aa094823" providerId="LiveId" clId="{554E2EA7-DE80-644B-B137-6568038A77B9}" dt="2022-08-05T12:22:19.827" v="356" actId="1076"/>
          <ac:picMkLst>
            <pc:docMk/>
            <pc:sldMk cId="2648827817" sldId="258"/>
            <ac:picMk id="11" creationId="{8CC3D992-C335-BD37-2103-FF248E9EF3FA}"/>
          </ac:picMkLst>
        </pc:picChg>
        <pc:picChg chg="add mod">
          <ac:chgData name="钱 霖奕" userId="d928a817aa094823" providerId="LiveId" clId="{554E2EA7-DE80-644B-B137-6568038A77B9}" dt="2022-08-05T12:22:38.749" v="359" actId="1076"/>
          <ac:picMkLst>
            <pc:docMk/>
            <pc:sldMk cId="2648827817" sldId="258"/>
            <ac:picMk id="12" creationId="{EBE31CA3-0E90-0DDF-842B-5FA62B90D711}"/>
          </ac:picMkLst>
        </pc:picChg>
      </pc:sldChg>
      <pc:sldChg chg="addSp delSp modSp new del mod">
        <pc:chgData name="钱 霖奕" userId="d928a817aa094823" providerId="LiveId" clId="{554E2EA7-DE80-644B-B137-6568038A77B9}" dt="2022-08-13T12:46:22.173" v="7698" actId="2696"/>
        <pc:sldMkLst>
          <pc:docMk/>
          <pc:sldMk cId="3324507307" sldId="259"/>
        </pc:sldMkLst>
        <pc:spChg chg="mod">
          <ac:chgData name="钱 霖奕" userId="d928a817aa094823" providerId="LiveId" clId="{554E2EA7-DE80-644B-B137-6568038A77B9}" dt="2022-08-05T12:38:47.711" v="378" actId="20577"/>
          <ac:spMkLst>
            <pc:docMk/>
            <pc:sldMk cId="3324507307" sldId="259"/>
            <ac:spMk id="2" creationId="{86CC220D-54D4-226C-C670-A73A9CD38F0A}"/>
          </ac:spMkLst>
        </pc:spChg>
        <pc:spChg chg="del mod">
          <ac:chgData name="钱 霖奕" userId="d928a817aa094823" providerId="LiveId" clId="{554E2EA7-DE80-644B-B137-6568038A77B9}" dt="2022-08-05T12:39:13.662" v="380"/>
          <ac:spMkLst>
            <pc:docMk/>
            <pc:sldMk cId="3324507307" sldId="259"/>
            <ac:spMk id="3" creationId="{9755F267-BD0F-DBB7-66B5-61AE8EDE32EF}"/>
          </ac:spMkLst>
        </pc:spChg>
        <pc:spChg chg="add mod">
          <ac:chgData name="钱 霖奕" userId="d928a817aa094823" providerId="LiveId" clId="{554E2EA7-DE80-644B-B137-6568038A77B9}" dt="2022-08-05T12:42:42.407" v="388" actId="20577"/>
          <ac:spMkLst>
            <pc:docMk/>
            <pc:sldMk cId="3324507307" sldId="259"/>
            <ac:spMk id="5" creationId="{374DE25A-AC3E-B1B2-CF26-3099479904D7}"/>
          </ac:spMkLst>
        </pc:spChg>
        <pc:spChg chg="add mod">
          <ac:chgData name="钱 霖奕" userId="d928a817aa094823" providerId="LiveId" clId="{554E2EA7-DE80-644B-B137-6568038A77B9}" dt="2022-08-05T12:43:15.944" v="414" actId="20577"/>
          <ac:spMkLst>
            <pc:docMk/>
            <pc:sldMk cId="3324507307" sldId="259"/>
            <ac:spMk id="6" creationId="{BD66DB7F-F4C3-C912-E810-87B48E61FAC3}"/>
          </ac:spMkLst>
        </pc:spChg>
        <pc:picChg chg="add mod">
          <ac:chgData name="钱 霖奕" userId="d928a817aa094823" providerId="LiveId" clId="{554E2EA7-DE80-644B-B137-6568038A77B9}" dt="2022-08-13T07:40:53.928" v="4226" actId="1076"/>
          <ac:picMkLst>
            <pc:docMk/>
            <pc:sldMk cId="3324507307" sldId="259"/>
            <ac:picMk id="4" creationId="{88ED11F0-26AC-7A3B-A83F-CD3C36CAA796}"/>
          </ac:picMkLst>
        </pc:picChg>
      </pc:sldChg>
      <pc:sldChg chg="addSp modSp new del mod">
        <pc:chgData name="钱 霖奕" userId="d928a817aa094823" providerId="LiveId" clId="{554E2EA7-DE80-644B-B137-6568038A77B9}" dt="2022-08-13T14:15:17.144" v="7982" actId="2696"/>
        <pc:sldMkLst>
          <pc:docMk/>
          <pc:sldMk cId="910548172" sldId="260"/>
        </pc:sldMkLst>
        <pc:spChg chg="mod">
          <ac:chgData name="钱 霖奕" userId="d928a817aa094823" providerId="LiveId" clId="{554E2EA7-DE80-644B-B137-6568038A77B9}" dt="2022-08-05T13:42:25.921" v="499" actId="20577"/>
          <ac:spMkLst>
            <pc:docMk/>
            <pc:sldMk cId="910548172" sldId="260"/>
            <ac:spMk id="2" creationId="{0B562F14-968B-3B38-339A-1DED91D04117}"/>
          </ac:spMkLst>
        </pc:spChg>
        <pc:spChg chg="mod">
          <ac:chgData name="钱 霖奕" userId="d928a817aa094823" providerId="LiveId" clId="{554E2EA7-DE80-644B-B137-6568038A77B9}" dt="2022-08-05T13:53:40.561" v="671" actId="20577"/>
          <ac:spMkLst>
            <pc:docMk/>
            <pc:sldMk cId="910548172" sldId="260"/>
            <ac:spMk id="3" creationId="{813E589B-594D-EE55-5A2F-5F818A7E3E4E}"/>
          </ac:spMkLst>
        </pc:spChg>
        <pc:spChg chg="add mod">
          <ac:chgData name="钱 霖奕" userId="d928a817aa094823" providerId="LiveId" clId="{554E2EA7-DE80-644B-B137-6568038A77B9}" dt="2022-08-05T13:50:12.654" v="612" actId="20577"/>
          <ac:spMkLst>
            <pc:docMk/>
            <pc:sldMk cId="910548172" sldId="260"/>
            <ac:spMk id="5" creationId="{7F62EA64-D4D0-3509-DBFF-BC50655F6F37}"/>
          </ac:spMkLst>
        </pc:spChg>
        <pc:picChg chg="add">
          <ac:chgData name="钱 霖奕" userId="d928a817aa094823" providerId="LiveId" clId="{554E2EA7-DE80-644B-B137-6568038A77B9}" dt="2022-08-05T13:46:50.196" v="502"/>
          <ac:picMkLst>
            <pc:docMk/>
            <pc:sldMk cId="910548172" sldId="260"/>
            <ac:picMk id="4" creationId="{B1728954-34E8-A08A-9109-4A4C05F5628C}"/>
          </ac:picMkLst>
        </pc:picChg>
      </pc:sldChg>
      <pc:sldChg chg="addSp delSp modSp add del mod">
        <pc:chgData name="钱 霖奕" userId="d928a817aa094823" providerId="LiveId" clId="{554E2EA7-DE80-644B-B137-6568038A77B9}" dt="2022-08-13T14:25:22.109" v="8277" actId="2696"/>
        <pc:sldMkLst>
          <pc:docMk/>
          <pc:sldMk cId="2075329364" sldId="261"/>
        </pc:sldMkLst>
        <pc:spChg chg="mod">
          <ac:chgData name="钱 霖奕" userId="d928a817aa094823" providerId="LiveId" clId="{554E2EA7-DE80-644B-B137-6568038A77B9}" dt="2022-08-05T13:56:53.473" v="744" actId="20577"/>
          <ac:spMkLst>
            <pc:docMk/>
            <pc:sldMk cId="2075329364" sldId="261"/>
            <ac:spMk id="3" creationId="{813E589B-594D-EE55-5A2F-5F818A7E3E4E}"/>
          </ac:spMkLst>
        </pc:spChg>
        <pc:spChg chg="mod">
          <ac:chgData name="钱 霖奕" userId="d928a817aa094823" providerId="LiveId" clId="{554E2EA7-DE80-644B-B137-6568038A77B9}" dt="2022-08-05T14:05:03.349" v="832" actId="1076"/>
          <ac:spMkLst>
            <pc:docMk/>
            <pc:sldMk cId="2075329364" sldId="261"/>
            <ac:spMk id="5" creationId="{7F62EA64-D4D0-3509-DBFF-BC50655F6F37}"/>
          </ac:spMkLst>
        </pc:spChg>
        <pc:spChg chg="add del mod">
          <ac:chgData name="钱 霖奕" userId="d928a817aa094823" providerId="LiveId" clId="{554E2EA7-DE80-644B-B137-6568038A77B9}" dt="2022-08-05T14:04:19.075" v="827"/>
          <ac:spMkLst>
            <pc:docMk/>
            <pc:sldMk cId="2075329364" sldId="261"/>
            <ac:spMk id="6" creationId="{45EF4EF7-1F94-FDE0-0651-A9C7AFDD1CEF}"/>
          </ac:spMkLst>
        </pc:spChg>
        <pc:picChg chg="del">
          <ac:chgData name="钱 霖奕" userId="d928a817aa094823" providerId="LiveId" clId="{554E2EA7-DE80-644B-B137-6568038A77B9}" dt="2022-08-05T13:52:25.271" v="617" actId="478"/>
          <ac:picMkLst>
            <pc:docMk/>
            <pc:sldMk cId="2075329364" sldId="261"/>
            <ac:picMk id="4" creationId="{B1728954-34E8-A08A-9109-4A4C05F5628C}"/>
          </ac:picMkLst>
        </pc:picChg>
        <pc:picChg chg="add mod">
          <ac:chgData name="钱 霖奕" userId="d928a817aa094823" providerId="LiveId" clId="{554E2EA7-DE80-644B-B137-6568038A77B9}" dt="2022-08-05T13:57:30.468" v="746" actId="1076"/>
          <ac:picMkLst>
            <pc:docMk/>
            <pc:sldMk cId="2075329364" sldId="261"/>
            <ac:picMk id="7" creationId="{735D0EF4-CE3A-C0FF-5BEE-49FFC854C18B}"/>
          </ac:picMkLst>
        </pc:picChg>
        <pc:picChg chg="add mod">
          <ac:chgData name="钱 霖奕" userId="d928a817aa094823" providerId="LiveId" clId="{554E2EA7-DE80-644B-B137-6568038A77B9}" dt="2022-08-05T14:07:50.909" v="843" actId="1076"/>
          <ac:picMkLst>
            <pc:docMk/>
            <pc:sldMk cId="2075329364" sldId="261"/>
            <ac:picMk id="8" creationId="{269F98E7-FB52-6AE6-944B-75C0AA206943}"/>
          </ac:picMkLst>
        </pc:picChg>
      </pc:sldChg>
      <pc:sldChg chg="addSp delSp modSp new del mod">
        <pc:chgData name="钱 霖奕" userId="d928a817aa094823" providerId="LiveId" clId="{554E2EA7-DE80-644B-B137-6568038A77B9}" dt="2022-08-13T14:40:07.793" v="8607" actId="2696"/>
        <pc:sldMkLst>
          <pc:docMk/>
          <pc:sldMk cId="350337270" sldId="262"/>
        </pc:sldMkLst>
        <pc:spChg chg="add del mod">
          <ac:chgData name="钱 霖奕" userId="d928a817aa094823" providerId="LiveId" clId="{554E2EA7-DE80-644B-B137-6568038A77B9}" dt="2022-08-13T14:25:49.300" v="8281"/>
          <ac:spMkLst>
            <pc:docMk/>
            <pc:sldMk cId="350337270" sldId="262"/>
            <ac:spMk id="3" creationId="{93CED3F1-FA44-287D-D8C5-86950E28FF69}"/>
          </ac:spMkLst>
        </pc:spChg>
        <pc:spChg chg="del mod">
          <ac:chgData name="钱 霖奕" userId="d928a817aa094823" providerId="LiveId" clId="{554E2EA7-DE80-644B-B137-6568038A77B9}" dt="2022-08-05T14:22:33.136" v="846"/>
          <ac:spMkLst>
            <pc:docMk/>
            <pc:sldMk cId="350337270" sldId="262"/>
            <ac:spMk id="3" creationId="{AEB28CE3-2453-1495-A63F-6ECDE943311B}"/>
          </ac:spMkLst>
        </pc:spChg>
        <pc:spChg chg="add mod">
          <ac:chgData name="钱 霖奕" userId="d928a817aa094823" providerId="LiveId" clId="{554E2EA7-DE80-644B-B137-6568038A77B9}" dt="2022-08-05T14:43:15.751" v="864" actId="1076"/>
          <ac:spMkLst>
            <pc:docMk/>
            <pc:sldMk cId="350337270" sldId="262"/>
            <ac:spMk id="6" creationId="{0F44E457-81ED-35BF-3BB6-3655E3C473BD}"/>
          </ac:spMkLst>
        </pc:spChg>
        <pc:spChg chg="add mod">
          <ac:chgData name="钱 霖奕" userId="d928a817aa094823" providerId="LiveId" clId="{554E2EA7-DE80-644B-B137-6568038A77B9}" dt="2022-08-05T14:43:37.060" v="867" actId="1076"/>
          <ac:spMkLst>
            <pc:docMk/>
            <pc:sldMk cId="350337270" sldId="262"/>
            <ac:spMk id="9" creationId="{2859AD80-5378-8278-906E-3DDB746021DD}"/>
          </ac:spMkLst>
        </pc:spChg>
        <pc:spChg chg="add mod">
          <ac:chgData name="钱 霖奕" userId="d928a817aa094823" providerId="LiveId" clId="{554E2EA7-DE80-644B-B137-6568038A77B9}" dt="2022-08-05T14:44:52.068" v="891" actId="1076"/>
          <ac:spMkLst>
            <pc:docMk/>
            <pc:sldMk cId="350337270" sldId="262"/>
            <ac:spMk id="10" creationId="{CBCECC9E-963E-7AC1-02FC-A2EA8A80FCA9}"/>
          </ac:spMkLst>
        </pc:spChg>
        <pc:picChg chg="add mod">
          <ac:chgData name="钱 霖奕" userId="d928a817aa094823" providerId="LiveId" clId="{554E2EA7-DE80-644B-B137-6568038A77B9}" dt="2022-08-05T14:22:33.136" v="846"/>
          <ac:picMkLst>
            <pc:docMk/>
            <pc:sldMk cId="350337270" sldId="262"/>
            <ac:picMk id="4" creationId="{1F6D3B26-BF56-E8E8-C70E-B086E1A79FC6}"/>
          </ac:picMkLst>
        </pc:picChg>
        <pc:picChg chg="add mod">
          <ac:chgData name="钱 霖奕" userId="d928a817aa094823" providerId="LiveId" clId="{554E2EA7-DE80-644B-B137-6568038A77B9}" dt="2022-08-05T14:43:00.052" v="848" actId="1076"/>
          <ac:picMkLst>
            <pc:docMk/>
            <pc:sldMk cId="350337270" sldId="262"/>
            <ac:picMk id="5" creationId="{0357C14E-36CE-CAD1-34C1-5A41C057BBC7}"/>
          </ac:picMkLst>
        </pc:picChg>
        <pc:picChg chg="add del">
          <ac:chgData name="钱 霖奕" userId="d928a817aa094823" providerId="LiveId" clId="{554E2EA7-DE80-644B-B137-6568038A77B9}" dt="2022-08-05T14:43:38.644" v="868" actId="478"/>
          <ac:picMkLst>
            <pc:docMk/>
            <pc:sldMk cId="350337270" sldId="262"/>
            <ac:picMk id="7" creationId="{9CD89D58-6538-0666-0BF4-B6F110FB3FC1}"/>
          </ac:picMkLst>
        </pc:picChg>
      </pc:sldChg>
      <pc:sldChg chg="addSp delSp modSp new del mod ord">
        <pc:chgData name="钱 霖奕" userId="d928a817aa094823" providerId="LiveId" clId="{554E2EA7-DE80-644B-B137-6568038A77B9}" dt="2022-08-13T11:20:16.054" v="6259" actId="2696"/>
        <pc:sldMkLst>
          <pc:docMk/>
          <pc:sldMk cId="2390634071" sldId="263"/>
        </pc:sldMkLst>
        <pc:spChg chg="mod">
          <ac:chgData name="钱 霖奕" userId="d928a817aa094823" providerId="LiveId" clId="{554E2EA7-DE80-644B-B137-6568038A77B9}" dt="2022-08-05T14:57:37.051" v="996" actId="20577"/>
          <ac:spMkLst>
            <pc:docMk/>
            <pc:sldMk cId="2390634071" sldId="263"/>
            <ac:spMk id="2" creationId="{42469F86-97D5-887E-85D4-60AC83996C43}"/>
          </ac:spMkLst>
        </pc:spChg>
        <pc:spChg chg="mod">
          <ac:chgData name="钱 霖奕" userId="d928a817aa094823" providerId="LiveId" clId="{554E2EA7-DE80-644B-B137-6568038A77B9}" dt="2022-08-06T11:47:26.356" v="1119" actId="20577"/>
          <ac:spMkLst>
            <pc:docMk/>
            <pc:sldMk cId="2390634071" sldId="263"/>
            <ac:spMk id="3" creationId="{07DC32E7-4609-04D9-2648-CF374F1E3135}"/>
          </ac:spMkLst>
        </pc:spChg>
        <pc:picChg chg="add del">
          <ac:chgData name="钱 霖奕" userId="d928a817aa094823" providerId="LiveId" clId="{554E2EA7-DE80-644B-B137-6568038A77B9}" dt="2022-08-05T14:57:45.061" v="999" actId="478"/>
          <ac:picMkLst>
            <pc:docMk/>
            <pc:sldMk cId="2390634071" sldId="263"/>
            <ac:picMk id="4" creationId="{806F4AD0-60BF-DCCF-833B-A22BE3DB7220}"/>
          </ac:picMkLst>
        </pc:picChg>
      </pc:sldChg>
      <pc:sldChg chg="modSp new del mod">
        <pc:chgData name="钱 霖奕" userId="d928a817aa094823" providerId="LiveId" clId="{554E2EA7-DE80-644B-B137-6568038A77B9}" dt="2022-08-13T15:00:01.633" v="9241" actId="2696"/>
        <pc:sldMkLst>
          <pc:docMk/>
          <pc:sldMk cId="1033573215" sldId="264"/>
        </pc:sldMkLst>
        <pc:spChg chg="mod">
          <ac:chgData name="钱 霖奕" userId="d928a817aa094823" providerId="LiveId" clId="{554E2EA7-DE80-644B-B137-6568038A77B9}" dt="2022-08-06T11:49:31.443" v="1131" actId="20577"/>
          <ac:spMkLst>
            <pc:docMk/>
            <pc:sldMk cId="1033573215" sldId="264"/>
            <ac:spMk id="2" creationId="{AD850E9D-CC62-9931-B391-23A42E01A787}"/>
          </ac:spMkLst>
        </pc:spChg>
        <pc:spChg chg="mod">
          <ac:chgData name="钱 霖奕" userId="d928a817aa094823" providerId="LiveId" clId="{554E2EA7-DE80-644B-B137-6568038A77B9}" dt="2022-08-06T12:47:00.101" v="1372" actId="20577"/>
          <ac:spMkLst>
            <pc:docMk/>
            <pc:sldMk cId="1033573215" sldId="264"/>
            <ac:spMk id="3" creationId="{39471A7D-C173-AFF1-1F4A-9204C07F1584}"/>
          </ac:spMkLst>
        </pc:spChg>
      </pc:sldChg>
      <pc:sldChg chg="addSp delSp modSp add del mod">
        <pc:chgData name="钱 霖奕" userId="d928a817aa094823" providerId="LiveId" clId="{554E2EA7-DE80-644B-B137-6568038A77B9}" dt="2022-08-13T15:35:23.545" v="9760" actId="2696"/>
        <pc:sldMkLst>
          <pc:docMk/>
          <pc:sldMk cId="365217191" sldId="265"/>
        </pc:sldMkLst>
        <pc:spChg chg="mod">
          <ac:chgData name="钱 霖奕" userId="d928a817aa094823" providerId="LiveId" clId="{554E2EA7-DE80-644B-B137-6568038A77B9}" dt="2022-08-06T13:52:06.630" v="1423" actId="20577"/>
          <ac:spMkLst>
            <pc:docMk/>
            <pc:sldMk cId="365217191" sldId="265"/>
            <ac:spMk id="2" creationId="{AD850E9D-CC62-9931-B391-23A42E01A787}"/>
          </ac:spMkLst>
        </pc:spChg>
        <pc:spChg chg="mod">
          <ac:chgData name="钱 霖奕" userId="d928a817aa094823" providerId="LiveId" clId="{554E2EA7-DE80-644B-B137-6568038A77B9}" dt="2022-08-06T14:22:06.434" v="1660"/>
          <ac:spMkLst>
            <pc:docMk/>
            <pc:sldMk cId="365217191" sldId="265"/>
            <ac:spMk id="3" creationId="{39471A7D-C173-AFF1-1F4A-9204C07F1584}"/>
          </ac:spMkLst>
        </pc:spChg>
        <pc:spChg chg="add del mod">
          <ac:chgData name="钱 霖奕" userId="d928a817aa094823" providerId="LiveId" clId="{554E2EA7-DE80-644B-B137-6568038A77B9}" dt="2022-08-06T14:47:25.038" v="1662"/>
          <ac:spMkLst>
            <pc:docMk/>
            <pc:sldMk cId="365217191" sldId="265"/>
            <ac:spMk id="4" creationId="{E05DDAF2-9F42-8D0D-EB35-DE9FCEB898B3}"/>
          </ac:spMkLst>
        </pc:spChg>
      </pc:sldChg>
      <pc:sldChg chg="addSp delSp modSp new del mod">
        <pc:chgData name="钱 霖奕" userId="d928a817aa094823" providerId="LiveId" clId="{554E2EA7-DE80-644B-B137-6568038A77B9}" dt="2022-08-13T15:53:34.383" v="10239" actId="2696"/>
        <pc:sldMkLst>
          <pc:docMk/>
          <pc:sldMk cId="1612612068" sldId="266"/>
        </pc:sldMkLst>
        <pc:spChg chg="mod">
          <ac:chgData name="钱 霖奕" userId="d928a817aa094823" providerId="LiveId" clId="{554E2EA7-DE80-644B-B137-6568038A77B9}" dt="2022-08-06T14:48:31.237" v="1710" actId="20577"/>
          <ac:spMkLst>
            <pc:docMk/>
            <pc:sldMk cId="1612612068" sldId="266"/>
            <ac:spMk id="2" creationId="{0BFFB1EB-0CCB-46AD-2090-1C9247CAF39A}"/>
          </ac:spMkLst>
        </pc:spChg>
        <pc:spChg chg="add mod">
          <ac:chgData name="钱 霖奕" userId="d928a817aa094823" providerId="LiveId" clId="{554E2EA7-DE80-644B-B137-6568038A77B9}" dt="2022-08-07T13:56:44.472" v="1883" actId="20577"/>
          <ac:spMkLst>
            <pc:docMk/>
            <pc:sldMk cId="1612612068" sldId="266"/>
            <ac:spMk id="3" creationId="{314665F4-C222-066C-5E62-6E5855A19C5A}"/>
          </ac:spMkLst>
        </pc:spChg>
        <pc:spChg chg="del mod">
          <ac:chgData name="钱 霖奕" userId="d928a817aa094823" providerId="LiveId" clId="{554E2EA7-DE80-644B-B137-6568038A77B9}" dt="2022-08-06T14:48:24.260" v="1696"/>
          <ac:spMkLst>
            <pc:docMk/>
            <pc:sldMk cId="1612612068" sldId="266"/>
            <ac:spMk id="3" creationId="{BC539EF9-D9A2-ABE8-7BC9-432CFD643721}"/>
          </ac:spMkLst>
        </pc:spChg>
        <pc:spChg chg="add mod">
          <ac:chgData name="钱 霖奕" userId="d928a817aa094823" providerId="LiveId" clId="{554E2EA7-DE80-644B-B137-6568038A77B9}" dt="2022-08-06T15:02:25.209" v="1784" actId="58"/>
          <ac:spMkLst>
            <pc:docMk/>
            <pc:sldMk cId="1612612068" sldId="266"/>
            <ac:spMk id="5" creationId="{FB98267D-2A30-43A8-68C2-7726CF693513}"/>
          </ac:spMkLst>
        </pc:spChg>
        <pc:spChg chg="add mod">
          <ac:chgData name="钱 霖奕" userId="d928a817aa094823" providerId="LiveId" clId="{554E2EA7-DE80-644B-B137-6568038A77B9}" dt="2022-08-06T15:03:56.559" v="1800" actId="1076"/>
          <ac:spMkLst>
            <pc:docMk/>
            <pc:sldMk cId="1612612068" sldId="266"/>
            <ac:spMk id="7" creationId="{8B543CCA-5B36-AB15-7D3C-36E4820CE0CC}"/>
          </ac:spMkLst>
        </pc:spChg>
        <pc:spChg chg="add mod">
          <ac:chgData name="钱 霖奕" userId="d928a817aa094823" providerId="LiveId" clId="{554E2EA7-DE80-644B-B137-6568038A77B9}" dt="2022-08-07T13:57:39.155" v="1982" actId="20577"/>
          <ac:spMkLst>
            <pc:docMk/>
            <pc:sldMk cId="1612612068" sldId="266"/>
            <ac:spMk id="8" creationId="{544C1603-FC48-B820-2BB8-4BA6A67C5082}"/>
          </ac:spMkLst>
        </pc:spChg>
        <pc:spChg chg="add mod">
          <ac:chgData name="钱 霖奕" userId="d928a817aa094823" providerId="LiveId" clId="{554E2EA7-DE80-644B-B137-6568038A77B9}" dt="2022-08-07T14:02:22.926" v="2062" actId="20577"/>
          <ac:spMkLst>
            <pc:docMk/>
            <pc:sldMk cId="1612612068" sldId="266"/>
            <ac:spMk id="10" creationId="{2E4C3123-19CB-26D4-76BF-FC5FFCA9D09A}"/>
          </ac:spMkLst>
        </pc:spChg>
        <pc:picChg chg="add mod">
          <ac:chgData name="钱 霖奕" userId="d928a817aa094823" providerId="LiveId" clId="{554E2EA7-DE80-644B-B137-6568038A77B9}" dt="2022-08-06T14:48:24.260" v="1696"/>
          <ac:picMkLst>
            <pc:docMk/>
            <pc:sldMk cId="1612612068" sldId="266"/>
            <ac:picMk id="4" creationId="{6C239FB8-027A-DF29-993B-AB93A1B73A36}"/>
          </ac:picMkLst>
        </pc:picChg>
        <pc:picChg chg="add mod">
          <ac:chgData name="钱 霖奕" userId="d928a817aa094823" providerId="LiveId" clId="{554E2EA7-DE80-644B-B137-6568038A77B9}" dt="2022-08-06T15:02:49.657" v="1787" actId="1076"/>
          <ac:picMkLst>
            <pc:docMk/>
            <pc:sldMk cId="1612612068" sldId="266"/>
            <ac:picMk id="6" creationId="{273884B9-2D90-0B35-8003-69F223D800BC}"/>
          </ac:picMkLst>
        </pc:picChg>
        <pc:picChg chg="add mod">
          <ac:chgData name="钱 霖奕" userId="d928a817aa094823" providerId="LiveId" clId="{554E2EA7-DE80-644B-B137-6568038A77B9}" dt="2022-08-07T14:01:41.845" v="1984" actId="1076"/>
          <ac:picMkLst>
            <pc:docMk/>
            <pc:sldMk cId="1612612068" sldId="266"/>
            <ac:picMk id="9" creationId="{888AFC27-6A17-6D8F-20D0-8253C9827632}"/>
          </ac:picMkLst>
        </pc:picChg>
      </pc:sldChg>
      <pc:sldChg chg="addSp modSp new del mod">
        <pc:chgData name="钱 霖奕" userId="d928a817aa094823" providerId="LiveId" clId="{554E2EA7-DE80-644B-B137-6568038A77B9}" dt="2022-08-14T02:12:42.447" v="10632" actId="2696"/>
        <pc:sldMkLst>
          <pc:docMk/>
          <pc:sldMk cId="1261970472" sldId="267"/>
        </pc:sldMkLst>
        <pc:spChg chg="mod">
          <ac:chgData name="钱 霖奕" userId="d928a817aa094823" providerId="LiveId" clId="{554E2EA7-DE80-644B-B137-6568038A77B9}" dt="2022-08-07T14:10:26.410" v="2066" actId="20577"/>
          <ac:spMkLst>
            <pc:docMk/>
            <pc:sldMk cId="1261970472" sldId="267"/>
            <ac:spMk id="2" creationId="{8EA0498A-12E8-9F80-C9B4-284D267BCB28}"/>
          </ac:spMkLst>
        </pc:spChg>
        <pc:spChg chg="mod">
          <ac:chgData name="钱 霖奕" userId="d928a817aa094823" providerId="LiveId" clId="{554E2EA7-DE80-644B-B137-6568038A77B9}" dt="2022-08-07T14:22:55.879" v="2585" actId="20577"/>
          <ac:spMkLst>
            <pc:docMk/>
            <pc:sldMk cId="1261970472" sldId="267"/>
            <ac:spMk id="3" creationId="{47781558-8721-7120-FCFB-00E63DB5A73E}"/>
          </ac:spMkLst>
        </pc:spChg>
        <pc:picChg chg="add mod">
          <ac:chgData name="钱 霖奕" userId="d928a817aa094823" providerId="LiveId" clId="{554E2EA7-DE80-644B-B137-6568038A77B9}" dt="2022-08-07T14:16:19.058" v="2485" actId="1076"/>
          <ac:picMkLst>
            <pc:docMk/>
            <pc:sldMk cId="1261970472" sldId="267"/>
            <ac:picMk id="4" creationId="{C9762DB0-286F-E21D-60C3-4FDDA18FB97D}"/>
          </ac:picMkLst>
        </pc:picChg>
        <pc:picChg chg="add mod">
          <ac:chgData name="钱 霖奕" userId="d928a817aa094823" providerId="LiveId" clId="{554E2EA7-DE80-644B-B137-6568038A77B9}" dt="2022-08-07T14:22:08.398" v="2530" actId="1076"/>
          <ac:picMkLst>
            <pc:docMk/>
            <pc:sldMk cId="1261970472" sldId="267"/>
            <ac:picMk id="5" creationId="{05C8F0FB-B115-1CF6-4ABC-D6FC396800C3}"/>
          </ac:picMkLst>
        </pc:picChg>
      </pc:sldChg>
      <pc:sldChg chg="modSp new del mod">
        <pc:chgData name="钱 霖奕" userId="d928a817aa094823" providerId="LiveId" clId="{554E2EA7-DE80-644B-B137-6568038A77B9}" dt="2022-08-14T02:12:43.853" v="10633" actId="2696"/>
        <pc:sldMkLst>
          <pc:docMk/>
          <pc:sldMk cId="3255718426" sldId="268"/>
        </pc:sldMkLst>
        <pc:spChg chg="mod">
          <ac:chgData name="钱 霖奕" userId="d928a817aa094823" providerId="LiveId" clId="{554E2EA7-DE80-644B-B137-6568038A77B9}" dt="2022-08-07T14:24:34.737" v="2596" actId="20577"/>
          <ac:spMkLst>
            <pc:docMk/>
            <pc:sldMk cId="3255718426" sldId="268"/>
            <ac:spMk id="2" creationId="{132CD202-4EED-AA64-05A9-7DC70069C63C}"/>
          </ac:spMkLst>
        </pc:spChg>
        <pc:spChg chg="mod">
          <ac:chgData name="钱 霖奕" userId="d928a817aa094823" providerId="LiveId" clId="{554E2EA7-DE80-644B-B137-6568038A77B9}" dt="2022-08-07T14:45:54.668" v="2687" actId="20577"/>
          <ac:spMkLst>
            <pc:docMk/>
            <pc:sldMk cId="3255718426" sldId="268"/>
            <ac:spMk id="3" creationId="{3595D970-0887-286D-5DD8-72E4FD4BEFE3}"/>
          </ac:spMkLst>
        </pc:spChg>
      </pc:sldChg>
      <pc:sldChg chg="addSp delSp modSp new del mod">
        <pc:chgData name="钱 霖奕" userId="d928a817aa094823" providerId="LiveId" clId="{554E2EA7-DE80-644B-B137-6568038A77B9}" dt="2022-08-14T02:33:52.899" v="11324" actId="2696"/>
        <pc:sldMkLst>
          <pc:docMk/>
          <pc:sldMk cId="232360632" sldId="269"/>
        </pc:sldMkLst>
        <pc:spChg chg="mod">
          <ac:chgData name="钱 霖奕" userId="d928a817aa094823" providerId="LiveId" clId="{554E2EA7-DE80-644B-B137-6568038A77B9}" dt="2022-08-07T14:49:28.182" v="2742" actId="20577"/>
          <ac:spMkLst>
            <pc:docMk/>
            <pc:sldMk cId="232360632" sldId="269"/>
            <ac:spMk id="2" creationId="{851DECD9-3712-4454-4A7B-9B627699D86C}"/>
          </ac:spMkLst>
        </pc:spChg>
        <pc:spChg chg="del mod">
          <ac:chgData name="钱 霖奕" userId="d928a817aa094823" providerId="LiveId" clId="{554E2EA7-DE80-644B-B137-6568038A77B9}" dt="2022-08-07T14:46:56.107" v="2690"/>
          <ac:spMkLst>
            <pc:docMk/>
            <pc:sldMk cId="232360632" sldId="269"/>
            <ac:spMk id="3" creationId="{E540320E-76B9-73F6-9FFD-2797ABFCFEA7}"/>
          </ac:spMkLst>
        </pc:spChg>
        <pc:spChg chg="add del mod">
          <ac:chgData name="钱 霖奕" userId="d928a817aa094823" providerId="LiveId" clId="{554E2EA7-DE80-644B-B137-6568038A77B9}" dt="2022-08-07T14:50:19.008" v="2767"/>
          <ac:spMkLst>
            <pc:docMk/>
            <pc:sldMk cId="232360632" sldId="269"/>
            <ac:spMk id="5" creationId="{BA32E9BD-13E6-E8C4-4541-62787F4AB5D4}"/>
          </ac:spMkLst>
        </pc:spChg>
        <pc:spChg chg="add mod">
          <ac:chgData name="钱 霖奕" userId="d928a817aa094823" providerId="LiveId" clId="{554E2EA7-DE80-644B-B137-6568038A77B9}" dt="2022-08-07T14:50:52.764" v="2787" actId="20577"/>
          <ac:spMkLst>
            <pc:docMk/>
            <pc:sldMk cId="232360632" sldId="269"/>
            <ac:spMk id="6" creationId="{BCD6FC1A-DAB3-7769-9F22-353FB063304A}"/>
          </ac:spMkLst>
        </pc:spChg>
        <pc:picChg chg="add mod">
          <ac:chgData name="钱 霖奕" userId="d928a817aa094823" providerId="LiveId" clId="{554E2EA7-DE80-644B-B137-6568038A77B9}" dt="2022-08-07T14:46:56.107" v="2690"/>
          <ac:picMkLst>
            <pc:docMk/>
            <pc:sldMk cId="232360632" sldId="269"/>
            <ac:picMk id="4" creationId="{B0B113CC-8DC2-E9C5-15DB-504840F9E32C}"/>
          </ac:picMkLst>
        </pc:picChg>
      </pc:sldChg>
      <pc:sldChg chg="addSp delSp modSp new del mod">
        <pc:chgData name="钱 霖奕" userId="d928a817aa094823" providerId="LiveId" clId="{554E2EA7-DE80-644B-B137-6568038A77B9}" dt="2022-08-14T02:35:46.223" v="11411" actId="2696"/>
        <pc:sldMkLst>
          <pc:docMk/>
          <pc:sldMk cId="1738559146" sldId="270"/>
        </pc:sldMkLst>
        <pc:spChg chg="mod">
          <ac:chgData name="钱 霖奕" userId="d928a817aa094823" providerId="LiveId" clId="{554E2EA7-DE80-644B-B137-6568038A77B9}" dt="2022-08-07T14:51:06.822" v="2803" actId="20577"/>
          <ac:spMkLst>
            <pc:docMk/>
            <pc:sldMk cId="1738559146" sldId="270"/>
            <ac:spMk id="2" creationId="{7231FEE5-AF53-63A5-8596-B88B7D78033D}"/>
          </ac:spMkLst>
        </pc:spChg>
        <pc:spChg chg="add mod">
          <ac:chgData name="钱 霖奕" userId="d928a817aa094823" providerId="LiveId" clId="{554E2EA7-DE80-644B-B137-6568038A77B9}" dt="2022-08-11T15:21:33.066" v="3222" actId="20577"/>
          <ac:spMkLst>
            <pc:docMk/>
            <pc:sldMk cId="1738559146" sldId="270"/>
            <ac:spMk id="3" creationId="{694F6D28-1297-11AD-DC49-99B4B9FAC6AC}"/>
          </ac:spMkLst>
        </pc:spChg>
        <pc:spChg chg="del mod">
          <ac:chgData name="钱 霖奕" userId="d928a817aa094823" providerId="LiveId" clId="{554E2EA7-DE80-644B-B137-6568038A77B9}" dt="2022-08-11T08:20:42.259" v="2805"/>
          <ac:spMkLst>
            <pc:docMk/>
            <pc:sldMk cId="1738559146" sldId="270"/>
            <ac:spMk id="3" creationId="{793D0468-55B3-38E4-3F90-5DECEC35C342}"/>
          </ac:spMkLst>
        </pc:spChg>
        <pc:spChg chg="add mod">
          <ac:chgData name="钱 霖奕" userId="d928a817aa094823" providerId="LiveId" clId="{554E2EA7-DE80-644B-B137-6568038A77B9}" dt="2022-08-11T08:20:52.412" v="2810" actId="20577"/>
          <ac:spMkLst>
            <pc:docMk/>
            <pc:sldMk cId="1738559146" sldId="270"/>
            <ac:spMk id="5" creationId="{A895E810-0ABE-F269-4551-43E8760959F0}"/>
          </ac:spMkLst>
        </pc:spChg>
        <pc:spChg chg="add mod">
          <ac:chgData name="钱 霖奕" userId="d928a817aa094823" providerId="LiveId" clId="{554E2EA7-DE80-644B-B137-6568038A77B9}" dt="2022-08-11T15:12:20.416" v="2981" actId="1076"/>
          <ac:spMkLst>
            <pc:docMk/>
            <pc:sldMk cId="1738559146" sldId="270"/>
            <ac:spMk id="6" creationId="{E6753C33-F5AD-3578-429D-9A0B9DBA4035}"/>
          </ac:spMkLst>
        </pc:spChg>
        <pc:picChg chg="add mod">
          <ac:chgData name="钱 霖奕" userId="d928a817aa094823" providerId="LiveId" clId="{554E2EA7-DE80-644B-B137-6568038A77B9}" dt="2022-08-11T08:20:42.259" v="2805"/>
          <ac:picMkLst>
            <pc:docMk/>
            <pc:sldMk cId="1738559146" sldId="270"/>
            <ac:picMk id="4" creationId="{AA9D8655-1079-FF64-2F90-FEC5C04769AE}"/>
          </ac:picMkLst>
        </pc:picChg>
      </pc:sldChg>
      <pc:sldChg chg="addSp delSp modSp new mod">
        <pc:chgData name="钱 霖奕" userId="d928a817aa094823" providerId="LiveId" clId="{554E2EA7-DE80-644B-B137-6568038A77B9}" dt="2022-08-16T11:20:10.534" v="12430" actId="1076"/>
        <pc:sldMkLst>
          <pc:docMk/>
          <pc:sldMk cId="1288806881" sldId="271"/>
        </pc:sldMkLst>
        <pc:spChg chg="mod">
          <ac:chgData name="钱 霖奕" userId="d928a817aa094823" providerId="LiveId" clId="{554E2EA7-DE80-644B-B137-6568038A77B9}" dt="2022-08-14T02:35:57.535" v="11432" actId="20577"/>
          <ac:spMkLst>
            <pc:docMk/>
            <pc:sldMk cId="1288806881" sldId="271"/>
            <ac:spMk id="2" creationId="{6B4D3055-B387-CDAB-3AEA-A604FB37B5E2}"/>
          </ac:spMkLst>
        </pc:spChg>
        <pc:spChg chg="del mod">
          <ac:chgData name="钱 霖奕" userId="d928a817aa094823" providerId="LiveId" clId="{554E2EA7-DE80-644B-B137-6568038A77B9}" dt="2022-08-11T08:33:48.578" v="2957"/>
          <ac:spMkLst>
            <pc:docMk/>
            <pc:sldMk cId="1288806881" sldId="271"/>
            <ac:spMk id="3" creationId="{7C9801B4-2820-E6AE-FD70-F76F84FE570B}"/>
          </ac:spMkLst>
        </pc:spChg>
        <pc:spChg chg="add mod">
          <ac:chgData name="钱 霖奕" userId="d928a817aa094823" providerId="LiveId" clId="{554E2EA7-DE80-644B-B137-6568038A77B9}" dt="2022-08-16T11:20:10.534" v="12430" actId="1076"/>
          <ac:spMkLst>
            <pc:docMk/>
            <pc:sldMk cId="1288806881" sldId="271"/>
            <ac:spMk id="3" creationId="{98BB9646-075D-6757-AE15-B30AC3C4E586}"/>
          </ac:spMkLst>
        </pc:spChg>
        <pc:spChg chg="add del mod">
          <ac:chgData name="钱 霖奕" userId="d928a817aa094823" providerId="LiveId" clId="{554E2EA7-DE80-644B-B137-6568038A77B9}" dt="2022-08-11T15:11:17.690" v="2980" actId="478"/>
          <ac:spMkLst>
            <pc:docMk/>
            <pc:sldMk cId="1288806881" sldId="271"/>
            <ac:spMk id="5" creationId="{AEFEB48C-628D-C904-FCF4-17ED23E5CAFF}"/>
          </ac:spMkLst>
        </pc:spChg>
        <pc:spChg chg="add mod">
          <ac:chgData name="钱 霖奕" userId="d928a817aa094823" providerId="LiveId" clId="{554E2EA7-DE80-644B-B137-6568038A77B9}" dt="2022-08-14T02:37:24.087" v="11491" actId="1076"/>
          <ac:spMkLst>
            <pc:docMk/>
            <pc:sldMk cId="1288806881" sldId="271"/>
            <ac:spMk id="5" creationId="{C6613508-25CB-7B7F-0F55-FEC950ED6EF7}"/>
          </ac:spMkLst>
        </pc:spChg>
        <pc:spChg chg="add del mod">
          <ac:chgData name="钱 霖奕" userId="d928a817aa094823" providerId="LiveId" clId="{554E2EA7-DE80-644B-B137-6568038A77B9}" dt="2022-08-11T15:44:57.038" v="3300"/>
          <ac:spMkLst>
            <pc:docMk/>
            <pc:sldMk cId="1288806881" sldId="271"/>
            <ac:spMk id="5" creationId="{C8E3647A-F295-ED9C-1E79-BA3552A85969}"/>
          </ac:spMkLst>
        </pc:spChg>
        <pc:picChg chg="add mod">
          <ac:chgData name="钱 霖奕" userId="d928a817aa094823" providerId="LiveId" clId="{554E2EA7-DE80-644B-B137-6568038A77B9}" dt="2022-08-11T15:25:35.939" v="3223" actId="1076"/>
          <ac:picMkLst>
            <pc:docMk/>
            <pc:sldMk cId="1288806881" sldId="271"/>
            <ac:picMk id="4" creationId="{11649D8C-0368-DEEE-CB81-6B7B9ED0D5D8}"/>
          </ac:picMkLst>
        </pc:picChg>
      </pc:sldChg>
      <pc:sldChg chg="modSp new mod">
        <pc:chgData name="钱 霖奕" userId="d928a817aa094823" providerId="LiveId" clId="{554E2EA7-DE80-644B-B137-6568038A77B9}" dt="2022-08-14T02:59:36.848" v="12368" actId="20577"/>
        <pc:sldMkLst>
          <pc:docMk/>
          <pc:sldMk cId="1033092032" sldId="272"/>
        </pc:sldMkLst>
        <pc:spChg chg="mod">
          <ac:chgData name="钱 霖奕" userId="d928a817aa094823" providerId="LiveId" clId="{554E2EA7-DE80-644B-B137-6568038A77B9}" dt="2022-08-11T15:45:02.058" v="3312" actId="20577"/>
          <ac:spMkLst>
            <pc:docMk/>
            <pc:sldMk cId="1033092032" sldId="272"/>
            <ac:spMk id="2" creationId="{E7579FEC-67A4-13E5-AAEB-01244A60BEA9}"/>
          </ac:spMkLst>
        </pc:spChg>
        <pc:spChg chg="mod">
          <ac:chgData name="钱 霖奕" userId="d928a817aa094823" providerId="LiveId" clId="{554E2EA7-DE80-644B-B137-6568038A77B9}" dt="2022-08-14T02:59:36.848" v="12368" actId="20577"/>
          <ac:spMkLst>
            <pc:docMk/>
            <pc:sldMk cId="1033092032" sldId="272"/>
            <ac:spMk id="3" creationId="{52B6FB1E-F791-62E5-11AF-3A64BF54734B}"/>
          </ac:spMkLst>
        </pc:spChg>
      </pc:sldChg>
      <pc:sldChg chg="new del">
        <pc:chgData name="钱 霖奕" userId="d928a817aa094823" providerId="LiveId" clId="{554E2EA7-DE80-644B-B137-6568038A77B9}" dt="2022-08-12T14:52:56.148" v="3645" actId="2696"/>
        <pc:sldMkLst>
          <pc:docMk/>
          <pc:sldMk cId="364576376" sldId="273"/>
        </pc:sldMkLst>
      </pc:sldChg>
      <pc:sldChg chg="add del setBg">
        <pc:chgData name="钱 霖奕" userId="d928a817aa094823" providerId="LiveId" clId="{554E2EA7-DE80-644B-B137-6568038A77B9}" dt="2022-08-12T14:53:13.875" v="3647" actId="2696"/>
        <pc:sldMkLst>
          <pc:docMk/>
          <pc:sldMk cId="780067952" sldId="273"/>
        </pc:sldMkLst>
      </pc:sldChg>
      <pc:sldChg chg="modSp new mod">
        <pc:chgData name="钱 霖奕" userId="d928a817aa094823" providerId="LiveId" clId="{554E2EA7-DE80-644B-B137-6568038A77B9}" dt="2022-08-13T07:53:13.139" v="4466" actId="20577"/>
        <pc:sldMkLst>
          <pc:docMk/>
          <pc:sldMk cId="1121480370" sldId="273"/>
        </pc:sldMkLst>
        <pc:spChg chg="mod">
          <ac:chgData name="钱 霖奕" userId="d928a817aa094823" providerId="LiveId" clId="{554E2EA7-DE80-644B-B137-6568038A77B9}" dt="2022-08-13T07:41:25.434" v="4227" actId="2711"/>
          <ac:spMkLst>
            <pc:docMk/>
            <pc:sldMk cId="1121480370" sldId="273"/>
            <ac:spMk id="2" creationId="{3FCB3968-7049-7988-4C62-0DDD3239857A}"/>
          </ac:spMkLst>
        </pc:spChg>
        <pc:spChg chg="mod">
          <ac:chgData name="钱 霖奕" userId="d928a817aa094823" providerId="LiveId" clId="{554E2EA7-DE80-644B-B137-6568038A77B9}" dt="2022-08-13T07:53:13.139" v="4466" actId="20577"/>
          <ac:spMkLst>
            <pc:docMk/>
            <pc:sldMk cId="1121480370" sldId="273"/>
            <ac:spMk id="3" creationId="{5C121501-F249-54FA-0482-0C7093FD968D}"/>
          </ac:spMkLst>
        </pc:spChg>
      </pc:sldChg>
      <pc:sldChg chg="modSp new mod">
        <pc:chgData name="钱 霖奕" userId="d928a817aa094823" providerId="LiveId" clId="{554E2EA7-DE80-644B-B137-6568038A77B9}" dt="2022-08-14T02:53:58.196" v="12073" actId="20577"/>
        <pc:sldMkLst>
          <pc:docMk/>
          <pc:sldMk cId="3697872608" sldId="274"/>
        </pc:sldMkLst>
        <pc:spChg chg="mod">
          <ac:chgData name="钱 霖奕" userId="d928a817aa094823" providerId="LiveId" clId="{554E2EA7-DE80-644B-B137-6568038A77B9}" dt="2022-08-13T07:43:16.094" v="4254" actId="108"/>
          <ac:spMkLst>
            <pc:docMk/>
            <pc:sldMk cId="3697872608" sldId="274"/>
            <ac:spMk id="2" creationId="{59B3B4D0-9AC0-85CB-C740-6C89BFDA4097}"/>
          </ac:spMkLst>
        </pc:spChg>
        <pc:spChg chg="mod">
          <ac:chgData name="钱 霖奕" userId="d928a817aa094823" providerId="LiveId" clId="{554E2EA7-DE80-644B-B137-6568038A77B9}" dt="2022-08-14T02:53:58.196" v="12073" actId="20577"/>
          <ac:spMkLst>
            <pc:docMk/>
            <pc:sldMk cId="3697872608" sldId="274"/>
            <ac:spMk id="3" creationId="{504A44D1-6592-6C0F-B646-4F855D45B54F}"/>
          </ac:spMkLst>
        </pc:spChg>
      </pc:sldChg>
      <pc:sldChg chg="modSp new mod">
        <pc:chgData name="钱 霖奕" userId="d928a817aa094823" providerId="LiveId" clId="{554E2EA7-DE80-644B-B137-6568038A77B9}" dt="2022-08-16T11:00:33.666" v="12394" actId="20577"/>
        <pc:sldMkLst>
          <pc:docMk/>
          <pc:sldMk cId="2584545648" sldId="275"/>
        </pc:sldMkLst>
        <pc:spChg chg="mod">
          <ac:chgData name="钱 霖奕" userId="d928a817aa094823" providerId="LiveId" clId="{554E2EA7-DE80-644B-B137-6568038A77B9}" dt="2022-08-13T15:31:20.977" v="9665" actId="20577"/>
          <ac:spMkLst>
            <pc:docMk/>
            <pc:sldMk cId="2584545648" sldId="275"/>
            <ac:spMk id="2" creationId="{8E752534-9F16-2BB6-93F1-DFDE495C3A4A}"/>
          </ac:spMkLst>
        </pc:spChg>
        <pc:spChg chg="mod">
          <ac:chgData name="钱 霖奕" userId="d928a817aa094823" providerId="LiveId" clId="{554E2EA7-DE80-644B-B137-6568038A77B9}" dt="2022-08-16T11:00:33.666" v="12394" actId="20577"/>
          <ac:spMkLst>
            <pc:docMk/>
            <pc:sldMk cId="2584545648" sldId="275"/>
            <ac:spMk id="3" creationId="{8D3ED66A-9556-3EF7-E824-EA0C912A258F}"/>
          </ac:spMkLst>
        </pc:spChg>
      </pc:sldChg>
      <pc:sldChg chg="modSp new mod">
        <pc:chgData name="钱 霖奕" userId="d928a817aa094823" providerId="LiveId" clId="{554E2EA7-DE80-644B-B137-6568038A77B9}" dt="2022-08-16T11:02:14.003" v="12411" actId="20577"/>
        <pc:sldMkLst>
          <pc:docMk/>
          <pc:sldMk cId="761627530" sldId="276"/>
        </pc:sldMkLst>
        <pc:spChg chg="mod">
          <ac:chgData name="钱 霖奕" userId="d928a817aa094823" providerId="LiveId" clId="{554E2EA7-DE80-644B-B137-6568038A77B9}" dt="2022-08-13T08:26:13.671" v="5325" actId="20577"/>
          <ac:spMkLst>
            <pc:docMk/>
            <pc:sldMk cId="761627530" sldId="276"/>
            <ac:spMk id="2" creationId="{BFBFC69E-A847-667A-8CCB-1AD9764659E0}"/>
          </ac:spMkLst>
        </pc:spChg>
        <pc:spChg chg="mod">
          <ac:chgData name="钱 霖奕" userId="d928a817aa094823" providerId="LiveId" clId="{554E2EA7-DE80-644B-B137-6568038A77B9}" dt="2022-08-16T11:02:14.003" v="12411" actId="20577"/>
          <ac:spMkLst>
            <pc:docMk/>
            <pc:sldMk cId="761627530" sldId="276"/>
            <ac:spMk id="3" creationId="{2BCDEE75-1E69-6286-16E0-AB428BF6C4AA}"/>
          </ac:spMkLst>
        </pc:spChg>
      </pc:sldChg>
      <pc:sldChg chg="addSp delSp modSp new mod ord">
        <pc:chgData name="钱 霖奕" userId="d928a817aa094823" providerId="LiveId" clId="{554E2EA7-DE80-644B-B137-6568038A77B9}" dt="2022-08-13T11:19:07.382" v="6217" actId="20577"/>
        <pc:sldMkLst>
          <pc:docMk/>
          <pc:sldMk cId="3411829758" sldId="277"/>
        </pc:sldMkLst>
        <pc:spChg chg="mod">
          <ac:chgData name="钱 霖奕" userId="d928a817aa094823" providerId="LiveId" clId="{554E2EA7-DE80-644B-B137-6568038A77B9}" dt="2022-08-13T08:50:19.310" v="5862" actId="20577"/>
          <ac:spMkLst>
            <pc:docMk/>
            <pc:sldMk cId="3411829758" sldId="277"/>
            <ac:spMk id="2" creationId="{091368D9-CE89-B63F-AC02-7D8FD4E1286A}"/>
          </ac:spMkLst>
        </pc:spChg>
        <pc:spChg chg="mod">
          <ac:chgData name="钱 霖奕" userId="d928a817aa094823" providerId="LiveId" clId="{554E2EA7-DE80-644B-B137-6568038A77B9}" dt="2022-08-13T11:19:07.382" v="6217" actId="20577"/>
          <ac:spMkLst>
            <pc:docMk/>
            <pc:sldMk cId="3411829758" sldId="277"/>
            <ac:spMk id="3" creationId="{52B9B3EB-A1F0-7384-7A85-04967D0E1E6E}"/>
          </ac:spMkLst>
        </pc:spChg>
        <pc:spChg chg="add del mod">
          <ac:chgData name="钱 霖奕" userId="d928a817aa094823" providerId="LiveId" clId="{554E2EA7-DE80-644B-B137-6568038A77B9}" dt="2022-08-13T09:38:47.384" v="5929"/>
          <ac:spMkLst>
            <pc:docMk/>
            <pc:sldMk cId="3411829758" sldId="277"/>
            <ac:spMk id="4" creationId="{C0EDB027-22C6-AEAD-1209-B3CFC061FEB5}"/>
          </ac:spMkLst>
        </pc:spChg>
        <pc:spChg chg="add del mod">
          <ac:chgData name="钱 霖奕" userId="d928a817aa094823" providerId="LiveId" clId="{554E2EA7-DE80-644B-B137-6568038A77B9}" dt="2022-08-13T09:39:56.768" v="5987"/>
          <ac:spMkLst>
            <pc:docMk/>
            <pc:sldMk cId="3411829758" sldId="277"/>
            <ac:spMk id="5" creationId="{6A276E35-5AFE-D65B-6117-95092F53CD39}"/>
          </ac:spMkLst>
        </pc:spChg>
        <pc:spChg chg="add del mod">
          <ac:chgData name="钱 霖奕" userId="d928a817aa094823" providerId="LiveId" clId="{554E2EA7-DE80-644B-B137-6568038A77B9}" dt="2022-08-13T09:43:01.833" v="6074"/>
          <ac:spMkLst>
            <pc:docMk/>
            <pc:sldMk cId="3411829758" sldId="277"/>
            <ac:spMk id="6" creationId="{911179D8-FF73-E134-1B2F-4C69C7D7CE62}"/>
          </ac:spMkLst>
        </pc:spChg>
        <pc:picChg chg="add del">
          <ac:chgData name="钱 霖奕" userId="d928a817aa094823" providerId="LiveId" clId="{554E2EA7-DE80-644B-B137-6568038A77B9}" dt="2022-08-13T11:18:35.572" v="6203"/>
          <ac:picMkLst>
            <pc:docMk/>
            <pc:sldMk cId="3411829758" sldId="277"/>
            <ac:picMk id="7" creationId="{924B6EE7-35FC-FA2A-D64B-38DDBAA084DA}"/>
          </ac:picMkLst>
        </pc:picChg>
      </pc:sldChg>
      <pc:sldChg chg="addSp delSp modSp new mod">
        <pc:chgData name="钱 霖奕" userId="d928a817aa094823" providerId="LiveId" clId="{554E2EA7-DE80-644B-B137-6568038A77B9}" dt="2022-08-13T15:42:54.283" v="9997" actId="2711"/>
        <pc:sldMkLst>
          <pc:docMk/>
          <pc:sldMk cId="3814232278" sldId="278"/>
        </pc:sldMkLst>
        <pc:spChg chg="mod">
          <ac:chgData name="钱 霖奕" userId="d928a817aa094823" providerId="LiveId" clId="{554E2EA7-DE80-644B-B137-6568038A77B9}" dt="2022-08-13T11:20:25.601" v="6274" actId="20577"/>
          <ac:spMkLst>
            <pc:docMk/>
            <pc:sldMk cId="3814232278" sldId="278"/>
            <ac:spMk id="2" creationId="{03BCD6CF-9BD5-72E0-2011-F5D6676B24AC}"/>
          </ac:spMkLst>
        </pc:spChg>
        <pc:spChg chg="mod">
          <ac:chgData name="钱 霖奕" userId="d928a817aa094823" providerId="LiveId" clId="{554E2EA7-DE80-644B-B137-6568038A77B9}" dt="2022-08-13T15:42:54.283" v="9997" actId="2711"/>
          <ac:spMkLst>
            <pc:docMk/>
            <pc:sldMk cId="3814232278" sldId="278"/>
            <ac:spMk id="3" creationId="{8DDA5E10-E7DD-68E3-D1C1-EE0A0794C0EF}"/>
          </ac:spMkLst>
        </pc:spChg>
        <pc:spChg chg="add mod">
          <ac:chgData name="钱 霖奕" userId="d928a817aa094823" providerId="LiveId" clId="{554E2EA7-DE80-644B-B137-6568038A77B9}" dt="2022-08-13T11:27:03.943" v="6305" actId="767"/>
          <ac:spMkLst>
            <pc:docMk/>
            <pc:sldMk cId="3814232278" sldId="278"/>
            <ac:spMk id="5" creationId="{710C3751-88B2-03D3-22BE-45AF5B075A8C}"/>
          </ac:spMkLst>
        </pc:spChg>
        <pc:picChg chg="add del mod">
          <ac:chgData name="钱 霖奕" userId="d928a817aa094823" providerId="LiveId" clId="{554E2EA7-DE80-644B-B137-6568038A77B9}" dt="2022-08-13T12:09:14.630" v="6603" actId="478"/>
          <ac:picMkLst>
            <pc:docMk/>
            <pc:sldMk cId="3814232278" sldId="278"/>
            <ac:picMk id="4" creationId="{660CB9CD-7FCE-06D0-2743-11E5C77404CA}"/>
          </ac:picMkLst>
        </pc:picChg>
        <pc:picChg chg="add del">
          <ac:chgData name="钱 霖奕" userId="d928a817aa094823" providerId="LiveId" clId="{554E2EA7-DE80-644B-B137-6568038A77B9}" dt="2022-08-13T12:26:51.631" v="7010"/>
          <ac:picMkLst>
            <pc:docMk/>
            <pc:sldMk cId="3814232278" sldId="278"/>
            <ac:picMk id="6" creationId="{43FF06E3-BA2D-0BE6-61AF-F44E80CA3546}"/>
          </ac:picMkLst>
        </pc:picChg>
        <pc:picChg chg="add del">
          <ac:chgData name="钱 霖奕" userId="d928a817aa094823" providerId="LiveId" clId="{554E2EA7-DE80-644B-B137-6568038A77B9}" dt="2022-08-13T12:27:09.662" v="7015"/>
          <ac:picMkLst>
            <pc:docMk/>
            <pc:sldMk cId="3814232278" sldId="278"/>
            <ac:picMk id="7" creationId="{EE5717A7-7AA9-4605-9EAA-DA2D328A5EA4}"/>
          </ac:picMkLst>
        </pc:picChg>
        <pc:picChg chg="add del">
          <ac:chgData name="钱 霖奕" userId="d928a817aa094823" providerId="LiveId" clId="{554E2EA7-DE80-644B-B137-6568038A77B9}" dt="2022-08-13T12:27:13.653" v="7017"/>
          <ac:picMkLst>
            <pc:docMk/>
            <pc:sldMk cId="3814232278" sldId="278"/>
            <ac:picMk id="8" creationId="{99DB59E7-9E47-1A16-6026-ABB5D0EB6C2C}"/>
          </ac:picMkLst>
        </pc:picChg>
      </pc:sldChg>
      <pc:sldChg chg="modSp new mod">
        <pc:chgData name="钱 霖奕" userId="d928a817aa094823" providerId="LiveId" clId="{554E2EA7-DE80-644B-B137-6568038A77B9}" dt="2022-08-13T12:57:48.759" v="7818" actId="20577"/>
        <pc:sldMkLst>
          <pc:docMk/>
          <pc:sldMk cId="2192496550" sldId="279"/>
        </pc:sldMkLst>
        <pc:spChg chg="mod">
          <ac:chgData name="钱 霖奕" userId="d928a817aa094823" providerId="LiveId" clId="{554E2EA7-DE80-644B-B137-6568038A77B9}" dt="2022-08-13T12:35:03.024" v="7236" actId="20577"/>
          <ac:spMkLst>
            <pc:docMk/>
            <pc:sldMk cId="2192496550" sldId="279"/>
            <ac:spMk id="2" creationId="{7EA01E10-790A-0506-B3B1-21D17B31814E}"/>
          </ac:spMkLst>
        </pc:spChg>
        <pc:spChg chg="mod">
          <ac:chgData name="钱 霖奕" userId="d928a817aa094823" providerId="LiveId" clId="{554E2EA7-DE80-644B-B137-6568038A77B9}" dt="2022-08-13T12:57:48.759" v="7818" actId="20577"/>
          <ac:spMkLst>
            <pc:docMk/>
            <pc:sldMk cId="2192496550" sldId="279"/>
            <ac:spMk id="3" creationId="{F7F3BB71-4A4A-DA8B-9EE5-5DFFCE06C947}"/>
          </ac:spMkLst>
        </pc:spChg>
      </pc:sldChg>
      <pc:sldChg chg="addSp delSp modSp new mod">
        <pc:chgData name="钱 霖奕" userId="d928a817aa094823" providerId="LiveId" clId="{554E2EA7-DE80-644B-B137-6568038A77B9}" dt="2022-08-13T14:39:39.533" v="8605" actId="20577"/>
        <pc:sldMkLst>
          <pc:docMk/>
          <pc:sldMk cId="1324182486" sldId="280"/>
        </pc:sldMkLst>
        <pc:spChg chg="mod">
          <ac:chgData name="钱 霖奕" userId="d928a817aa094823" providerId="LiveId" clId="{554E2EA7-DE80-644B-B137-6568038A77B9}" dt="2022-08-13T12:45:42.206" v="7694" actId="20577"/>
          <ac:spMkLst>
            <pc:docMk/>
            <pc:sldMk cId="1324182486" sldId="280"/>
            <ac:spMk id="2" creationId="{241659CC-9C5F-FDF5-5ABA-421B0D36C062}"/>
          </ac:spMkLst>
        </pc:spChg>
        <pc:spChg chg="mod">
          <ac:chgData name="钱 霖奕" userId="d928a817aa094823" providerId="LiveId" clId="{554E2EA7-DE80-644B-B137-6568038A77B9}" dt="2022-08-13T14:39:39.533" v="8605" actId="20577"/>
          <ac:spMkLst>
            <pc:docMk/>
            <pc:sldMk cId="1324182486" sldId="280"/>
            <ac:spMk id="3" creationId="{02B676D7-A73A-612C-223C-36FD96C40D7F}"/>
          </ac:spMkLst>
        </pc:spChg>
        <pc:picChg chg="add del">
          <ac:chgData name="钱 霖奕" userId="d928a817aa094823" providerId="LiveId" clId="{554E2EA7-DE80-644B-B137-6568038A77B9}" dt="2022-08-13T13:00:57.652" v="7929"/>
          <ac:picMkLst>
            <pc:docMk/>
            <pc:sldMk cId="1324182486" sldId="280"/>
            <ac:picMk id="4" creationId="{047EC5A9-DEE8-4B10-CB3D-416FE3222295}"/>
          </ac:picMkLst>
        </pc:picChg>
        <pc:picChg chg="add del">
          <ac:chgData name="钱 霖奕" userId="d928a817aa094823" providerId="LiveId" clId="{554E2EA7-DE80-644B-B137-6568038A77B9}" dt="2022-08-13T13:01:05.273" v="7931"/>
          <ac:picMkLst>
            <pc:docMk/>
            <pc:sldMk cId="1324182486" sldId="280"/>
            <ac:picMk id="5" creationId="{BB1B68D8-FD7A-E772-E898-D1449991920C}"/>
          </ac:picMkLst>
        </pc:picChg>
        <pc:picChg chg="add del">
          <ac:chgData name="钱 霖奕" userId="d928a817aa094823" providerId="LiveId" clId="{554E2EA7-DE80-644B-B137-6568038A77B9}" dt="2022-08-13T13:01:09.014" v="7934"/>
          <ac:picMkLst>
            <pc:docMk/>
            <pc:sldMk cId="1324182486" sldId="280"/>
            <ac:picMk id="6" creationId="{96E86BBA-9BED-7950-9BED-2410F74F2112}"/>
          </ac:picMkLst>
        </pc:picChg>
        <pc:picChg chg="add del">
          <ac:chgData name="钱 霖奕" userId="d928a817aa094823" providerId="LiveId" clId="{554E2EA7-DE80-644B-B137-6568038A77B9}" dt="2022-08-13T14:39:16.590" v="8603"/>
          <ac:picMkLst>
            <pc:docMk/>
            <pc:sldMk cId="1324182486" sldId="280"/>
            <ac:picMk id="7" creationId="{8771B1E5-EB6A-0E81-F756-63194788888A}"/>
          </ac:picMkLst>
        </pc:picChg>
      </pc:sldChg>
      <pc:sldChg chg="addSp delSp modSp add mod">
        <pc:chgData name="钱 霖奕" userId="d928a817aa094823" providerId="LiveId" clId="{554E2EA7-DE80-644B-B137-6568038A77B9}" dt="2022-08-13T14:39:45.139" v="8606" actId="20577"/>
        <pc:sldMkLst>
          <pc:docMk/>
          <pc:sldMk cId="1699016561" sldId="281"/>
        </pc:sldMkLst>
        <pc:spChg chg="mod">
          <ac:chgData name="钱 霖奕" userId="d928a817aa094823" providerId="LiveId" clId="{554E2EA7-DE80-644B-B137-6568038A77B9}" dt="2022-08-13T14:39:45.139" v="8606" actId="20577"/>
          <ac:spMkLst>
            <pc:docMk/>
            <pc:sldMk cId="1699016561" sldId="281"/>
            <ac:spMk id="3" creationId="{02B676D7-A73A-612C-223C-36FD96C40D7F}"/>
          </ac:spMkLst>
        </pc:spChg>
        <pc:picChg chg="add del mod">
          <ac:chgData name="钱 霖奕" userId="d928a817aa094823" providerId="LiveId" clId="{554E2EA7-DE80-644B-B137-6568038A77B9}" dt="2022-08-13T13:04:16.855" v="7973" actId="478"/>
          <ac:picMkLst>
            <pc:docMk/>
            <pc:sldMk cId="1699016561" sldId="281"/>
            <ac:picMk id="4" creationId="{1539BF6F-504C-E74F-AD80-D874DEBA7FCC}"/>
          </ac:picMkLst>
        </pc:picChg>
        <pc:picChg chg="add del">
          <ac:chgData name="钱 霖奕" userId="d928a817aa094823" providerId="LiveId" clId="{554E2EA7-DE80-644B-B137-6568038A77B9}" dt="2022-08-13T14:15:47.848" v="7984"/>
          <ac:picMkLst>
            <pc:docMk/>
            <pc:sldMk cId="1699016561" sldId="281"/>
            <ac:picMk id="5" creationId="{F8A5B1C9-BDF8-CD47-7788-3CEDCFCDE848}"/>
          </ac:picMkLst>
        </pc:picChg>
        <pc:picChg chg="add del">
          <ac:chgData name="钱 霖奕" userId="d928a817aa094823" providerId="LiveId" clId="{554E2EA7-DE80-644B-B137-6568038A77B9}" dt="2022-08-13T14:15:54.421" v="7987"/>
          <ac:picMkLst>
            <pc:docMk/>
            <pc:sldMk cId="1699016561" sldId="281"/>
            <ac:picMk id="6" creationId="{465A4567-CC7A-270F-3775-11ABC417CA6A}"/>
          </ac:picMkLst>
        </pc:picChg>
        <pc:picChg chg="add del">
          <ac:chgData name="钱 霖奕" userId="d928a817aa094823" providerId="LiveId" clId="{554E2EA7-DE80-644B-B137-6568038A77B9}" dt="2022-08-13T14:15:58.031" v="7989"/>
          <ac:picMkLst>
            <pc:docMk/>
            <pc:sldMk cId="1699016561" sldId="281"/>
            <ac:picMk id="7" creationId="{D1765D01-5ACC-3173-0E22-1AEA1C64AF56}"/>
          </ac:picMkLst>
        </pc:picChg>
        <pc:picChg chg="add del">
          <ac:chgData name="钱 霖奕" userId="d928a817aa094823" providerId="LiveId" clId="{554E2EA7-DE80-644B-B137-6568038A77B9}" dt="2022-08-13T14:21:01.908" v="8171"/>
          <ac:picMkLst>
            <pc:docMk/>
            <pc:sldMk cId="1699016561" sldId="281"/>
            <ac:picMk id="8" creationId="{202E7740-F1C5-D3C2-EFE5-B3B6CAA02367}"/>
          </ac:picMkLst>
        </pc:picChg>
        <pc:picChg chg="add del">
          <ac:chgData name="钱 霖奕" userId="d928a817aa094823" providerId="LiveId" clId="{554E2EA7-DE80-644B-B137-6568038A77B9}" dt="2022-08-13T14:21:12.855" v="8174"/>
          <ac:picMkLst>
            <pc:docMk/>
            <pc:sldMk cId="1699016561" sldId="281"/>
            <ac:picMk id="9" creationId="{0CF46971-F01B-1E32-4BEF-25D8DA1488A3}"/>
          </ac:picMkLst>
        </pc:picChg>
        <pc:picChg chg="add del">
          <ac:chgData name="钱 霖奕" userId="d928a817aa094823" providerId="LiveId" clId="{554E2EA7-DE80-644B-B137-6568038A77B9}" dt="2022-08-13T14:38:32.381" v="8594"/>
          <ac:picMkLst>
            <pc:docMk/>
            <pc:sldMk cId="1699016561" sldId="281"/>
            <ac:picMk id="10" creationId="{7A789DFF-230E-9B9E-0ECF-76D8577734D8}"/>
          </ac:picMkLst>
        </pc:picChg>
        <pc:picChg chg="add del">
          <ac:chgData name="钱 霖奕" userId="d928a817aa094823" providerId="LiveId" clId="{554E2EA7-DE80-644B-B137-6568038A77B9}" dt="2022-08-13T14:38:37.323" v="8597"/>
          <ac:picMkLst>
            <pc:docMk/>
            <pc:sldMk cId="1699016561" sldId="281"/>
            <ac:picMk id="11" creationId="{7EAA5070-B5FC-696C-4671-F2F51507CEC9}"/>
          </ac:picMkLst>
        </pc:picChg>
        <pc:picChg chg="add del">
          <ac:chgData name="钱 霖奕" userId="d928a817aa094823" providerId="LiveId" clId="{554E2EA7-DE80-644B-B137-6568038A77B9}" dt="2022-08-13T14:38:39.725" v="8599"/>
          <ac:picMkLst>
            <pc:docMk/>
            <pc:sldMk cId="1699016561" sldId="281"/>
            <ac:picMk id="12" creationId="{BF348145-4FAD-E609-9988-7EE53BA8867A}"/>
          </ac:picMkLst>
        </pc:picChg>
      </pc:sldChg>
      <pc:sldChg chg="addSp delSp modSp new mod">
        <pc:chgData name="钱 霖奕" userId="d928a817aa094823" providerId="LiveId" clId="{554E2EA7-DE80-644B-B137-6568038A77B9}" dt="2022-08-13T14:38:21.619" v="8592" actId="20577"/>
        <pc:sldMkLst>
          <pc:docMk/>
          <pc:sldMk cId="4104468989" sldId="282"/>
        </pc:sldMkLst>
        <pc:spChg chg="mod">
          <ac:chgData name="钱 霖奕" userId="d928a817aa094823" providerId="LiveId" clId="{554E2EA7-DE80-644B-B137-6568038A77B9}" dt="2022-08-13T14:25:53.603" v="8295" actId="20577"/>
          <ac:spMkLst>
            <pc:docMk/>
            <pc:sldMk cId="4104468989" sldId="282"/>
            <ac:spMk id="2" creationId="{8CBAC3DE-E776-C7CC-920F-846ED2545E59}"/>
          </ac:spMkLst>
        </pc:spChg>
        <pc:spChg chg="mod">
          <ac:chgData name="钱 霖奕" userId="d928a817aa094823" providerId="LiveId" clId="{554E2EA7-DE80-644B-B137-6568038A77B9}" dt="2022-08-13T14:38:21.619" v="8592" actId="20577"/>
          <ac:spMkLst>
            <pc:docMk/>
            <pc:sldMk cId="4104468989" sldId="282"/>
            <ac:spMk id="3" creationId="{5AEE36FF-F5A8-30E0-69C7-C8F681F062B5}"/>
          </ac:spMkLst>
        </pc:spChg>
        <pc:spChg chg="add del mod">
          <ac:chgData name="钱 霖奕" userId="d928a817aa094823" providerId="LiveId" clId="{554E2EA7-DE80-644B-B137-6568038A77B9}" dt="2022-08-13T14:27:24.692" v="8318"/>
          <ac:spMkLst>
            <pc:docMk/>
            <pc:sldMk cId="4104468989" sldId="282"/>
            <ac:spMk id="4" creationId="{9263A747-6D5E-9F86-808E-4312DD27267B}"/>
          </ac:spMkLst>
        </pc:spChg>
        <pc:picChg chg="add del">
          <ac:chgData name="钱 霖奕" userId="d928a817aa094823" providerId="LiveId" clId="{554E2EA7-DE80-644B-B137-6568038A77B9}" dt="2022-08-13T14:27:21.908" v="8316"/>
          <ac:picMkLst>
            <pc:docMk/>
            <pc:sldMk cId="4104468989" sldId="282"/>
            <ac:picMk id="5" creationId="{6862C0D4-2004-2596-A689-CF5A409CD643}"/>
          </ac:picMkLst>
        </pc:picChg>
        <pc:picChg chg="add del">
          <ac:chgData name="钱 霖奕" userId="d928a817aa094823" providerId="LiveId" clId="{554E2EA7-DE80-644B-B137-6568038A77B9}" dt="2022-08-13T14:37:59.431" v="8580"/>
          <ac:picMkLst>
            <pc:docMk/>
            <pc:sldMk cId="4104468989" sldId="282"/>
            <ac:picMk id="6" creationId="{4C0602AE-8851-7005-9E68-41365CDB9B8C}"/>
          </ac:picMkLst>
        </pc:picChg>
        <pc:picChg chg="add del">
          <ac:chgData name="钱 霖奕" userId="d928a817aa094823" providerId="LiveId" clId="{554E2EA7-DE80-644B-B137-6568038A77B9}" dt="2022-08-13T14:38:06.006" v="8582"/>
          <ac:picMkLst>
            <pc:docMk/>
            <pc:sldMk cId="4104468989" sldId="282"/>
            <ac:picMk id="7" creationId="{4E858DFB-803A-0F93-AC97-87808401B7B6}"/>
          </ac:picMkLst>
        </pc:picChg>
      </pc:sldChg>
      <pc:sldChg chg="modSp new mod">
        <pc:chgData name="钱 霖奕" userId="d928a817aa094823" providerId="LiveId" clId="{554E2EA7-DE80-644B-B137-6568038A77B9}" dt="2022-08-13T15:32:48.285" v="9702" actId="20577"/>
        <pc:sldMkLst>
          <pc:docMk/>
          <pc:sldMk cId="915415212" sldId="283"/>
        </pc:sldMkLst>
        <pc:spChg chg="mod">
          <ac:chgData name="钱 霖奕" userId="d928a817aa094823" providerId="LiveId" clId="{554E2EA7-DE80-644B-B137-6568038A77B9}" dt="2022-08-13T15:32:38.732" v="9693" actId="20577"/>
          <ac:spMkLst>
            <pc:docMk/>
            <pc:sldMk cId="915415212" sldId="283"/>
            <ac:spMk id="2" creationId="{7D9D94C6-5AA9-20A4-05EB-A2A2E7B42D52}"/>
          </ac:spMkLst>
        </pc:spChg>
        <pc:spChg chg="mod">
          <ac:chgData name="钱 霖奕" userId="d928a817aa094823" providerId="LiveId" clId="{554E2EA7-DE80-644B-B137-6568038A77B9}" dt="2022-08-13T15:32:48.285" v="9702" actId="20577"/>
          <ac:spMkLst>
            <pc:docMk/>
            <pc:sldMk cId="915415212" sldId="283"/>
            <ac:spMk id="3" creationId="{04869F3B-10C2-097A-DAA9-0D5600F366D4}"/>
          </ac:spMkLst>
        </pc:spChg>
      </pc:sldChg>
      <pc:sldChg chg="modSp new mod">
        <pc:chgData name="钱 霖奕" userId="d928a817aa094823" providerId="LiveId" clId="{554E2EA7-DE80-644B-B137-6568038A77B9}" dt="2022-08-16T11:14:34.545" v="12427" actId="20577"/>
        <pc:sldMkLst>
          <pc:docMk/>
          <pc:sldMk cId="1279562446" sldId="284"/>
        </pc:sldMkLst>
        <pc:spChg chg="mod">
          <ac:chgData name="钱 霖奕" userId="d928a817aa094823" providerId="LiveId" clId="{554E2EA7-DE80-644B-B137-6568038A77B9}" dt="2022-08-13T15:33:12.906" v="9717" actId="2711"/>
          <ac:spMkLst>
            <pc:docMk/>
            <pc:sldMk cId="1279562446" sldId="284"/>
            <ac:spMk id="2" creationId="{99063156-C547-84B5-B773-CB4CF7630DCD}"/>
          </ac:spMkLst>
        </pc:spChg>
        <pc:spChg chg="mod">
          <ac:chgData name="钱 霖奕" userId="d928a817aa094823" providerId="LiveId" clId="{554E2EA7-DE80-644B-B137-6568038A77B9}" dt="2022-08-16T11:14:34.545" v="12427" actId="20577"/>
          <ac:spMkLst>
            <pc:docMk/>
            <pc:sldMk cId="1279562446" sldId="284"/>
            <ac:spMk id="3" creationId="{20715AF3-BF3A-4D8E-182F-45C84D4367B7}"/>
          </ac:spMkLst>
        </pc:spChg>
      </pc:sldChg>
      <pc:sldChg chg="modSp new mod">
        <pc:chgData name="钱 霖奕" userId="d928a817aa094823" providerId="LiveId" clId="{554E2EA7-DE80-644B-B137-6568038A77B9}" dt="2022-08-13T15:45:17.742" v="10066" actId="20577"/>
        <pc:sldMkLst>
          <pc:docMk/>
          <pc:sldMk cId="3200741199" sldId="285"/>
        </pc:sldMkLst>
        <pc:spChg chg="mod">
          <ac:chgData name="钱 霖奕" userId="d928a817aa094823" providerId="LiveId" clId="{554E2EA7-DE80-644B-B137-6568038A77B9}" dt="2022-08-13T15:35:00.721" v="9758" actId="2711"/>
          <ac:spMkLst>
            <pc:docMk/>
            <pc:sldMk cId="3200741199" sldId="285"/>
            <ac:spMk id="2" creationId="{4121AE91-0600-1CBE-2B32-47DF21FBCBE1}"/>
          </ac:spMkLst>
        </pc:spChg>
        <pc:spChg chg="mod">
          <ac:chgData name="钱 霖奕" userId="d928a817aa094823" providerId="LiveId" clId="{554E2EA7-DE80-644B-B137-6568038A77B9}" dt="2022-08-13T15:45:17.742" v="10066" actId="20577"/>
          <ac:spMkLst>
            <pc:docMk/>
            <pc:sldMk cId="3200741199" sldId="285"/>
            <ac:spMk id="3" creationId="{9B46E79D-EC7B-ACAD-643E-6B7B874D3532}"/>
          </ac:spMkLst>
        </pc:spChg>
      </pc:sldChg>
      <pc:sldChg chg="addSp delSp modSp add mod">
        <pc:chgData name="钱 霖奕" userId="d928a817aa094823" providerId="LiveId" clId="{554E2EA7-DE80-644B-B137-6568038A77B9}" dt="2022-08-16T11:17:23.543" v="12428" actId="20577"/>
        <pc:sldMkLst>
          <pc:docMk/>
          <pc:sldMk cId="1703513159" sldId="286"/>
        </pc:sldMkLst>
        <pc:spChg chg="mod">
          <ac:chgData name="钱 霖奕" userId="d928a817aa094823" providerId="LiveId" clId="{554E2EA7-DE80-644B-B137-6568038A77B9}" dt="2022-08-16T11:17:23.543" v="12428" actId="20577"/>
          <ac:spMkLst>
            <pc:docMk/>
            <pc:sldMk cId="1703513159" sldId="286"/>
            <ac:spMk id="3" creationId="{9B46E79D-EC7B-ACAD-643E-6B7B874D3532}"/>
          </ac:spMkLst>
        </pc:spChg>
        <pc:picChg chg="add del">
          <ac:chgData name="钱 霖奕" userId="d928a817aa094823" providerId="LiveId" clId="{554E2EA7-DE80-644B-B137-6568038A77B9}" dt="2022-08-13T15:47:24.072" v="10071"/>
          <ac:picMkLst>
            <pc:docMk/>
            <pc:sldMk cId="1703513159" sldId="286"/>
            <ac:picMk id="4" creationId="{5B4729D5-1DBC-1D5A-D3FE-8642F3F4BE66}"/>
          </ac:picMkLst>
        </pc:picChg>
      </pc:sldChg>
      <pc:sldChg chg="new del">
        <pc:chgData name="钱 霖奕" userId="d928a817aa094823" providerId="LiveId" clId="{554E2EA7-DE80-644B-B137-6568038A77B9}" dt="2022-08-13T15:43:15.331" v="9999" actId="2696"/>
        <pc:sldMkLst>
          <pc:docMk/>
          <pc:sldMk cId="1915013786" sldId="286"/>
        </pc:sldMkLst>
      </pc:sldChg>
      <pc:sldChg chg="addSp delSp modSp add mod">
        <pc:chgData name="钱 霖奕" userId="d928a817aa094823" providerId="LiveId" clId="{554E2EA7-DE80-644B-B137-6568038A77B9}" dt="2022-08-14T01:59:35.958" v="10470" actId="20577"/>
        <pc:sldMkLst>
          <pc:docMk/>
          <pc:sldMk cId="1204863058" sldId="287"/>
        </pc:sldMkLst>
        <pc:spChg chg="mod">
          <ac:chgData name="钱 霖奕" userId="d928a817aa094823" providerId="LiveId" clId="{554E2EA7-DE80-644B-B137-6568038A77B9}" dt="2022-08-14T01:59:35.958" v="10470" actId="20577"/>
          <ac:spMkLst>
            <pc:docMk/>
            <pc:sldMk cId="1204863058" sldId="287"/>
            <ac:spMk id="3" creationId="{9B46E79D-EC7B-ACAD-643E-6B7B874D3532}"/>
          </ac:spMkLst>
        </pc:spChg>
        <pc:picChg chg="add del">
          <ac:chgData name="钱 霖奕" userId="d928a817aa094823" providerId="LiveId" clId="{554E2EA7-DE80-644B-B137-6568038A77B9}" dt="2022-08-13T16:13:28.336" v="10249"/>
          <ac:picMkLst>
            <pc:docMk/>
            <pc:sldMk cId="1204863058" sldId="287"/>
            <ac:picMk id="4" creationId="{94900B52-4AFD-622D-D65F-FFC97CBE62EC}"/>
          </ac:picMkLst>
        </pc:picChg>
      </pc:sldChg>
      <pc:sldChg chg="modSp add mod">
        <pc:chgData name="钱 霖奕" userId="d928a817aa094823" providerId="LiveId" clId="{554E2EA7-DE80-644B-B137-6568038A77B9}" dt="2022-08-14T02:11:18.570" v="10583" actId="20577"/>
        <pc:sldMkLst>
          <pc:docMk/>
          <pc:sldMk cId="3836581015" sldId="288"/>
        </pc:sldMkLst>
        <pc:spChg chg="mod">
          <ac:chgData name="钱 霖奕" userId="d928a817aa094823" providerId="LiveId" clId="{554E2EA7-DE80-644B-B137-6568038A77B9}" dt="2022-08-14T02:11:18.570" v="10583" actId="20577"/>
          <ac:spMkLst>
            <pc:docMk/>
            <pc:sldMk cId="3836581015" sldId="288"/>
            <ac:spMk id="3" creationId="{9B46E79D-EC7B-ACAD-643E-6B7B874D3532}"/>
          </ac:spMkLst>
        </pc:spChg>
      </pc:sldChg>
      <pc:sldChg chg="addSp delSp modSp new mod">
        <pc:chgData name="钱 霖奕" userId="d928a817aa094823" providerId="LiveId" clId="{554E2EA7-DE80-644B-B137-6568038A77B9}" dt="2022-08-16T11:19:59.190" v="12429" actId="20577"/>
        <pc:sldMkLst>
          <pc:docMk/>
          <pc:sldMk cId="3737404314" sldId="289"/>
        </pc:sldMkLst>
        <pc:spChg chg="mod">
          <ac:chgData name="钱 霖奕" userId="d928a817aa094823" providerId="LiveId" clId="{554E2EA7-DE80-644B-B137-6568038A77B9}" dt="2022-08-14T02:12:32.255" v="10631" actId="20577"/>
          <ac:spMkLst>
            <pc:docMk/>
            <pc:sldMk cId="3737404314" sldId="289"/>
            <ac:spMk id="2" creationId="{550565C7-D769-C404-D55E-24A9A9C817DC}"/>
          </ac:spMkLst>
        </pc:spChg>
        <pc:spChg chg="del mod">
          <ac:chgData name="钱 霖奕" userId="d928a817aa094823" providerId="LiveId" clId="{554E2EA7-DE80-644B-B137-6568038A77B9}" dt="2022-08-14T02:12:50.159" v="10635"/>
          <ac:spMkLst>
            <pc:docMk/>
            <pc:sldMk cId="3737404314" sldId="289"/>
            <ac:spMk id="3" creationId="{81576AF0-5882-EF4A-766E-8AF8CDB91A32}"/>
          </ac:spMkLst>
        </pc:spChg>
        <pc:spChg chg="add del mod">
          <ac:chgData name="钱 霖奕" userId="d928a817aa094823" providerId="LiveId" clId="{554E2EA7-DE80-644B-B137-6568038A77B9}" dt="2022-08-14T02:13:09.295" v="10641"/>
          <ac:spMkLst>
            <pc:docMk/>
            <pc:sldMk cId="3737404314" sldId="289"/>
            <ac:spMk id="5" creationId="{A0D64FFF-50EE-9DF9-479F-C22BA83D1A05}"/>
          </ac:spMkLst>
        </pc:spChg>
        <pc:spChg chg="add del mod">
          <ac:chgData name="钱 霖奕" userId="d928a817aa094823" providerId="LiveId" clId="{554E2EA7-DE80-644B-B137-6568038A77B9}" dt="2022-08-14T02:13:22.389" v="10644"/>
          <ac:spMkLst>
            <pc:docMk/>
            <pc:sldMk cId="3737404314" sldId="289"/>
            <ac:spMk id="6" creationId="{D9162BA8-AC30-2996-7F03-191204974638}"/>
          </ac:spMkLst>
        </pc:spChg>
        <pc:spChg chg="add del mod">
          <ac:chgData name="钱 霖奕" userId="d928a817aa094823" providerId="LiveId" clId="{554E2EA7-DE80-644B-B137-6568038A77B9}" dt="2022-08-14T02:14:13.543" v="10647"/>
          <ac:spMkLst>
            <pc:docMk/>
            <pc:sldMk cId="3737404314" sldId="289"/>
            <ac:spMk id="7" creationId="{2AEFFD5E-15CC-1093-995B-32C64112CEB3}"/>
          </ac:spMkLst>
        </pc:spChg>
        <pc:spChg chg="add del mod">
          <ac:chgData name="钱 霖奕" userId="d928a817aa094823" providerId="LiveId" clId="{554E2EA7-DE80-644B-B137-6568038A77B9}" dt="2022-08-14T02:14:21.265" v="10649" actId="478"/>
          <ac:spMkLst>
            <pc:docMk/>
            <pc:sldMk cId="3737404314" sldId="289"/>
            <ac:spMk id="8" creationId="{15FFBBD8-4260-6744-D24B-B1D418CE5078}"/>
          </ac:spMkLst>
        </pc:spChg>
        <pc:spChg chg="add mod">
          <ac:chgData name="钱 霖奕" userId="d928a817aa094823" providerId="LiveId" clId="{554E2EA7-DE80-644B-B137-6568038A77B9}" dt="2022-08-16T11:19:59.190" v="12429" actId="20577"/>
          <ac:spMkLst>
            <pc:docMk/>
            <pc:sldMk cId="3737404314" sldId="289"/>
            <ac:spMk id="9" creationId="{BCB2CCB5-BA0F-6312-870D-E0B88D1BFD84}"/>
          </ac:spMkLst>
        </pc:spChg>
        <pc:spChg chg="add mod">
          <ac:chgData name="钱 霖奕" userId="d928a817aa094823" providerId="LiveId" clId="{554E2EA7-DE80-644B-B137-6568038A77B9}" dt="2022-08-14T02:35:31.338" v="11394" actId="20577"/>
          <ac:spMkLst>
            <pc:docMk/>
            <pc:sldMk cId="3737404314" sldId="289"/>
            <ac:spMk id="10" creationId="{6BCA0422-09D2-7285-001B-BD42E5A694E8}"/>
          </ac:spMkLst>
        </pc:spChg>
        <pc:spChg chg="add mod">
          <ac:chgData name="钱 霖奕" userId="d928a817aa094823" providerId="LiveId" clId="{554E2EA7-DE80-644B-B137-6568038A77B9}" dt="2022-08-14T02:32:23.925" v="11300" actId="571"/>
          <ac:spMkLst>
            <pc:docMk/>
            <pc:sldMk cId="3737404314" sldId="289"/>
            <ac:spMk id="11" creationId="{1BA297FE-CEA5-8DB0-554D-D5D367FE35FC}"/>
          </ac:spMkLst>
        </pc:spChg>
        <pc:picChg chg="add mod">
          <ac:chgData name="钱 霖奕" userId="d928a817aa094823" providerId="LiveId" clId="{554E2EA7-DE80-644B-B137-6568038A77B9}" dt="2022-08-14T02:13:03.757" v="10638" actId="14100"/>
          <ac:picMkLst>
            <pc:docMk/>
            <pc:sldMk cId="3737404314" sldId="289"/>
            <ac:picMk id="4" creationId="{BA589B0C-F6C2-49A5-C140-D85C876AEADB}"/>
          </ac:picMkLst>
        </pc:picChg>
      </pc:sldChg>
      <pc:sldChg chg="addSp delSp modSp new mod">
        <pc:chgData name="钱 霖奕" userId="d928a817aa094823" providerId="LiveId" clId="{554E2EA7-DE80-644B-B137-6568038A77B9}" dt="2022-08-14T02:35:40.735" v="11410" actId="20577"/>
        <pc:sldMkLst>
          <pc:docMk/>
          <pc:sldMk cId="3113704918" sldId="290"/>
        </pc:sldMkLst>
        <pc:spChg chg="mod">
          <ac:chgData name="钱 霖奕" userId="d928a817aa094823" providerId="LiveId" clId="{554E2EA7-DE80-644B-B137-6568038A77B9}" dt="2022-08-14T02:26:59.027" v="11047" actId="20577"/>
          <ac:spMkLst>
            <pc:docMk/>
            <pc:sldMk cId="3113704918" sldId="290"/>
            <ac:spMk id="2" creationId="{B153E2EC-CA68-BD5A-036B-23A6EDF7297E}"/>
          </ac:spMkLst>
        </pc:spChg>
        <pc:spChg chg="del mod">
          <ac:chgData name="钱 霖奕" userId="d928a817aa094823" providerId="LiveId" clId="{554E2EA7-DE80-644B-B137-6568038A77B9}" dt="2022-08-14T02:27:07.688" v="11049"/>
          <ac:spMkLst>
            <pc:docMk/>
            <pc:sldMk cId="3113704918" sldId="290"/>
            <ac:spMk id="3" creationId="{B7ED1443-BA47-545F-F2AA-4AB8F9CB321A}"/>
          </ac:spMkLst>
        </pc:spChg>
        <pc:spChg chg="add mod">
          <ac:chgData name="钱 霖奕" userId="d928a817aa094823" providerId="LiveId" clId="{554E2EA7-DE80-644B-B137-6568038A77B9}" dt="2022-08-14T02:35:40.735" v="11410" actId="20577"/>
          <ac:spMkLst>
            <pc:docMk/>
            <pc:sldMk cId="3113704918" sldId="290"/>
            <ac:spMk id="6" creationId="{56B101B6-DC28-0D59-9D17-4E8C484D9470}"/>
          </ac:spMkLst>
        </pc:spChg>
        <pc:picChg chg="add mod">
          <ac:chgData name="钱 霖奕" userId="d928a817aa094823" providerId="LiveId" clId="{554E2EA7-DE80-644B-B137-6568038A77B9}" dt="2022-08-14T02:27:30.265" v="11053" actId="1076"/>
          <ac:picMkLst>
            <pc:docMk/>
            <pc:sldMk cId="3113704918" sldId="290"/>
            <ac:picMk id="4" creationId="{90E6A9F4-43DF-6C21-57C6-E3C06BFFF1B1}"/>
          </ac:picMkLst>
        </pc:picChg>
      </pc:sldChg>
      <pc:sldChg chg="modSp new mod">
        <pc:chgData name="钱 霖奕" userId="d928a817aa094823" providerId="LiveId" clId="{554E2EA7-DE80-644B-B137-6568038A77B9}" dt="2022-08-14T02:53:41.854" v="12066" actId="20577"/>
        <pc:sldMkLst>
          <pc:docMk/>
          <pc:sldMk cId="3565350987" sldId="291"/>
        </pc:sldMkLst>
        <pc:spChg chg="mod">
          <ac:chgData name="钱 霖奕" userId="d928a817aa094823" providerId="LiveId" clId="{554E2EA7-DE80-644B-B137-6568038A77B9}" dt="2022-08-14T02:46:55.864" v="11693" actId="20577"/>
          <ac:spMkLst>
            <pc:docMk/>
            <pc:sldMk cId="3565350987" sldId="291"/>
            <ac:spMk id="2" creationId="{5BA91C16-1B4F-A899-5D07-E9B9D6C7520A}"/>
          </ac:spMkLst>
        </pc:spChg>
        <pc:spChg chg="mod">
          <ac:chgData name="钱 霖奕" userId="d928a817aa094823" providerId="LiveId" clId="{554E2EA7-DE80-644B-B137-6568038A77B9}" dt="2022-08-14T02:53:41.854" v="12066" actId="20577"/>
          <ac:spMkLst>
            <pc:docMk/>
            <pc:sldMk cId="3565350987" sldId="291"/>
            <ac:spMk id="3" creationId="{9D5F50C5-DB1B-F38C-6067-1DE3C68B47E5}"/>
          </ac:spMkLst>
        </pc:spChg>
      </pc:sldChg>
      <pc:sldMasterChg chg="modSp setBg modSldLayout">
        <pc:chgData name="钱 霖奕" userId="d928a817aa094823" providerId="LiveId" clId="{554E2EA7-DE80-644B-B137-6568038A77B9}" dt="2022-08-14T05:17:21.514" v="12372"/>
        <pc:sldMasterMkLst>
          <pc:docMk/>
          <pc:sldMasterMk cId="2689527580" sldId="2147483648"/>
        </pc:sldMasterMkLst>
        <pc:spChg chg="mod">
          <ac:chgData name="钱 霖奕" userId="d928a817aa094823" providerId="LiveId" clId="{554E2EA7-DE80-644B-B137-6568038A77B9}" dt="2022-08-13T02:19:03.473" v="3788" actId="16037"/>
          <ac:spMkLst>
            <pc:docMk/>
            <pc:sldMasterMk cId="2689527580" sldId="2147483648"/>
            <ac:spMk id="2" creationId="{83CB1C60-D23A-7012-1004-A7F6AB47FE00}"/>
          </ac:spMkLst>
        </pc:sp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30057953" sldId="2147483649"/>
          </pc:sldLayoutMkLst>
        </pc:sldLayoutChg>
        <pc:sldLayoutChg chg="setBg">
          <pc:chgData name="钱 霖奕" userId="d928a817aa094823" providerId="LiveId" clId="{554E2EA7-DE80-644B-B137-6568038A77B9}" dt="2022-08-14T05:17:21.514" v="12372"/>
          <pc:sldLayoutMkLst>
            <pc:docMk/>
            <pc:sldMasterMk cId="2689527580" sldId="2147483648"/>
            <pc:sldLayoutMk cId="667514796" sldId="2147483650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663816258" sldId="2147483651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230700493" sldId="2147483652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3114430979" sldId="2147483653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4008438805" sldId="2147483654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807197024" sldId="2147483655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1917574861" sldId="2147483656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932293856" sldId="2147483657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827824584" sldId="2147483658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34210649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964D-A9CE-AD4F-8321-D869191CBBED}" type="datetimeFigureOut">
              <a:t>2022/9/6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88352-6BF8-3549-A5F4-35EF26E73F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54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ACC2-3C17-1E6A-2275-A782F1D8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2632-BB44-BB9F-EE48-4DE710CA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B2C2-FA49-A8AA-922B-C36F339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10F81-5949-FC9F-AA11-1317CE7F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508B-74D0-E5F0-C981-F5B8C355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C8A0-F469-FD13-93E5-BC3D5665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56B86-5E8B-3485-C1AD-147482439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1046-EDF7-D400-BE60-05ABF746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34CE-A299-6A14-8D65-8527B7FB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B087-BE11-84A4-CAFE-B201F163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78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5A61D-FFCA-69CF-EC44-C103500FD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125E-9A0B-E0A6-56FE-0B14E8AA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7B2B-9CF9-98C4-DC14-DE0CD31D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DC0A-7413-2A47-C477-1C123ED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9FD6-91AA-04FF-AD5E-C1E4BE7E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21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7AFE-BF3E-68B8-2833-255BD3D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E7EB-9A34-BEEE-6FD0-9866B82B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D902-5D85-1658-57B1-97E5589D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A4CE-A884-31FE-7E35-B7591FA3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0EF3-1F4D-1CF3-B7E5-E6D20AB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751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5C15-9BC8-B966-A6E5-387357F2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7171-1167-349F-56FD-73028CCC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F0E1-0DCC-E1A6-0FF2-686A6907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E4A9-BB8A-8D8D-F44C-86DAC20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6183-A2F2-B98E-D85C-DACC33A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381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FCD0-5C84-1DF3-1063-6A3BA9A5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2637-5888-CDBE-42E0-5D8BAB7F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A7526-25A7-A7FB-2B3D-1FD417F4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06A78-C1B4-73CD-DF58-E030FF36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FDDF-EB8F-6AB1-DD5F-237F8AD8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87C6-2B5E-24B7-E060-9BFE2C74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07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BD11-D92B-D169-F698-EFB3012F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2A040-A977-B601-49C5-909081CC7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CFD3-D6A3-A5A6-2612-39321BEB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D6749-907E-0FC2-855E-255008C94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AB1-7EC1-8973-9D12-0C16DBA1C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CA92-3B32-0BFE-2E2A-7F51F373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2F443-C8E1-D482-37D4-80AD2B9A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3B25E-E2A9-EF05-6D66-01016330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443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B091-9EF0-4AB6-7CF6-3C23384D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0A7B9-55B1-EE53-1398-FD4ADFFA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EB1B4-DAB4-1B74-C7B4-6A57E62E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29C5E-2E97-404E-E73E-C92CDE3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843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BCEC9-0556-944B-247A-30E69FA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927C7-8C76-2975-D71A-66451474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E0CFB-A5A8-7597-ABAB-5A62BDB2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19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AA90-363B-B3FC-08C7-1811F602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D018-EFEF-D440-3FDE-D90A95F8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2BE6D-8815-DAF8-28C0-8EBC70DC7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E8B0-F5A3-91B3-303F-EE66C01C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BCF5-1994-0CAB-ABF6-D892DF36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30463-E382-0B37-0ADB-5F4C4D43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757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FF39-5BB8-EB91-BE12-B53247F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E425F-ABF9-D8D9-4262-3FFB79C3C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8638D-19CA-446C-855A-A7D717293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7307A-B99D-E080-4D55-4358D383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97F9E-E7B2-92B0-2FD3-85986982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CAC4-AD24-43CE-8A44-916B066E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22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B1C60-D23A-7012-1004-A7F6AB47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7114-C027-8A3D-9512-235F020E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9AE3-593A-6321-C5F5-7891EBDDB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78F6-3663-2441-8164-DFB2DF817F7B}" type="datetimeFigureOut">
              <a:rPr lang="en-CN" smtClean="0"/>
              <a:t>9/6/22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8B42-5760-91D1-8391-DEFDEDF03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DDF9-1041-1141-0E02-A0088E446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952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6tLw-rPQ2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78A2-575B-3AB0-7A5D-3ED95283F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用于图像识别的深度残差学习</a:t>
            </a:r>
            <a:br>
              <a:rPr lang="en-US" altLang="zh-CN" sz="4400" dirty="0"/>
            </a:br>
            <a:endParaRPr lang="en-C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5F7B3-B42C-66B5-4559-6417F63E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003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汇报人：钱霖奕</a:t>
            </a:r>
            <a:endParaRPr lang="en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733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通过捷径实现恒等映射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DEE75-1E69-6286-16E0-AB428BF6C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对每几个叠加层采用残差学习，下图展示了一个积木块，在本文中，积木块定义如下：</a:t>
                </a:r>
                <a:endPara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</m:oMath>
                  </m:oMathPara>
                </a14:m>
                <a:endParaRPr kumimoji="1" lang="en-US" altLang="zh-CN" sz="20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kumimoji="1" lang="zh-CN" altLang="en-US" sz="2000"/>
                  <a:t> 和 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kumimoji="1" lang="zh-CN" altLang="en-US" sz="2000"/>
                  <a:t> 是层的输入和输出向量，函数</a:t>
                </a:r>
                <a:r>
                  <a:rPr lang="zh-CN" altLang="en-US" sz="2000" kern="10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zh-CN" altLang="en-US" sz="2000"/>
                  <a:t> 表示要学习的残叉映射。</a:t>
                </a:r>
                <a:endParaRPr kumimoji="1" lang="en-US" altLang="zh-CN" sz="200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/>
                  <a:t>以下图举例，图中包含两层，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zh-CN" altLang="en-US" sz="2000"/>
                  <a:t>，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/>
                  <a:t>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代表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激活函数</a:t>
                </a:r>
                <a:r>
                  <a:rPr lang="en-US" altLang="zh-CN" sz="2000" kern="10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sz="2000" b="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b="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b="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0 ,</m:t>
                        </m:r>
                        <m:r>
                          <a:rPr lang="en-US" altLang="zh-CN" sz="2000" b="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zh-CN" sz="2000" b="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操作由一个快捷连接和元素级加法执行，加法之后再进行第二个非线性操作。</a:t>
                </a:r>
                <a:endParaRPr lang="zh-CN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DEE75-1E69-6286-16E0-AB428BF6C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61B4B48-4415-8BCC-832F-13CA20FD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0" y="4479990"/>
            <a:ext cx="4368800" cy="22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通过捷径实现恒等映射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1E27BA4-8619-2C25-A56B-22A752538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上述过程中的快捷连接并未增加额外的参数和计算复杂度，这在比较中非常重要，因为可以在参数、宽度</a:t>
                </a:r>
                <a:r>
                  <a:rPr kumimoji="1"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、深度以及计算成本相同的基础上对网络进行公平的比较。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在等式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中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的维度必须相等，当不满足此条件时，可以在快捷连接中执行一次线性投影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 使得维度匹配： 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zh-CN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可以是一个方阵，但是实验发现恒等映射已经足以处理退化问题，只有在维度匹配时才会用到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。 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1E27BA4-8619-2C25-A56B-22A752538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55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网络结构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E27BA4-8619-2C25-A56B-22A75253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朴素网络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该网络结构主要受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网络的启发，卷积层主要为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的滤波器，并且遵循两个基本的设计原则：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输出特征映射尺寸相同的层有相同数量的滤波器；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如果特征映射的尺寸减半，滤波器的数量会加倍以保证每一层的时间复杂度相同。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网络以一个全局平均池层和一个带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路全连接层结束。在图中，有权值的层的总数为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层。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值得注意的是，朴素模型与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网络相比有更少的滤波器和更低的复杂度，我们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层的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baseline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的浮点运算数仅为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VGG—19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18%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3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7F8F3-43E6-5B3F-BE41-68C5FE1F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D3EDD-0A56-EF66-B4D4-E9EE8DF5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48C7F0-E0F0-4352-E438-CD84D4FF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80" y="14288"/>
            <a:ext cx="6249440" cy="150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1.2368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网络结构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E27BA4-8619-2C25-A56B-22A75253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残差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网络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基于上述朴素网络，我们插入快捷连接将网络转化为对应的残差版本。当输入输出维度相同时（实线连接），可以直接使用恒等快捷键。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当维度增加时（虚线连接），我们考虑两个选项：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捷径仍然执行恒等映射，增加的维度用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填充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使用投影来匹配维度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9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实验网络结构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6601E6-3DCC-6BF2-9A0D-DED08664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52" y="2676674"/>
            <a:ext cx="9629296" cy="32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9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朴素网络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首先评估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层的朴素网络。下表结果表明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层的网络有更高的验证误差。而且可以发现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层朴素网络在整个训练过程中误差都较大，尽管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层网络的解空间是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层网络的子空间。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FE70B2-5F85-089E-44BD-9764826D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75075"/>
            <a:ext cx="7772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朴素网络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认为这种问题并不是梯度消失引起的，因为这些朴素网络是通过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训练的，这就确保了前向传播的信号具有非零方差，并且也验证了使用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向后传播梯度时也具有健康的行为。所以无论前向传播还是后向传播的信号都不会消失。事实上，如下表所示，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层的朴素网络仍能达到有竞争力的精度，表明求解器在某种程度上仍能工作，对此推测可能是深度朴素网络具有指数级别的低收敛速度，从而影响了训练误差的减少。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0FEE0-5497-FCA3-8A9E-89C13BEE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4597400"/>
            <a:ext cx="469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8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残差网络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接下来评估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层的残差网络。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结构和上述朴素结构一致，只是在每一对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的滤波器中添加一个快捷连接。对所有快捷方式为恒等映射，并且用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填充以保持维度一致（选项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实验结果如下，从中可以得到三个主要的观察结果：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5C4B3A-8FB5-6BBF-1BF3-8ABC7FFB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9932"/>
            <a:ext cx="4699000" cy="171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731649-91BE-3318-DDE4-3424B3C4D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2" b="20747"/>
          <a:stretch/>
        </p:blipFill>
        <p:spPr>
          <a:xfrm>
            <a:off x="6654802" y="4237844"/>
            <a:ext cx="4114800" cy="22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0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残差网络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首先，使用残差学习中与朴素网络的情况完全相反，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层的残差网络比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层的表现更好。更重要的是，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层的残差网络的训练误差要小得多，且可以推广到验证数据，证明退化问题得到了很好的解决，并且可以通过增加深度获得精度增益。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731649-91BE-3318-DDE4-3424B3C4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01294"/>
            <a:ext cx="7772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B4D0-9AC0-85CB-C740-6C89BFDA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+mj-ea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A44D1-6592-6C0F-B646-4F855D45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文章简介</a:t>
            </a:r>
            <a:endParaRPr kumimoji="1" lang="en-US" altLang="zh-CN"/>
          </a:p>
          <a:p>
            <a:r>
              <a:rPr kumimoji="1" lang="zh-CN" altLang="en-US"/>
              <a:t>数据集说明</a:t>
            </a:r>
            <a:endParaRPr kumimoji="1" lang="en-US" altLang="zh-CN"/>
          </a:p>
          <a:p>
            <a:r>
              <a:rPr kumimoji="1" lang="zh-CN" altLang="en-US"/>
              <a:t>研究背景</a:t>
            </a:r>
            <a:endParaRPr kumimoji="1" lang="en-US" altLang="zh-CN"/>
          </a:p>
          <a:p>
            <a:r>
              <a:rPr kumimoji="1" lang="zh-CN" altLang="en-US"/>
              <a:t>研究内容</a:t>
            </a:r>
            <a:endParaRPr kumimoji="1" lang="en-US" altLang="zh-CN"/>
          </a:p>
          <a:p>
            <a:r>
              <a:rPr kumimoji="1" lang="zh-CN" altLang="en-US"/>
              <a:t>深度残差学习</a:t>
            </a:r>
            <a:endParaRPr kumimoji="1" lang="en-US" altLang="zh-CN"/>
          </a:p>
          <a:p>
            <a:r>
              <a:rPr kumimoji="1" lang="zh-CN" altLang="en-US"/>
              <a:t>实验</a:t>
            </a:r>
            <a:endParaRPr kumimoji="1" lang="en-US" altLang="zh-CN"/>
          </a:p>
          <a:p>
            <a:r>
              <a:rPr kumimoji="1" lang="zh-CN" altLang="en-US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69787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实验 </a:t>
            </a: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ImageNet</a:t>
            </a: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分类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残差网络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其次，与朴素网络相比，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使最高误差减少了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3.5%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，这是成功减少了训练误差的结果，这一比较也验证了残差学习在极深网络下的有效性。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DF135A-CF4D-B5AD-12E5-352414F5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4001294"/>
            <a:ext cx="4699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0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残差网络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最后，我们注意到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层的朴素网络和残差网络精确率相当，但是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层残差网络收敛得更快。当网络“不太深”时，目前的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求解器仍能够为朴素网络找到好的解决方案。在这种情况下，残差网络通过在早期提供更快的收敛速度来简化优化。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224037-DA4D-29EF-D19D-7965D96D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4287520"/>
            <a:ext cx="4699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恒等捷径 </a:t>
            </a:r>
            <a:r>
              <a:rPr kumimoji="1" lang="en-US" altLang="zh-CN"/>
              <a:t>vs</a:t>
            </a:r>
            <a:r>
              <a:rPr kumimoji="1" lang="zh-CN" altLang="en-US"/>
              <a:t> 投影捷径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上面已经证明了无额外参数的恒等捷径有助于网络的训练，接下来研究投影捷径，在下表中比较了三个选项：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零填充的恒等捷径用于增加维度，所有捷径都是无参数的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投影捷径用于增加维度，其他捷径都是恒等捷径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所有的捷径都是投影捷径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59761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>
            <a:normAutofit/>
          </a:bodyPr>
          <a:lstStyle/>
          <a:p>
            <a:r>
              <a:rPr kumimoji="1" lang="zh-CN" altLang="en-US"/>
              <a:t>恒等捷径 </a:t>
            </a:r>
            <a:r>
              <a:rPr kumimoji="1" lang="en-US" altLang="zh-CN"/>
              <a:t>vs</a:t>
            </a:r>
            <a:r>
              <a:rPr kumimoji="1" lang="zh-CN" altLang="en-US"/>
              <a:t> 投影捷径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可以看到所有选项的结果都优于朴素网络，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略优于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，作者认为这是由于零填充的维度实际上不需要残差学习。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略优于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，作者将其归因于投影捷径引入了额外的参数。但这些细微的差别表明投影捷径在解决退化问题时不是必需的，所以在本文中不使用选项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以减少时空复杂度和模型大小。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5B3C46-3CA6-2917-F63E-1987883F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0" y="2276707"/>
            <a:ext cx="4897120" cy="34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3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更深的瓶颈架构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 sz="2400"/>
              <a:t>接下来将描述针对 </a:t>
            </a:r>
            <a:r>
              <a:rPr kumimoji="1" lang="en-US" altLang="zh-CN" sz="2400"/>
              <a:t>ImageNet</a:t>
            </a:r>
            <a:r>
              <a:rPr kumimoji="1" lang="zh-CN" altLang="en-US" sz="2400"/>
              <a:t> 的更深层次的网络。因为要考虑所能承担的训练时间，将积木块修改为瓶颈设计，</a:t>
            </a:r>
            <a:endParaRPr kumimoji="1" lang="en-US" altLang="zh-CN" sz="2400"/>
          </a:p>
          <a:p>
            <a:pPr marL="0" indent="0">
              <a:buNone/>
            </a:pPr>
            <a:r>
              <a:rPr kumimoji="1" lang="zh-CN" altLang="en-US" sz="2400"/>
              <a:t>对于每个残差函数，使用一个 </a:t>
            </a:r>
            <a:r>
              <a:rPr kumimoji="1" lang="en-US" altLang="zh-CN" sz="2400"/>
              <a:t>3</a:t>
            </a:r>
            <a:r>
              <a:rPr kumimoji="1" lang="zh-CN" altLang="en-US" sz="2400"/>
              <a:t> 层的堆栈，分别是 </a:t>
            </a:r>
            <a:r>
              <a:rPr kumimoji="1" lang="en-US" altLang="zh-CN" sz="2400"/>
              <a:t>1</a:t>
            </a:r>
            <a:r>
              <a:rPr kumimoji="1" lang="zh-CN" altLang="en-US" sz="2400"/>
              <a:t>*</a:t>
            </a:r>
            <a:r>
              <a:rPr kumimoji="1" lang="en-US" altLang="zh-CN" sz="2400"/>
              <a:t>1</a:t>
            </a:r>
            <a:r>
              <a:rPr kumimoji="1" lang="zh-CN" altLang="en-US" sz="2400"/>
              <a:t>，</a:t>
            </a:r>
            <a:r>
              <a:rPr kumimoji="1" lang="en-US" altLang="zh-CN" sz="2400"/>
              <a:t>3</a:t>
            </a:r>
            <a:r>
              <a:rPr kumimoji="1" lang="zh-CN" altLang="en-US" sz="2400"/>
              <a:t>*</a:t>
            </a:r>
            <a:r>
              <a:rPr kumimoji="1" lang="en-US" altLang="zh-CN" sz="2400"/>
              <a:t>3</a:t>
            </a:r>
            <a:r>
              <a:rPr kumimoji="1" lang="zh-CN" altLang="en-US" sz="2400"/>
              <a:t>，</a:t>
            </a:r>
            <a:r>
              <a:rPr kumimoji="1" lang="en-US" altLang="zh-CN" sz="2400"/>
              <a:t>1</a:t>
            </a:r>
            <a:r>
              <a:rPr kumimoji="1" lang="zh-CN" altLang="en-US" sz="2400"/>
              <a:t>*</a:t>
            </a:r>
            <a:r>
              <a:rPr kumimoji="1" lang="en-US" altLang="zh-CN" sz="2400"/>
              <a:t>1</a:t>
            </a:r>
            <a:r>
              <a:rPr kumimoji="1" lang="zh-CN" altLang="en-US" sz="2400"/>
              <a:t>的卷积，</a:t>
            </a:r>
            <a:r>
              <a:rPr kumimoji="1" lang="en-US" altLang="zh-CN" sz="2400"/>
              <a:t>1</a:t>
            </a:r>
            <a:r>
              <a:rPr kumimoji="1" lang="zh-CN" altLang="en-US" sz="2400"/>
              <a:t>*</a:t>
            </a:r>
            <a:r>
              <a:rPr kumimoji="1" lang="en-US" altLang="zh-CN" sz="2400"/>
              <a:t>1</a:t>
            </a:r>
            <a:r>
              <a:rPr kumimoji="1" lang="zh-CN" altLang="en-US" sz="2400"/>
              <a:t> 层负责减少和增加维度，使 </a:t>
            </a:r>
            <a:r>
              <a:rPr kumimoji="1" lang="en-US" altLang="zh-CN" sz="2400"/>
              <a:t>3</a:t>
            </a:r>
            <a:r>
              <a:rPr kumimoji="1" lang="zh-CN" altLang="en-US" sz="2400"/>
              <a:t>*</a:t>
            </a:r>
            <a:r>
              <a:rPr kumimoji="1" lang="en-US" altLang="zh-CN" sz="2400"/>
              <a:t>3</a:t>
            </a:r>
            <a:r>
              <a:rPr kumimoji="1" lang="zh-CN" altLang="en-US" sz="2400"/>
              <a:t> 层成为输入</a:t>
            </a:r>
            <a:r>
              <a:rPr kumimoji="1" lang="en-US" altLang="zh-CN" sz="2400"/>
              <a:t>/</a:t>
            </a:r>
            <a:r>
              <a:rPr kumimoji="1" lang="zh-CN" altLang="en-US" sz="2400"/>
              <a:t>输出维度较小的瓶颈。</a:t>
            </a:r>
            <a:endParaRPr kumimoji="1" lang="en-US" altLang="zh-CN" sz="2400"/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E00657-1393-448A-EF2C-BA1A6EA9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4001294"/>
            <a:ext cx="4940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0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更深的瓶颈架构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层网络中的每个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层积木块替换成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层瓶颈块，就构成了一个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，使用选项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来增加维度。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更深的瓶颈架构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152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通过使用更多的瓶颈块来构建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层和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197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观察结果可以看到，即使是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，复杂度仍比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VGG-16/19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低。且对比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网络，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50/101/152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有相当大程度的准确率提升。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557113-8C33-8678-B5AA-C2DBD261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3251835"/>
            <a:ext cx="4572000" cy="322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8EF39-919D-1AFD-4A0E-3CF3742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20" y="3448685"/>
            <a:ext cx="4243448" cy="28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4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作者在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数据集上进行了更多的研究，重点关注极深网络的表现，使用架构如下：</a:t>
            </a:r>
            <a:endParaRPr kumimoji="1"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朴素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残差网络还是遵循上述形式。网络输入为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的图像，第一层为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的卷积层，在尺寸为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{32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8}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的特征映射上分别使用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的卷积共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6n 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层叠加，每个特征地图大小为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。滤波数分别为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{16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64}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。网络以全局平均池、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路全连接层和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结束，共有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6n+2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层加权层。下表概述了该体系结构：</a:t>
            </a:r>
            <a:endParaRPr kumimoji="1"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每对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的层使用捷径链接。在这个数据集中所有情况下都使用恒等快捷键（选项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），保证残差网络的深度、宽度和参数与对应的朴素网络完全相同。</a:t>
            </a:r>
            <a:endParaRPr kumimoji="1"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FA269B-297E-FBE9-DD93-AD46C18C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4397375"/>
            <a:ext cx="6045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0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作者比较了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n={3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9}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，从而形成的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层网络。图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6(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左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显示了普通网的行为。可以发现朴素网络随着深度增大，训练误差会更大，这个现象与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数据集一致。另外可以看到残差网络克服了退化的问题，随着深度增加精度也会提高。</a:t>
            </a: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1CA307-99C1-81C0-3C3A-F5CA6D70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53" y="3631883"/>
            <a:ext cx="9497494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探索超过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层的网络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作者还探索了一个深度超过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的模型，通过设置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n=200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得到一个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1202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层的网络。结果显示并没有出现优化难度，且这个网络的训练精度可以小于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0.1%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，且测试误差只有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7.93%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但在这些激进的深层网络上仍存在一些问题，比如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1202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层的网络的测试结果就比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层的要差，尽管都存在相似的训练误差。作者认为这是由于过拟合导致的。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967750-A205-5635-946D-A3F4D849C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63" b="21843"/>
          <a:stretch/>
        </p:blipFill>
        <p:spPr>
          <a:xfrm>
            <a:off x="4875530" y="5059679"/>
            <a:ext cx="5054600" cy="13819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464E46-84AB-548A-5627-7A887B7F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80" y="4838859"/>
            <a:ext cx="1498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3968-7049-7988-4C62-0DDD3239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+mj-ea"/>
              </a:rPr>
              <a:t>文章简介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21501-F249-54FA-0482-0C7093FD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003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CVPR</a:t>
            </a:r>
            <a:r>
              <a:rPr kumimoji="1" lang="zh-CN" altLang="en-US" b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2016</a:t>
            </a:r>
          </a:p>
          <a:p>
            <a:pPr marL="0" indent="0">
              <a:buNone/>
            </a:pP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Link</a:t>
            </a:r>
            <a:r>
              <a:rPr kumimoji="1"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to</a:t>
            </a:r>
            <a:r>
              <a:rPr kumimoji="1"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paper: </a:t>
            </a: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https://openaccess.thecvf.com/content_cvpr_2016/papers/He_Deep_Residual_Learning_CVPR_2016_paper.pdf</a:t>
            </a:r>
          </a:p>
          <a:p>
            <a:pPr marL="0" indent="0">
              <a:buNone/>
            </a:pP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Link</a:t>
            </a:r>
            <a:r>
              <a:rPr kumimoji="1"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to</a:t>
            </a:r>
            <a:r>
              <a:rPr kumimoji="1"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video: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  <a:hlinkClick r:id="rId2"/>
              </a:rPr>
              <a:t>https://www.youtube.com/watch?v=C6tLw-rPQ2o</a:t>
            </a:r>
            <a:endParaRPr lang="en-US" altLang="zh-CN">
              <a:latin typeface="Times New Roman" panose="02020603050405020304" pitchFamily="18" charset="0"/>
              <a:ea typeface="PingFang SC" panose="020B0400000000000000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Link</a:t>
            </a:r>
            <a:r>
              <a:rPr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to</a:t>
            </a:r>
            <a:r>
              <a:rPr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dataset(s):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略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略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80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本文的作者创新性地利用捷径连接和残差学习建立了残差学习框架，解决了神经网络一直存在的退化问题，并在两个数据集上进行了综合细致的实验，以证明残差网络的有效性。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9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68D9-CE89-B63F-AC02-7D8FD4E1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数据集说明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9B3EB-A1F0-7384-7A85-04967D0E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</a:p>
          <a:p>
            <a:pPr marL="0" indent="0">
              <a:buNone/>
            </a:pP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60000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的彩色图像，分为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个类，每类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张图。其中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50000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张用于训练，构成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个训练批，每批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张图；另外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张用于测试，单独构成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个训练批。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BC768-B41E-A166-1E52-135D1168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82" y="3745124"/>
            <a:ext cx="3655435" cy="27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68D9-CE89-B63F-AC02-7D8FD4E1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数据集说明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9B3EB-A1F0-7384-7A85-04967D0E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 2012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dataset</a:t>
            </a: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斯坦福大学李飞飞为解决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中过拟合和泛化问题而牵头构建的数据集。基于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有一个比赛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ILSVRC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2010-2017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），该比赛每年举办一次，每次从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数据集中抽取部分样本作为数据集。在该比赛的历年优胜者中，诞生了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）等耳熟能详的深度学习网络模型。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该数据集共有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个分类，其中用于训练的图片总数约为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万张，用于验证的图片约为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万张，用于测试的图片约为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万张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2534-9F16-2BB6-93F1-DFDE495C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ED66A-9556-3EF7-E824-EA0C912A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神经网络的训练随着深度的增加会愈发困难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梯度消失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爆炸：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目前优化神经网络的方法都是基于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，即根据损失函数计算的误差通过梯度反向传播的方式，指导深度网络权值的更新优化。其中将误差从末尾向前传递的过程要用到链式法则，而链式法则通常是一个连乘的形式，在通过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更新权值时，得到的梯度值接近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或特别大，就是梯度消失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爆炸。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退化问题：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当网络深度增加时，精度会逐渐饱和，接着会迅速退化。这种退化并不是过拟合导致的，并且在适当深度的模型中增加更多的层会导致更高的训练误差。这点通过实验进行了验证，下图就是一个典型的例子。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2534-9F16-2BB6-93F1-DFDE495C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研究背景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7EB72F-6FD5-FF11-3CD2-BEE9BD03F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300" y="1994694"/>
            <a:ext cx="7899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DEE75-1E69-6286-16E0-AB428BF6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文章提出了一个残差学习框架，以解决退化问题。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用残差学习网络在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数据集上开展了详尽的实验，实验表明残差网络易于优化，且可以从大幅增加的深度中获得精度。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ILSVRC &amp; COCO 2015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detection, 1st in ImageNet localization, 1st in COCO detection, 1st in COCO segmentation</a:t>
            </a: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残差学习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DEE75-1E69-6286-16E0-AB428BF6C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ℋ</m:t>
                    </m:r>
                    <m:d>
                      <m:dPr>
                        <m:ctrlP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视作与一些叠加层拟合的底层映射，</a:t>
                </a:r>
                <a:r>
                  <a:rPr lang="en-US" altLang="zh-CN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表示这些层中第一个层的输入。假设多个非线性层可以渐近地逼近复杂函数，则可以假设它们渐近逼近残差函数，即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。因此，与其让叠加层近似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，不如显式地让这些层近似一个残差函数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):=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zh-CN" altLang="zh-CN"/>
                  <a:t> </a:t>
                </a:r>
                <a:r>
                  <a:rPr lang="zh-CN" altLang="en-US"/>
                  <a:t>，则原始映射改写为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。这两种形式的函数都可以逼近期望函数，但学习的难易程度不同。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DEE75-1E69-6286-16E0-AB428BF6C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49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9152</TotalTime>
  <Words>2439</Words>
  <Application>Microsoft Macintosh PowerPoint</Application>
  <PresentationFormat>宽屏</PresentationFormat>
  <Paragraphs>113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宋体</vt:lpstr>
      <vt:lpstr>Arial</vt:lpstr>
      <vt:lpstr>Calibri</vt:lpstr>
      <vt:lpstr>Cambria Math</vt:lpstr>
      <vt:lpstr>Times New Roman</vt:lpstr>
      <vt:lpstr>Office Theme</vt:lpstr>
      <vt:lpstr>用于图像识别的深度残差学习 </vt:lpstr>
      <vt:lpstr>目录</vt:lpstr>
      <vt:lpstr>文章简介</vt:lpstr>
      <vt:lpstr>数据集说明</vt:lpstr>
      <vt:lpstr>数据集说明</vt:lpstr>
      <vt:lpstr>研究背景</vt:lpstr>
      <vt:lpstr>研究背景</vt:lpstr>
      <vt:lpstr>研究内容</vt:lpstr>
      <vt:lpstr>深度残差学习—残差学习</vt:lpstr>
      <vt:lpstr>深度残差学习—通过捷径实现恒等映射</vt:lpstr>
      <vt:lpstr>深度残差学习—通过捷径实现恒等映射</vt:lpstr>
      <vt:lpstr>深度残差学习—网络结构</vt:lpstr>
      <vt:lpstr>PowerPoint 演示文稿</vt:lpstr>
      <vt:lpstr>深度残差学习—网络结构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CIFAR-10</vt:lpstr>
      <vt:lpstr>实验 — CIFAR-10</vt:lpstr>
      <vt:lpstr>实验 — CIFAR-10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用于生物医学图像分割的正交集成网络</dc:title>
  <dc:creator>钱 霖奕</dc:creator>
  <cp:lastModifiedBy>钱 霖奕</cp:lastModifiedBy>
  <cp:revision>8</cp:revision>
  <dcterms:created xsi:type="dcterms:W3CDTF">2022-08-04T09:37:12Z</dcterms:created>
  <dcterms:modified xsi:type="dcterms:W3CDTF">2022-09-09T05:44:44Z</dcterms:modified>
</cp:coreProperties>
</file>