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/>
    <p:restoredTop sz="94679"/>
  </p:normalViewPr>
  <p:slideViewPr>
    <p:cSldViewPr snapToGrid="0" snapToObjects="1">
      <p:cViewPr varScale="1">
        <p:scale>
          <a:sx n="85" d="100"/>
          <a:sy n="85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1E2636-B777-487D-833D-F1A6EFDBEF36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52E40FBC-BAFB-45E0-A45D-CC39081B59D6}">
      <dgm:prSet phldrT="[Text]" custT="1"/>
      <dgm:spPr/>
      <dgm:t>
        <a:bodyPr/>
        <a:lstStyle/>
        <a:p>
          <a:pPr algn="ctr"/>
          <a:r>
            <a:rPr lang="en-US" sz="2000" dirty="0"/>
            <a:t>Clean Data</a:t>
          </a:r>
        </a:p>
      </dgm:t>
    </dgm:pt>
    <dgm:pt modelId="{4C321B41-04E3-450C-8046-3DAC136AC4D6}" type="parTrans" cxnId="{E9C1A687-E6AA-4A10-BBB5-08BF5C1EA3F0}">
      <dgm:prSet/>
      <dgm:spPr/>
      <dgm:t>
        <a:bodyPr/>
        <a:lstStyle/>
        <a:p>
          <a:pPr algn="ctr"/>
          <a:endParaRPr lang="en-US" sz="1600"/>
        </a:p>
      </dgm:t>
    </dgm:pt>
    <dgm:pt modelId="{9F94978F-AF05-411B-BC35-7DE8083FA135}" type="sibTrans" cxnId="{E9C1A687-E6AA-4A10-BBB5-08BF5C1EA3F0}">
      <dgm:prSet custT="1"/>
      <dgm:spPr/>
      <dgm:t>
        <a:bodyPr/>
        <a:lstStyle/>
        <a:p>
          <a:pPr algn="ctr"/>
          <a:endParaRPr lang="en-US" sz="1600"/>
        </a:p>
      </dgm:t>
    </dgm:pt>
    <dgm:pt modelId="{65C5998B-920C-457B-941C-BA2439805CE8}">
      <dgm:prSet phldrT="[Text]" custT="1"/>
      <dgm:spPr/>
      <dgm:t>
        <a:bodyPr/>
        <a:lstStyle/>
        <a:p>
          <a:pPr algn="ctr"/>
          <a:r>
            <a:rPr lang="en-US" sz="2000" dirty="0"/>
            <a:t>Scale Data</a:t>
          </a:r>
        </a:p>
      </dgm:t>
    </dgm:pt>
    <dgm:pt modelId="{F95D9E21-359D-4CD4-B1F0-CAFEC85A894F}" type="parTrans" cxnId="{8CF73832-8BC1-40C7-A771-8E4BEC257CF4}">
      <dgm:prSet/>
      <dgm:spPr/>
      <dgm:t>
        <a:bodyPr/>
        <a:lstStyle/>
        <a:p>
          <a:pPr algn="ctr"/>
          <a:endParaRPr lang="en-US" sz="1600"/>
        </a:p>
      </dgm:t>
    </dgm:pt>
    <dgm:pt modelId="{75A42462-70C0-45E3-A724-2A5B7742D97B}" type="sibTrans" cxnId="{8CF73832-8BC1-40C7-A771-8E4BEC257CF4}">
      <dgm:prSet custT="1"/>
      <dgm:spPr/>
      <dgm:t>
        <a:bodyPr/>
        <a:lstStyle/>
        <a:p>
          <a:pPr algn="ctr"/>
          <a:endParaRPr lang="en-US" sz="1600"/>
        </a:p>
      </dgm:t>
    </dgm:pt>
    <dgm:pt modelId="{AE2693DC-08C7-4971-91C3-3BD68DC7E1D3}">
      <dgm:prSet phldrT="[Text]" custT="1"/>
      <dgm:spPr/>
      <dgm:t>
        <a:bodyPr/>
        <a:lstStyle/>
        <a:p>
          <a:pPr algn="ctr"/>
          <a:r>
            <a:rPr lang="en-US" sz="2000" dirty="0"/>
            <a:t>Assign Weight</a:t>
          </a:r>
        </a:p>
      </dgm:t>
    </dgm:pt>
    <dgm:pt modelId="{8B581D01-CA25-4C69-8510-7F4A4393FA20}" type="parTrans" cxnId="{B54ADDCC-A91A-49EF-B5F6-F4A79BB895E3}">
      <dgm:prSet/>
      <dgm:spPr/>
      <dgm:t>
        <a:bodyPr/>
        <a:lstStyle/>
        <a:p>
          <a:pPr algn="ctr"/>
          <a:endParaRPr lang="en-US" sz="1600"/>
        </a:p>
      </dgm:t>
    </dgm:pt>
    <dgm:pt modelId="{22A7D08C-F5FC-4EF1-91F8-5BC643FBD2A8}" type="sibTrans" cxnId="{B54ADDCC-A91A-49EF-B5F6-F4A79BB895E3}">
      <dgm:prSet custT="1"/>
      <dgm:spPr/>
      <dgm:t>
        <a:bodyPr/>
        <a:lstStyle/>
        <a:p>
          <a:pPr algn="ctr"/>
          <a:endParaRPr lang="en-US" sz="1600"/>
        </a:p>
      </dgm:t>
    </dgm:pt>
    <dgm:pt modelId="{33B9CFEE-D4A4-4A7A-A675-173C60249B4D}">
      <dgm:prSet custT="1"/>
      <dgm:spPr/>
      <dgm:t>
        <a:bodyPr/>
        <a:lstStyle/>
        <a:p>
          <a:pPr algn="ctr"/>
          <a:r>
            <a:rPr lang="en-US" sz="2000" dirty="0"/>
            <a:t>Final Score</a:t>
          </a:r>
        </a:p>
      </dgm:t>
    </dgm:pt>
    <dgm:pt modelId="{833F0583-F187-45DA-A775-17F70E2730A1}" type="parTrans" cxnId="{42892A43-3DF9-41C6-93F8-C6EBEA9D0C88}">
      <dgm:prSet/>
      <dgm:spPr/>
      <dgm:t>
        <a:bodyPr/>
        <a:lstStyle/>
        <a:p>
          <a:pPr algn="ctr"/>
          <a:endParaRPr lang="en-US" sz="1600"/>
        </a:p>
      </dgm:t>
    </dgm:pt>
    <dgm:pt modelId="{E1714CE0-7B54-4A75-954C-894186A6C19B}" type="sibTrans" cxnId="{42892A43-3DF9-41C6-93F8-C6EBEA9D0C88}">
      <dgm:prSet custT="1"/>
      <dgm:spPr/>
      <dgm:t>
        <a:bodyPr/>
        <a:lstStyle/>
        <a:p>
          <a:pPr algn="ctr"/>
          <a:endParaRPr lang="en-US" sz="1600"/>
        </a:p>
      </dgm:t>
    </dgm:pt>
    <dgm:pt modelId="{7F775769-0737-4022-8EF5-E0C15B6BB569}">
      <dgm:prSet custT="1"/>
      <dgm:spPr/>
      <dgm:t>
        <a:bodyPr/>
        <a:lstStyle/>
        <a:p>
          <a:r>
            <a:rPr lang="en-US" sz="1800" dirty="0"/>
            <a:t>Model Validation</a:t>
          </a:r>
        </a:p>
      </dgm:t>
    </dgm:pt>
    <dgm:pt modelId="{310FC95E-12C7-4E24-8B4D-01E70EC2C960}" type="parTrans" cxnId="{28F81B51-D674-41E5-94BD-51DFB03A726F}">
      <dgm:prSet/>
      <dgm:spPr/>
      <dgm:t>
        <a:bodyPr/>
        <a:lstStyle/>
        <a:p>
          <a:endParaRPr lang="en-US" sz="1600"/>
        </a:p>
      </dgm:t>
    </dgm:pt>
    <dgm:pt modelId="{FBB07162-3778-4E33-892C-BF77C43F42CF}" type="sibTrans" cxnId="{28F81B51-D674-41E5-94BD-51DFB03A726F}">
      <dgm:prSet/>
      <dgm:spPr/>
      <dgm:t>
        <a:bodyPr/>
        <a:lstStyle/>
        <a:p>
          <a:endParaRPr lang="en-US" sz="1600"/>
        </a:p>
      </dgm:t>
    </dgm:pt>
    <dgm:pt modelId="{5A87C450-848B-4CEE-A2B3-EFB81B21029C}">
      <dgm:prSet custT="1"/>
      <dgm:spPr/>
      <dgm:t>
        <a:bodyPr/>
        <a:lstStyle/>
        <a:p>
          <a:r>
            <a:rPr lang="en-US" sz="2000" dirty="0"/>
            <a:t>Identify Features</a:t>
          </a:r>
        </a:p>
      </dgm:t>
    </dgm:pt>
    <dgm:pt modelId="{58738CAA-120A-4A9F-8827-CB078842CB7C}" type="parTrans" cxnId="{33AC6C9D-96F9-4744-A18C-B2AE79882A1F}">
      <dgm:prSet/>
      <dgm:spPr/>
      <dgm:t>
        <a:bodyPr/>
        <a:lstStyle/>
        <a:p>
          <a:endParaRPr lang="en-US" sz="1800"/>
        </a:p>
      </dgm:t>
    </dgm:pt>
    <dgm:pt modelId="{4E76DA00-06FC-479E-8DC1-2D80CCBA0262}" type="sibTrans" cxnId="{33AC6C9D-96F9-4744-A18C-B2AE79882A1F}">
      <dgm:prSet custT="1"/>
      <dgm:spPr/>
      <dgm:t>
        <a:bodyPr/>
        <a:lstStyle/>
        <a:p>
          <a:endParaRPr lang="en-US" sz="1200"/>
        </a:p>
      </dgm:t>
    </dgm:pt>
    <dgm:pt modelId="{0B06926F-074C-8349-A3E4-FD1793C76E46}">
      <dgm:prSet/>
      <dgm:spPr/>
      <dgm:t>
        <a:bodyPr/>
        <a:lstStyle/>
        <a:p>
          <a:r>
            <a:rPr lang="en-US" dirty="0"/>
            <a:t>Collect Data</a:t>
          </a:r>
        </a:p>
      </dgm:t>
    </dgm:pt>
    <dgm:pt modelId="{1D77B860-88E0-8645-9BAA-7C0E1970452D}" type="parTrans" cxnId="{E6CC5BD0-8CB6-4740-80FD-D168FEE41E6C}">
      <dgm:prSet/>
      <dgm:spPr/>
      <dgm:t>
        <a:bodyPr/>
        <a:lstStyle/>
        <a:p>
          <a:endParaRPr lang="en-US"/>
        </a:p>
      </dgm:t>
    </dgm:pt>
    <dgm:pt modelId="{BF96768D-BD27-FD4C-9C4D-0CC8BA78C28D}" type="sibTrans" cxnId="{E6CC5BD0-8CB6-4740-80FD-D168FEE41E6C}">
      <dgm:prSet/>
      <dgm:spPr/>
      <dgm:t>
        <a:bodyPr/>
        <a:lstStyle/>
        <a:p>
          <a:endParaRPr lang="en-US"/>
        </a:p>
      </dgm:t>
    </dgm:pt>
    <dgm:pt modelId="{638A87F6-291B-C941-979E-8472B5B0711F}">
      <dgm:prSet custT="1"/>
      <dgm:spPr/>
      <dgm:t>
        <a:bodyPr/>
        <a:lstStyle/>
        <a:p>
          <a:pPr algn="ctr"/>
          <a:r>
            <a:rPr lang="en-US" sz="2000" dirty="0"/>
            <a:t>Feature Cluster</a:t>
          </a:r>
        </a:p>
      </dgm:t>
    </dgm:pt>
    <dgm:pt modelId="{96745ADB-AFCB-3C40-B39D-428C8C4225AD}" type="parTrans" cxnId="{6FBB5972-2E06-DF4F-B499-0A6A880236CA}">
      <dgm:prSet/>
      <dgm:spPr/>
      <dgm:t>
        <a:bodyPr/>
        <a:lstStyle/>
        <a:p>
          <a:endParaRPr lang="en-US"/>
        </a:p>
      </dgm:t>
    </dgm:pt>
    <dgm:pt modelId="{3EBF8710-11FD-EC42-AC47-55E73049438E}" type="sibTrans" cxnId="{6FBB5972-2E06-DF4F-B499-0A6A880236CA}">
      <dgm:prSet/>
      <dgm:spPr/>
      <dgm:t>
        <a:bodyPr/>
        <a:lstStyle/>
        <a:p>
          <a:endParaRPr lang="en-US"/>
        </a:p>
      </dgm:t>
    </dgm:pt>
    <dgm:pt modelId="{43DD9503-9020-4F8E-BE75-064C5D89F719}" type="pres">
      <dgm:prSet presAssocID="{B91E2636-B777-487D-833D-F1A6EFDBEF36}" presName="Name0" presStyleCnt="0">
        <dgm:presLayoutVars>
          <dgm:dir/>
          <dgm:resizeHandles val="exact"/>
        </dgm:presLayoutVars>
      </dgm:prSet>
      <dgm:spPr/>
    </dgm:pt>
    <dgm:pt modelId="{5705ECC4-253B-4C04-8839-F3FB7612A95C}" type="pres">
      <dgm:prSet presAssocID="{5A87C450-848B-4CEE-A2B3-EFB81B21029C}" presName="node" presStyleLbl="node1" presStyleIdx="0" presStyleCnt="8" custScaleX="119502">
        <dgm:presLayoutVars>
          <dgm:bulletEnabled val="1"/>
        </dgm:presLayoutVars>
      </dgm:prSet>
      <dgm:spPr/>
    </dgm:pt>
    <dgm:pt modelId="{AC652D35-0764-4E7D-B327-627595A525CE}" type="pres">
      <dgm:prSet presAssocID="{4E76DA00-06FC-479E-8DC1-2D80CCBA0262}" presName="sibTrans" presStyleLbl="sibTrans2D1" presStyleIdx="0" presStyleCnt="7"/>
      <dgm:spPr/>
    </dgm:pt>
    <dgm:pt modelId="{9D330D1C-A788-48A1-9F83-079EAB583185}" type="pres">
      <dgm:prSet presAssocID="{4E76DA00-06FC-479E-8DC1-2D80CCBA0262}" presName="connectorText" presStyleLbl="sibTrans2D1" presStyleIdx="0" presStyleCnt="7"/>
      <dgm:spPr/>
    </dgm:pt>
    <dgm:pt modelId="{6EF21CD4-0DBA-F24E-93CC-30E7275420B4}" type="pres">
      <dgm:prSet presAssocID="{0B06926F-074C-8349-A3E4-FD1793C76E46}" presName="node" presStyleLbl="node1" presStyleIdx="1" presStyleCnt="8">
        <dgm:presLayoutVars>
          <dgm:bulletEnabled val="1"/>
        </dgm:presLayoutVars>
      </dgm:prSet>
      <dgm:spPr/>
    </dgm:pt>
    <dgm:pt modelId="{BD736186-99B3-4941-B0AE-DBE5ADF6E385}" type="pres">
      <dgm:prSet presAssocID="{BF96768D-BD27-FD4C-9C4D-0CC8BA78C28D}" presName="sibTrans" presStyleLbl="sibTrans2D1" presStyleIdx="1" presStyleCnt="7"/>
      <dgm:spPr/>
    </dgm:pt>
    <dgm:pt modelId="{5BC4B148-DF75-7B49-83B9-047297472A75}" type="pres">
      <dgm:prSet presAssocID="{BF96768D-BD27-FD4C-9C4D-0CC8BA78C28D}" presName="connectorText" presStyleLbl="sibTrans2D1" presStyleIdx="1" presStyleCnt="7"/>
      <dgm:spPr/>
    </dgm:pt>
    <dgm:pt modelId="{9A2B435F-AC66-4D04-BF39-588AD08BD521}" type="pres">
      <dgm:prSet presAssocID="{52E40FBC-BAFB-45E0-A45D-CC39081B59D6}" presName="node" presStyleLbl="node1" presStyleIdx="2" presStyleCnt="8">
        <dgm:presLayoutVars>
          <dgm:bulletEnabled val="1"/>
        </dgm:presLayoutVars>
      </dgm:prSet>
      <dgm:spPr/>
    </dgm:pt>
    <dgm:pt modelId="{884FED87-DE7F-49DF-8AA0-D91E658DEA42}" type="pres">
      <dgm:prSet presAssocID="{9F94978F-AF05-411B-BC35-7DE8083FA135}" presName="sibTrans" presStyleLbl="sibTrans2D1" presStyleIdx="2" presStyleCnt="7"/>
      <dgm:spPr/>
    </dgm:pt>
    <dgm:pt modelId="{DBCC5A1F-6938-43A5-B8A0-CAB75E3CBB13}" type="pres">
      <dgm:prSet presAssocID="{9F94978F-AF05-411B-BC35-7DE8083FA135}" presName="connectorText" presStyleLbl="sibTrans2D1" presStyleIdx="2" presStyleCnt="7"/>
      <dgm:spPr/>
    </dgm:pt>
    <dgm:pt modelId="{C2819F83-16C8-4C1D-AFDA-4BAFE6D39AF6}" type="pres">
      <dgm:prSet presAssocID="{65C5998B-920C-457B-941C-BA2439805CE8}" presName="node" presStyleLbl="node1" presStyleIdx="3" presStyleCnt="8">
        <dgm:presLayoutVars>
          <dgm:bulletEnabled val="1"/>
        </dgm:presLayoutVars>
      </dgm:prSet>
      <dgm:spPr/>
    </dgm:pt>
    <dgm:pt modelId="{4345A6BF-2CC5-45B2-963F-2E545635FEFF}" type="pres">
      <dgm:prSet presAssocID="{75A42462-70C0-45E3-A724-2A5B7742D97B}" presName="sibTrans" presStyleLbl="sibTrans2D1" presStyleIdx="3" presStyleCnt="7"/>
      <dgm:spPr/>
    </dgm:pt>
    <dgm:pt modelId="{BB6651BE-E4ED-47B9-B868-BBE2B1BBEE1A}" type="pres">
      <dgm:prSet presAssocID="{75A42462-70C0-45E3-A724-2A5B7742D97B}" presName="connectorText" presStyleLbl="sibTrans2D1" presStyleIdx="3" presStyleCnt="7"/>
      <dgm:spPr/>
    </dgm:pt>
    <dgm:pt modelId="{6AAFB52E-B926-4E3A-8167-982640DE9064}" type="pres">
      <dgm:prSet presAssocID="{AE2693DC-08C7-4971-91C3-3BD68DC7E1D3}" presName="node" presStyleLbl="node1" presStyleIdx="4" presStyleCnt="8">
        <dgm:presLayoutVars>
          <dgm:bulletEnabled val="1"/>
        </dgm:presLayoutVars>
      </dgm:prSet>
      <dgm:spPr/>
    </dgm:pt>
    <dgm:pt modelId="{F4615DBB-5773-4515-AD2C-845F6506A752}" type="pres">
      <dgm:prSet presAssocID="{22A7D08C-F5FC-4EF1-91F8-5BC643FBD2A8}" presName="sibTrans" presStyleLbl="sibTrans2D1" presStyleIdx="4" presStyleCnt="7"/>
      <dgm:spPr/>
    </dgm:pt>
    <dgm:pt modelId="{2D05D4E8-D8EB-421D-AD4F-B215B043A07B}" type="pres">
      <dgm:prSet presAssocID="{22A7D08C-F5FC-4EF1-91F8-5BC643FBD2A8}" presName="connectorText" presStyleLbl="sibTrans2D1" presStyleIdx="4" presStyleCnt="7"/>
      <dgm:spPr/>
    </dgm:pt>
    <dgm:pt modelId="{ECF0F1DD-ADCC-4A42-A570-CEA81E0E0F2B}" type="pres">
      <dgm:prSet presAssocID="{33B9CFEE-D4A4-4A7A-A675-173C60249B4D}" presName="node" presStyleLbl="node1" presStyleIdx="5" presStyleCnt="8">
        <dgm:presLayoutVars>
          <dgm:bulletEnabled val="1"/>
        </dgm:presLayoutVars>
      </dgm:prSet>
      <dgm:spPr/>
    </dgm:pt>
    <dgm:pt modelId="{B59413EB-8C83-4847-AB3A-DCA56A7DC4F2}" type="pres">
      <dgm:prSet presAssocID="{E1714CE0-7B54-4A75-954C-894186A6C19B}" presName="sibTrans" presStyleLbl="sibTrans2D1" presStyleIdx="5" presStyleCnt="7"/>
      <dgm:spPr/>
    </dgm:pt>
    <dgm:pt modelId="{7868A437-DBEE-43FD-9271-62DC73C5EB26}" type="pres">
      <dgm:prSet presAssocID="{E1714CE0-7B54-4A75-954C-894186A6C19B}" presName="connectorText" presStyleLbl="sibTrans2D1" presStyleIdx="5" presStyleCnt="7"/>
      <dgm:spPr/>
    </dgm:pt>
    <dgm:pt modelId="{D6D5232F-7772-644C-B689-455BDEC4FD69}" type="pres">
      <dgm:prSet presAssocID="{638A87F6-291B-C941-979E-8472B5B0711F}" presName="node" presStyleLbl="node1" presStyleIdx="6" presStyleCnt="8">
        <dgm:presLayoutVars>
          <dgm:bulletEnabled val="1"/>
        </dgm:presLayoutVars>
      </dgm:prSet>
      <dgm:spPr/>
    </dgm:pt>
    <dgm:pt modelId="{52DB25B0-4D1B-CE4B-BD03-E23EDBB97A60}" type="pres">
      <dgm:prSet presAssocID="{3EBF8710-11FD-EC42-AC47-55E73049438E}" presName="sibTrans" presStyleLbl="sibTrans2D1" presStyleIdx="6" presStyleCnt="7"/>
      <dgm:spPr/>
    </dgm:pt>
    <dgm:pt modelId="{827FDA50-EE84-4B4D-A82D-B4DBBF58CC6C}" type="pres">
      <dgm:prSet presAssocID="{3EBF8710-11FD-EC42-AC47-55E73049438E}" presName="connectorText" presStyleLbl="sibTrans2D1" presStyleIdx="6" presStyleCnt="7"/>
      <dgm:spPr/>
    </dgm:pt>
    <dgm:pt modelId="{C499E16E-99AB-40D5-B4A6-6E14A4970260}" type="pres">
      <dgm:prSet presAssocID="{7F775769-0737-4022-8EF5-E0C15B6BB569}" presName="node" presStyleLbl="node1" presStyleIdx="7" presStyleCnt="8" custScaleX="124793" custLinFactNeighborX="-11301" custLinFactNeighborY="-1283">
        <dgm:presLayoutVars>
          <dgm:bulletEnabled val="1"/>
        </dgm:presLayoutVars>
      </dgm:prSet>
      <dgm:spPr/>
    </dgm:pt>
  </dgm:ptLst>
  <dgm:cxnLst>
    <dgm:cxn modelId="{B8F13100-64AD-4F85-84EF-816C3F00796F}" type="presOf" srcId="{4E76DA00-06FC-479E-8DC1-2D80CCBA0262}" destId="{AC652D35-0764-4E7D-B327-627595A525CE}" srcOrd="0" destOrd="0" presId="urn:microsoft.com/office/officeart/2005/8/layout/process1"/>
    <dgm:cxn modelId="{409A1703-C8C7-4EE9-ACD3-EC773E3427FB}" type="presOf" srcId="{4E76DA00-06FC-479E-8DC1-2D80CCBA0262}" destId="{9D330D1C-A788-48A1-9F83-079EAB583185}" srcOrd="1" destOrd="0" presId="urn:microsoft.com/office/officeart/2005/8/layout/process1"/>
    <dgm:cxn modelId="{BF145F03-86E1-9B4D-BD46-15BA11A05647}" type="presOf" srcId="{BF96768D-BD27-FD4C-9C4D-0CC8BA78C28D}" destId="{5BC4B148-DF75-7B49-83B9-047297472A75}" srcOrd="1" destOrd="0" presId="urn:microsoft.com/office/officeart/2005/8/layout/process1"/>
    <dgm:cxn modelId="{8B0CA614-DAFA-DC47-AA61-587929DA728E}" type="presOf" srcId="{638A87F6-291B-C941-979E-8472B5B0711F}" destId="{D6D5232F-7772-644C-B689-455BDEC4FD69}" srcOrd="0" destOrd="0" presId="urn:microsoft.com/office/officeart/2005/8/layout/process1"/>
    <dgm:cxn modelId="{5B352A1C-F338-4C99-A79F-9F0596E70244}" type="presOf" srcId="{33B9CFEE-D4A4-4A7A-A675-173C60249B4D}" destId="{ECF0F1DD-ADCC-4A42-A570-CEA81E0E0F2B}" srcOrd="0" destOrd="0" presId="urn:microsoft.com/office/officeart/2005/8/layout/process1"/>
    <dgm:cxn modelId="{5047B624-8D5F-4DD9-963F-D519AECA9182}" type="presOf" srcId="{E1714CE0-7B54-4A75-954C-894186A6C19B}" destId="{7868A437-DBEE-43FD-9271-62DC73C5EB26}" srcOrd="1" destOrd="0" presId="urn:microsoft.com/office/officeart/2005/8/layout/process1"/>
    <dgm:cxn modelId="{8CF73832-8BC1-40C7-A771-8E4BEC257CF4}" srcId="{B91E2636-B777-487D-833D-F1A6EFDBEF36}" destId="{65C5998B-920C-457B-941C-BA2439805CE8}" srcOrd="3" destOrd="0" parTransId="{F95D9E21-359D-4CD4-B1F0-CAFEC85A894F}" sibTransId="{75A42462-70C0-45E3-A724-2A5B7742D97B}"/>
    <dgm:cxn modelId="{A316013F-2C8C-9D47-A35A-AFD20CECE995}" type="presOf" srcId="{0B06926F-074C-8349-A3E4-FD1793C76E46}" destId="{6EF21CD4-0DBA-F24E-93CC-30E7275420B4}" srcOrd="0" destOrd="0" presId="urn:microsoft.com/office/officeart/2005/8/layout/process1"/>
    <dgm:cxn modelId="{42892A43-3DF9-41C6-93F8-C6EBEA9D0C88}" srcId="{B91E2636-B777-487D-833D-F1A6EFDBEF36}" destId="{33B9CFEE-D4A4-4A7A-A675-173C60249B4D}" srcOrd="5" destOrd="0" parTransId="{833F0583-F187-45DA-A775-17F70E2730A1}" sibTransId="{E1714CE0-7B54-4A75-954C-894186A6C19B}"/>
    <dgm:cxn modelId="{28F81B51-D674-41E5-94BD-51DFB03A726F}" srcId="{B91E2636-B777-487D-833D-F1A6EFDBEF36}" destId="{7F775769-0737-4022-8EF5-E0C15B6BB569}" srcOrd="7" destOrd="0" parTransId="{310FC95E-12C7-4E24-8B4D-01E70EC2C960}" sibTransId="{FBB07162-3778-4E33-892C-BF77C43F42CF}"/>
    <dgm:cxn modelId="{BFEEF763-06D1-4FA9-873C-D68C6A42D79D}" type="presOf" srcId="{AE2693DC-08C7-4971-91C3-3BD68DC7E1D3}" destId="{6AAFB52E-B926-4E3A-8167-982640DE9064}" srcOrd="0" destOrd="0" presId="urn:microsoft.com/office/officeart/2005/8/layout/process1"/>
    <dgm:cxn modelId="{B436E268-3AE8-413F-9FF4-1BB7999272DD}" type="presOf" srcId="{75A42462-70C0-45E3-A724-2A5B7742D97B}" destId="{BB6651BE-E4ED-47B9-B868-BBE2B1BBEE1A}" srcOrd="1" destOrd="0" presId="urn:microsoft.com/office/officeart/2005/8/layout/process1"/>
    <dgm:cxn modelId="{9806616C-ECB0-E745-B3D8-ED299B52534D}" type="presOf" srcId="{3EBF8710-11FD-EC42-AC47-55E73049438E}" destId="{827FDA50-EE84-4B4D-A82D-B4DBBF58CC6C}" srcOrd="1" destOrd="0" presId="urn:microsoft.com/office/officeart/2005/8/layout/process1"/>
    <dgm:cxn modelId="{6FBB5972-2E06-DF4F-B499-0A6A880236CA}" srcId="{B91E2636-B777-487D-833D-F1A6EFDBEF36}" destId="{638A87F6-291B-C941-979E-8472B5B0711F}" srcOrd="6" destOrd="0" parTransId="{96745ADB-AFCB-3C40-B39D-428C8C4225AD}" sibTransId="{3EBF8710-11FD-EC42-AC47-55E73049438E}"/>
    <dgm:cxn modelId="{303DA974-4861-45A0-8E09-269BAD213F76}" type="presOf" srcId="{22A7D08C-F5FC-4EF1-91F8-5BC643FBD2A8}" destId="{F4615DBB-5773-4515-AD2C-845F6506A752}" srcOrd="0" destOrd="0" presId="urn:microsoft.com/office/officeart/2005/8/layout/process1"/>
    <dgm:cxn modelId="{FA27A683-8B74-4D75-A04C-B9E069635C1E}" type="presOf" srcId="{52E40FBC-BAFB-45E0-A45D-CC39081B59D6}" destId="{9A2B435F-AC66-4D04-BF39-588AD08BD521}" srcOrd="0" destOrd="0" presId="urn:microsoft.com/office/officeart/2005/8/layout/process1"/>
    <dgm:cxn modelId="{E9C1A687-E6AA-4A10-BBB5-08BF5C1EA3F0}" srcId="{B91E2636-B777-487D-833D-F1A6EFDBEF36}" destId="{52E40FBC-BAFB-45E0-A45D-CC39081B59D6}" srcOrd="2" destOrd="0" parTransId="{4C321B41-04E3-450C-8046-3DAC136AC4D6}" sibTransId="{9F94978F-AF05-411B-BC35-7DE8083FA135}"/>
    <dgm:cxn modelId="{75D24489-06F5-47B5-AED1-1DB450711C0A}" type="presOf" srcId="{5A87C450-848B-4CEE-A2B3-EFB81B21029C}" destId="{5705ECC4-253B-4C04-8839-F3FB7612A95C}" srcOrd="0" destOrd="0" presId="urn:microsoft.com/office/officeart/2005/8/layout/process1"/>
    <dgm:cxn modelId="{6EECD48A-0187-4DDB-B3CD-92D4B268C33A}" type="presOf" srcId="{9F94978F-AF05-411B-BC35-7DE8083FA135}" destId="{884FED87-DE7F-49DF-8AA0-D91E658DEA42}" srcOrd="0" destOrd="0" presId="urn:microsoft.com/office/officeart/2005/8/layout/process1"/>
    <dgm:cxn modelId="{01969698-C550-4CA2-98A8-983152972A02}" type="presOf" srcId="{22A7D08C-F5FC-4EF1-91F8-5BC643FBD2A8}" destId="{2D05D4E8-D8EB-421D-AD4F-B215B043A07B}" srcOrd="1" destOrd="0" presId="urn:microsoft.com/office/officeart/2005/8/layout/process1"/>
    <dgm:cxn modelId="{71088699-1E25-4DCB-854D-C4497E370988}" type="presOf" srcId="{9F94978F-AF05-411B-BC35-7DE8083FA135}" destId="{DBCC5A1F-6938-43A5-B8A0-CAB75E3CBB13}" srcOrd="1" destOrd="0" presId="urn:microsoft.com/office/officeart/2005/8/layout/process1"/>
    <dgm:cxn modelId="{BE18169B-1E6C-4259-9871-3AE30130CAFF}" type="presOf" srcId="{75A42462-70C0-45E3-A724-2A5B7742D97B}" destId="{4345A6BF-2CC5-45B2-963F-2E545635FEFF}" srcOrd="0" destOrd="0" presId="urn:microsoft.com/office/officeart/2005/8/layout/process1"/>
    <dgm:cxn modelId="{33AC6C9D-96F9-4744-A18C-B2AE79882A1F}" srcId="{B91E2636-B777-487D-833D-F1A6EFDBEF36}" destId="{5A87C450-848B-4CEE-A2B3-EFB81B21029C}" srcOrd="0" destOrd="0" parTransId="{58738CAA-120A-4A9F-8827-CB078842CB7C}" sibTransId="{4E76DA00-06FC-479E-8DC1-2D80CCBA0262}"/>
    <dgm:cxn modelId="{0A2676B7-40D6-42B2-B465-5CC8B67A2FDA}" type="presOf" srcId="{B91E2636-B777-487D-833D-F1A6EFDBEF36}" destId="{43DD9503-9020-4F8E-BE75-064C5D89F719}" srcOrd="0" destOrd="0" presId="urn:microsoft.com/office/officeart/2005/8/layout/process1"/>
    <dgm:cxn modelId="{0930EAC6-F3FD-4083-B804-0FCAF521636D}" type="presOf" srcId="{E1714CE0-7B54-4A75-954C-894186A6C19B}" destId="{B59413EB-8C83-4847-AB3A-DCA56A7DC4F2}" srcOrd="0" destOrd="0" presId="urn:microsoft.com/office/officeart/2005/8/layout/process1"/>
    <dgm:cxn modelId="{C8173BCB-941B-C942-8DC0-B933E0E46B01}" type="presOf" srcId="{BF96768D-BD27-FD4C-9C4D-0CC8BA78C28D}" destId="{BD736186-99B3-4941-B0AE-DBE5ADF6E385}" srcOrd="0" destOrd="0" presId="urn:microsoft.com/office/officeart/2005/8/layout/process1"/>
    <dgm:cxn modelId="{B54ADDCC-A91A-49EF-B5F6-F4A79BB895E3}" srcId="{B91E2636-B777-487D-833D-F1A6EFDBEF36}" destId="{AE2693DC-08C7-4971-91C3-3BD68DC7E1D3}" srcOrd="4" destOrd="0" parTransId="{8B581D01-CA25-4C69-8510-7F4A4393FA20}" sibTransId="{22A7D08C-F5FC-4EF1-91F8-5BC643FBD2A8}"/>
    <dgm:cxn modelId="{34350FD0-902E-40CC-8534-B5575924AC68}" type="presOf" srcId="{65C5998B-920C-457B-941C-BA2439805CE8}" destId="{C2819F83-16C8-4C1D-AFDA-4BAFE6D39AF6}" srcOrd="0" destOrd="0" presId="urn:microsoft.com/office/officeart/2005/8/layout/process1"/>
    <dgm:cxn modelId="{982353D0-1C96-144C-B785-D1E6035A003D}" type="presOf" srcId="{3EBF8710-11FD-EC42-AC47-55E73049438E}" destId="{52DB25B0-4D1B-CE4B-BD03-E23EDBB97A60}" srcOrd="0" destOrd="0" presId="urn:microsoft.com/office/officeart/2005/8/layout/process1"/>
    <dgm:cxn modelId="{E6CC5BD0-8CB6-4740-80FD-D168FEE41E6C}" srcId="{B91E2636-B777-487D-833D-F1A6EFDBEF36}" destId="{0B06926F-074C-8349-A3E4-FD1793C76E46}" srcOrd="1" destOrd="0" parTransId="{1D77B860-88E0-8645-9BAA-7C0E1970452D}" sibTransId="{BF96768D-BD27-FD4C-9C4D-0CC8BA78C28D}"/>
    <dgm:cxn modelId="{90646BE4-EF52-4A9B-A684-EEEF74F61C67}" type="presOf" srcId="{7F775769-0737-4022-8EF5-E0C15B6BB569}" destId="{C499E16E-99AB-40D5-B4A6-6E14A4970260}" srcOrd="0" destOrd="0" presId="urn:microsoft.com/office/officeart/2005/8/layout/process1"/>
    <dgm:cxn modelId="{734B0637-C9EE-4957-9AFD-973200DB519B}" type="presParOf" srcId="{43DD9503-9020-4F8E-BE75-064C5D89F719}" destId="{5705ECC4-253B-4C04-8839-F3FB7612A95C}" srcOrd="0" destOrd="0" presId="urn:microsoft.com/office/officeart/2005/8/layout/process1"/>
    <dgm:cxn modelId="{660A021D-EAFC-4743-8692-91C16485F7B8}" type="presParOf" srcId="{43DD9503-9020-4F8E-BE75-064C5D89F719}" destId="{AC652D35-0764-4E7D-B327-627595A525CE}" srcOrd="1" destOrd="0" presId="urn:microsoft.com/office/officeart/2005/8/layout/process1"/>
    <dgm:cxn modelId="{E7FA2573-6926-4A5F-B448-D6A1E4CD3010}" type="presParOf" srcId="{AC652D35-0764-4E7D-B327-627595A525CE}" destId="{9D330D1C-A788-48A1-9F83-079EAB583185}" srcOrd="0" destOrd="0" presId="urn:microsoft.com/office/officeart/2005/8/layout/process1"/>
    <dgm:cxn modelId="{D46DB416-9F3C-2046-BA9C-9A19FF5151F7}" type="presParOf" srcId="{43DD9503-9020-4F8E-BE75-064C5D89F719}" destId="{6EF21CD4-0DBA-F24E-93CC-30E7275420B4}" srcOrd="2" destOrd="0" presId="urn:microsoft.com/office/officeart/2005/8/layout/process1"/>
    <dgm:cxn modelId="{604E420A-A098-B944-BABF-24F828994F4F}" type="presParOf" srcId="{43DD9503-9020-4F8E-BE75-064C5D89F719}" destId="{BD736186-99B3-4941-B0AE-DBE5ADF6E385}" srcOrd="3" destOrd="0" presId="urn:microsoft.com/office/officeart/2005/8/layout/process1"/>
    <dgm:cxn modelId="{94CB7DAD-42C5-6E4D-890B-9202ADC2FD3C}" type="presParOf" srcId="{BD736186-99B3-4941-B0AE-DBE5ADF6E385}" destId="{5BC4B148-DF75-7B49-83B9-047297472A75}" srcOrd="0" destOrd="0" presId="urn:microsoft.com/office/officeart/2005/8/layout/process1"/>
    <dgm:cxn modelId="{80D3BE85-9453-4A89-93E5-04C74314065D}" type="presParOf" srcId="{43DD9503-9020-4F8E-BE75-064C5D89F719}" destId="{9A2B435F-AC66-4D04-BF39-588AD08BD521}" srcOrd="4" destOrd="0" presId="urn:microsoft.com/office/officeart/2005/8/layout/process1"/>
    <dgm:cxn modelId="{E2A47D6B-3994-403E-A028-9C74E067F39A}" type="presParOf" srcId="{43DD9503-9020-4F8E-BE75-064C5D89F719}" destId="{884FED87-DE7F-49DF-8AA0-D91E658DEA42}" srcOrd="5" destOrd="0" presId="urn:microsoft.com/office/officeart/2005/8/layout/process1"/>
    <dgm:cxn modelId="{1E09C937-448F-4EED-A99E-D0F01D6B0C06}" type="presParOf" srcId="{884FED87-DE7F-49DF-8AA0-D91E658DEA42}" destId="{DBCC5A1F-6938-43A5-B8A0-CAB75E3CBB13}" srcOrd="0" destOrd="0" presId="urn:microsoft.com/office/officeart/2005/8/layout/process1"/>
    <dgm:cxn modelId="{12D22CF4-4B17-45CC-B4BC-406E7B75B44E}" type="presParOf" srcId="{43DD9503-9020-4F8E-BE75-064C5D89F719}" destId="{C2819F83-16C8-4C1D-AFDA-4BAFE6D39AF6}" srcOrd="6" destOrd="0" presId="urn:microsoft.com/office/officeart/2005/8/layout/process1"/>
    <dgm:cxn modelId="{8C9F8E3D-10BA-4769-90AC-7C25E617D3F0}" type="presParOf" srcId="{43DD9503-9020-4F8E-BE75-064C5D89F719}" destId="{4345A6BF-2CC5-45B2-963F-2E545635FEFF}" srcOrd="7" destOrd="0" presId="urn:microsoft.com/office/officeart/2005/8/layout/process1"/>
    <dgm:cxn modelId="{C98173F3-6BE2-40EA-BA73-241C56F4DCCD}" type="presParOf" srcId="{4345A6BF-2CC5-45B2-963F-2E545635FEFF}" destId="{BB6651BE-E4ED-47B9-B868-BBE2B1BBEE1A}" srcOrd="0" destOrd="0" presId="urn:microsoft.com/office/officeart/2005/8/layout/process1"/>
    <dgm:cxn modelId="{5FE2E938-F679-49A6-87E5-4D43BB1092A5}" type="presParOf" srcId="{43DD9503-9020-4F8E-BE75-064C5D89F719}" destId="{6AAFB52E-B926-4E3A-8167-982640DE9064}" srcOrd="8" destOrd="0" presId="urn:microsoft.com/office/officeart/2005/8/layout/process1"/>
    <dgm:cxn modelId="{CE9F7223-9759-4FD3-A4AD-6109553E1306}" type="presParOf" srcId="{43DD9503-9020-4F8E-BE75-064C5D89F719}" destId="{F4615DBB-5773-4515-AD2C-845F6506A752}" srcOrd="9" destOrd="0" presId="urn:microsoft.com/office/officeart/2005/8/layout/process1"/>
    <dgm:cxn modelId="{A86B03A3-7602-48B3-9DBA-D6FB5B354821}" type="presParOf" srcId="{F4615DBB-5773-4515-AD2C-845F6506A752}" destId="{2D05D4E8-D8EB-421D-AD4F-B215B043A07B}" srcOrd="0" destOrd="0" presId="urn:microsoft.com/office/officeart/2005/8/layout/process1"/>
    <dgm:cxn modelId="{E6B57B9D-B492-42F3-B9A1-FC1ABDA6B593}" type="presParOf" srcId="{43DD9503-9020-4F8E-BE75-064C5D89F719}" destId="{ECF0F1DD-ADCC-4A42-A570-CEA81E0E0F2B}" srcOrd="10" destOrd="0" presId="urn:microsoft.com/office/officeart/2005/8/layout/process1"/>
    <dgm:cxn modelId="{44D83BDB-CE56-4C6C-B447-C0EEA6119055}" type="presParOf" srcId="{43DD9503-9020-4F8E-BE75-064C5D89F719}" destId="{B59413EB-8C83-4847-AB3A-DCA56A7DC4F2}" srcOrd="11" destOrd="0" presId="urn:microsoft.com/office/officeart/2005/8/layout/process1"/>
    <dgm:cxn modelId="{8D8A388A-FF47-4C1A-B157-A0A3724F4233}" type="presParOf" srcId="{B59413EB-8C83-4847-AB3A-DCA56A7DC4F2}" destId="{7868A437-DBEE-43FD-9271-62DC73C5EB26}" srcOrd="0" destOrd="0" presId="urn:microsoft.com/office/officeart/2005/8/layout/process1"/>
    <dgm:cxn modelId="{A4752458-3901-F947-9BCF-030ED4677697}" type="presParOf" srcId="{43DD9503-9020-4F8E-BE75-064C5D89F719}" destId="{D6D5232F-7772-644C-B689-455BDEC4FD69}" srcOrd="12" destOrd="0" presId="urn:microsoft.com/office/officeart/2005/8/layout/process1"/>
    <dgm:cxn modelId="{371E11C0-70CA-F54B-AA29-D8089BA22992}" type="presParOf" srcId="{43DD9503-9020-4F8E-BE75-064C5D89F719}" destId="{52DB25B0-4D1B-CE4B-BD03-E23EDBB97A60}" srcOrd="13" destOrd="0" presId="urn:microsoft.com/office/officeart/2005/8/layout/process1"/>
    <dgm:cxn modelId="{C1E8ECEF-3317-C846-8A8D-D1BEBF29299B}" type="presParOf" srcId="{52DB25B0-4D1B-CE4B-BD03-E23EDBB97A60}" destId="{827FDA50-EE84-4B4D-A82D-B4DBBF58CC6C}" srcOrd="0" destOrd="0" presId="urn:microsoft.com/office/officeart/2005/8/layout/process1"/>
    <dgm:cxn modelId="{BADD78A4-986D-4DEB-B1AE-C07A42425A1E}" type="presParOf" srcId="{43DD9503-9020-4F8E-BE75-064C5D89F719}" destId="{C499E16E-99AB-40D5-B4A6-6E14A4970260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843C5B-8531-4050-BD53-1A047DFC53A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A23C2CB-EB09-4BE3-8816-C52497AF0FAA}">
      <dgm:prSet phldrT="[Text]" custT="1"/>
      <dgm:spPr/>
      <dgm:t>
        <a:bodyPr/>
        <a:lstStyle/>
        <a:p>
          <a:r>
            <a:rPr lang="en-US" sz="2000" dirty="0"/>
            <a:t>Buy Whole Life Insurance</a:t>
          </a:r>
        </a:p>
      </dgm:t>
    </dgm:pt>
    <dgm:pt modelId="{FCCF5ADC-78C0-43C2-90FA-2D6952FE597D}" type="parTrans" cxnId="{09C35442-133B-45C5-A62A-0692F0F60A59}">
      <dgm:prSet/>
      <dgm:spPr/>
      <dgm:t>
        <a:bodyPr/>
        <a:lstStyle/>
        <a:p>
          <a:endParaRPr lang="en-US" sz="1800"/>
        </a:p>
      </dgm:t>
    </dgm:pt>
    <dgm:pt modelId="{ABFE0672-7A6B-4E99-8F65-A1CC59480705}" type="sibTrans" cxnId="{09C35442-133B-45C5-A62A-0692F0F60A59}">
      <dgm:prSet/>
      <dgm:spPr/>
      <dgm:t>
        <a:bodyPr/>
        <a:lstStyle/>
        <a:p>
          <a:endParaRPr lang="en-US" sz="1800"/>
        </a:p>
      </dgm:t>
    </dgm:pt>
    <dgm:pt modelId="{07530827-86C3-4A8F-9A1B-953BDCEE2A23}">
      <dgm:prSet phldrT="[Text]" custT="1"/>
      <dgm:spPr/>
      <dgm:t>
        <a:bodyPr/>
        <a:lstStyle/>
        <a:p>
          <a:r>
            <a:rPr lang="en-US" sz="1800" dirty="0"/>
            <a:t>Economy</a:t>
          </a:r>
        </a:p>
      </dgm:t>
    </dgm:pt>
    <dgm:pt modelId="{B083BE48-9D2B-4A19-AA19-1639361FFA71}" type="parTrans" cxnId="{4BEE689F-8EED-46B5-947B-3A765AB6B071}">
      <dgm:prSet custT="1"/>
      <dgm:spPr/>
      <dgm:t>
        <a:bodyPr/>
        <a:lstStyle/>
        <a:p>
          <a:endParaRPr lang="en-US" sz="1800"/>
        </a:p>
      </dgm:t>
    </dgm:pt>
    <dgm:pt modelId="{0E10BFB1-64BC-4E1F-8473-FAC78E02F7BF}" type="sibTrans" cxnId="{4BEE689F-8EED-46B5-947B-3A765AB6B071}">
      <dgm:prSet/>
      <dgm:spPr/>
      <dgm:t>
        <a:bodyPr/>
        <a:lstStyle/>
        <a:p>
          <a:endParaRPr lang="en-US" sz="1800"/>
        </a:p>
      </dgm:t>
    </dgm:pt>
    <dgm:pt modelId="{CF79BA57-83ED-4A95-9958-28D964D606CC}">
      <dgm:prSet phldrT="[Text]" custT="1"/>
      <dgm:spPr/>
      <dgm:t>
        <a:bodyPr/>
        <a:lstStyle/>
        <a:p>
          <a:r>
            <a:rPr lang="en-US" sz="1800" dirty="0"/>
            <a:t>Median Household Income </a:t>
          </a:r>
        </a:p>
      </dgm:t>
    </dgm:pt>
    <dgm:pt modelId="{ACA3D92D-7A4C-4119-85D7-114859E4E1E7}" type="parTrans" cxnId="{14349314-7979-40C2-B68E-68BBC21F62AE}">
      <dgm:prSet custT="1"/>
      <dgm:spPr/>
      <dgm:t>
        <a:bodyPr/>
        <a:lstStyle/>
        <a:p>
          <a:endParaRPr lang="en-US" sz="1800"/>
        </a:p>
      </dgm:t>
    </dgm:pt>
    <dgm:pt modelId="{B1836DE9-2778-416E-95FC-D3311362CF6A}" type="sibTrans" cxnId="{14349314-7979-40C2-B68E-68BBC21F62AE}">
      <dgm:prSet/>
      <dgm:spPr/>
      <dgm:t>
        <a:bodyPr/>
        <a:lstStyle/>
        <a:p>
          <a:endParaRPr lang="en-US" sz="1800"/>
        </a:p>
      </dgm:t>
    </dgm:pt>
    <dgm:pt modelId="{A264755E-B2A9-4EBC-A503-50EDE80D2ECD}">
      <dgm:prSet phldrT="[Text]" custT="1"/>
      <dgm:spPr/>
      <dgm:t>
        <a:bodyPr/>
        <a:lstStyle/>
        <a:p>
          <a:r>
            <a:rPr lang="en-US" sz="1800" dirty="0"/>
            <a:t>Unemployment Rate</a:t>
          </a:r>
        </a:p>
      </dgm:t>
    </dgm:pt>
    <dgm:pt modelId="{8C78663A-0EC6-40A8-8A93-AA3C11DE963F}" type="parTrans" cxnId="{3152E7B8-651E-48A0-951D-1F5B1A7AAE49}">
      <dgm:prSet custT="1"/>
      <dgm:spPr/>
      <dgm:t>
        <a:bodyPr/>
        <a:lstStyle/>
        <a:p>
          <a:endParaRPr lang="en-US" sz="1800"/>
        </a:p>
      </dgm:t>
    </dgm:pt>
    <dgm:pt modelId="{B31681C7-D471-4FB1-AF36-A35277F0878E}" type="sibTrans" cxnId="{3152E7B8-651E-48A0-951D-1F5B1A7AAE49}">
      <dgm:prSet/>
      <dgm:spPr/>
      <dgm:t>
        <a:bodyPr/>
        <a:lstStyle/>
        <a:p>
          <a:endParaRPr lang="en-US" sz="1800"/>
        </a:p>
      </dgm:t>
    </dgm:pt>
    <dgm:pt modelId="{80DB1C65-BF92-43C3-95E0-68EF65EBC042}">
      <dgm:prSet phldrT="[Text]" custT="1"/>
      <dgm:spPr/>
      <dgm:t>
        <a:bodyPr/>
        <a:lstStyle/>
        <a:p>
          <a:r>
            <a:rPr lang="en-US" sz="1800" dirty="0"/>
            <a:t>Family Type</a:t>
          </a:r>
        </a:p>
      </dgm:t>
    </dgm:pt>
    <dgm:pt modelId="{E300A42C-E891-460A-B7B5-C03EDF0C2517}" type="parTrans" cxnId="{5E3EA772-E307-4722-887D-0EB07C9CA8E1}">
      <dgm:prSet custT="1"/>
      <dgm:spPr/>
      <dgm:t>
        <a:bodyPr/>
        <a:lstStyle/>
        <a:p>
          <a:endParaRPr lang="en-US" sz="1800"/>
        </a:p>
      </dgm:t>
    </dgm:pt>
    <dgm:pt modelId="{77431E00-4CAC-4892-AFE5-E43F2A32B80F}" type="sibTrans" cxnId="{5E3EA772-E307-4722-887D-0EB07C9CA8E1}">
      <dgm:prSet/>
      <dgm:spPr/>
      <dgm:t>
        <a:bodyPr/>
        <a:lstStyle/>
        <a:p>
          <a:endParaRPr lang="en-US" sz="1800"/>
        </a:p>
      </dgm:t>
    </dgm:pt>
    <dgm:pt modelId="{FFF66A66-E9F4-4C0C-A712-EADE22DEB2BA}">
      <dgm:prSet phldrT="[Text]" custT="1"/>
      <dgm:spPr/>
      <dgm:t>
        <a:bodyPr/>
        <a:lstStyle/>
        <a:p>
          <a:r>
            <a:rPr lang="en-US" sz="1800" dirty="0"/>
            <a:t>Grandparent responsible for grandchildren </a:t>
          </a:r>
        </a:p>
        <a:p>
          <a:r>
            <a:rPr lang="en-US" sz="1800" dirty="0"/>
            <a:t>– parents not present </a:t>
          </a:r>
        </a:p>
      </dgm:t>
    </dgm:pt>
    <dgm:pt modelId="{3C552F06-D9D7-40AE-AA2D-B5581C36DA20}" type="parTrans" cxnId="{018E1D28-CC1C-4E61-A632-3FF4B7D7B4A5}">
      <dgm:prSet custT="1"/>
      <dgm:spPr/>
      <dgm:t>
        <a:bodyPr/>
        <a:lstStyle/>
        <a:p>
          <a:endParaRPr lang="en-US" sz="1800"/>
        </a:p>
      </dgm:t>
    </dgm:pt>
    <dgm:pt modelId="{BF9FA8C9-DE87-4252-AC33-4043695A78D8}" type="sibTrans" cxnId="{018E1D28-CC1C-4E61-A632-3FF4B7D7B4A5}">
      <dgm:prSet/>
      <dgm:spPr/>
      <dgm:t>
        <a:bodyPr/>
        <a:lstStyle/>
        <a:p>
          <a:endParaRPr lang="en-US" sz="1800"/>
        </a:p>
      </dgm:t>
    </dgm:pt>
    <dgm:pt modelId="{06857EF0-6338-4A67-9EF3-641FFADC882D}">
      <dgm:prSet custT="1"/>
      <dgm:spPr/>
      <dgm:t>
        <a:bodyPr/>
        <a:lstStyle/>
        <a:p>
          <a:r>
            <a:rPr lang="en-US" sz="1800" dirty="0"/>
            <a:t>Health Status</a:t>
          </a:r>
        </a:p>
      </dgm:t>
    </dgm:pt>
    <dgm:pt modelId="{3D4CCB74-61C5-4C64-A729-7D9F64269A4B}" type="parTrans" cxnId="{DA7209D0-6F77-4DA9-8F80-F740B1F7E5FF}">
      <dgm:prSet custT="1"/>
      <dgm:spPr/>
      <dgm:t>
        <a:bodyPr/>
        <a:lstStyle/>
        <a:p>
          <a:endParaRPr lang="en-US" sz="1800"/>
        </a:p>
      </dgm:t>
    </dgm:pt>
    <dgm:pt modelId="{953918E6-6F0C-475C-BCAE-01A55306AD74}" type="sibTrans" cxnId="{DA7209D0-6F77-4DA9-8F80-F740B1F7E5FF}">
      <dgm:prSet/>
      <dgm:spPr/>
      <dgm:t>
        <a:bodyPr/>
        <a:lstStyle/>
        <a:p>
          <a:endParaRPr lang="en-US" sz="1800"/>
        </a:p>
      </dgm:t>
    </dgm:pt>
    <dgm:pt modelId="{E04C153C-E33F-4DCD-A29F-F755AE898F6F}">
      <dgm:prSet custT="1"/>
      <dgm:spPr/>
      <dgm:t>
        <a:bodyPr/>
        <a:lstStyle/>
        <a:p>
          <a:r>
            <a:rPr lang="en-US" sz="1800" dirty="0"/>
            <a:t>Disability Percentage</a:t>
          </a:r>
        </a:p>
      </dgm:t>
    </dgm:pt>
    <dgm:pt modelId="{ECA4F7C4-7452-4E8A-B566-B7455F8760BF}" type="parTrans" cxnId="{630CF3E3-9975-48E7-AC8D-7427B3D271DD}">
      <dgm:prSet custT="1"/>
      <dgm:spPr/>
      <dgm:t>
        <a:bodyPr/>
        <a:lstStyle/>
        <a:p>
          <a:endParaRPr lang="en-US" sz="1800"/>
        </a:p>
      </dgm:t>
    </dgm:pt>
    <dgm:pt modelId="{333B15FB-12CD-4402-83A5-666E48FCD797}" type="sibTrans" cxnId="{630CF3E3-9975-48E7-AC8D-7427B3D271DD}">
      <dgm:prSet/>
      <dgm:spPr/>
      <dgm:t>
        <a:bodyPr/>
        <a:lstStyle/>
        <a:p>
          <a:endParaRPr lang="en-US" sz="1800"/>
        </a:p>
      </dgm:t>
    </dgm:pt>
    <dgm:pt modelId="{9F96C3C3-BADD-44DC-9BB4-AB7B5DC46845}">
      <dgm:prSet custT="1"/>
      <dgm:spPr/>
      <dgm:t>
        <a:bodyPr/>
        <a:lstStyle/>
        <a:p>
          <a:r>
            <a:rPr lang="en-US" sz="1800" dirty="0"/>
            <a:t>Married couple families with children </a:t>
          </a:r>
        </a:p>
        <a:p>
          <a:r>
            <a:rPr lang="en-US" sz="1800" dirty="0"/>
            <a:t>– only one working </a:t>
          </a:r>
        </a:p>
      </dgm:t>
    </dgm:pt>
    <dgm:pt modelId="{A7E6B0E6-FC7C-4719-853A-85B842CC6759}" type="parTrans" cxnId="{317F56B1-6915-471F-A94B-72D63E7C02B4}">
      <dgm:prSet custT="1"/>
      <dgm:spPr/>
      <dgm:t>
        <a:bodyPr/>
        <a:lstStyle/>
        <a:p>
          <a:endParaRPr lang="en-US" sz="1800"/>
        </a:p>
      </dgm:t>
    </dgm:pt>
    <dgm:pt modelId="{AF80CFFD-2C1A-442B-B816-07A489B19007}" type="sibTrans" cxnId="{317F56B1-6915-471F-A94B-72D63E7C02B4}">
      <dgm:prSet/>
      <dgm:spPr/>
      <dgm:t>
        <a:bodyPr/>
        <a:lstStyle/>
        <a:p>
          <a:endParaRPr lang="en-US" sz="1800"/>
        </a:p>
      </dgm:t>
    </dgm:pt>
    <dgm:pt modelId="{49D276DB-42F3-4648-B875-0AC527F0F3AE}">
      <dgm:prSet custT="1"/>
      <dgm:spPr/>
      <dgm:t>
        <a:bodyPr/>
        <a:lstStyle/>
        <a:p>
          <a:r>
            <a:rPr lang="en-US" sz="1800" dirty="0"/>
            <a:t>Single family with children </a:t>
          </a:r>
        </a:p>
      </dgm:t>
    </dgm:pt>
    <dgm:pt modelId="{C42BC821-3956-4D11-B43D-E5B24F2D6896}" type="parTrans" cxnId="{1B0C4508-1F3C-42FB-A927-E0B28B3C897A}">
      <dgm:prSet custT="1"/>
      <dgm:spPr/>
      <dgm:t>
        <a:bodyPr/>
        <a:lstStyle/>
        <a:p>
          <a:endParaRPr lang="en-US" sz="1800"/>
        </a:p>
      </dgm:t>
    </dgm:pt>
    <dgm:pt modelId="{7BD100B9-1D39-46D7-8EE8-FDBEEAFAD164}" type="sibTrans" cxnId="{1B0C4508-1F3C-42FB-A927-E0B28B3C897A}">
      <dgm:prSet/>
      <dgm:spPr/>
      <dgm:t>
        <a:bodyPr/>
        <a:lstStyle/>
        <a:p>
          <a:endParaRPr lang="en-US" sz="1800"/>
        </a:p>
      </dgm:t>
    </dgm:pt>
    <dgm:pt modelId="{9C1DE35C-9933-4A54-9B63-74F963C0426C}">
      <dgm:prSet custT="1"/>
      <dgm:spPr/>
      <dgm:t>
        <a:bodyPr/>
        <a:lstStyle/>
        <a:p>
          <a:r>
            <a:rPr lang="en-US" sz="1800" dirty="0"/>
            <a:t>Size</a:t>
          </a:r>
        </a:p>
      </dgm:t>
    </dgm:pt>
    <dgm:pt modelId="{13DA5298-5CA5-4242-9756-E5B8FD028382}" type="parTrans" cxnId="{FA40019A-3191-447B-ABC9-59A0165DA52F}">
      <dgm:prSet custT="1"/>
      <dgm:spPr/>
      <dgm:t>
        <a:bodyPr/>
        <a:lstStyle/>
        <a:p>
          <a:endParaRPr lang="en-US" sz="1800"/>
        </a:p>
      </dgm:t>
    </dgm:pt>
    <dgm:pt modelId="{397E91CA-B251-4DAD-B863-97395DD58386}" type="sibTrans" cxnId="{FA40019A-3191-447B-ABC9-59A0165DA52F}">
      <dgm:prSet/>
      <dgm:spPr/>
      <dgm:t>
        <a:bodyPr/>
        <a:lstStyle/>
        <a:p>
          <a:endParaRPr lang="en-US" sz="1800"/>
        </a:p>
      </dgm:t>
    </dgm:pt>
    <dgm:pt modelId="{93CF3254-66E0-4707-AC18-0720E44FE0CE}">
      <dgm:prSet custT="1"/>
      <dgm:spPr/>
      <dgm:t>
        <a:bodyPr/>
        <a:lstStyle/>
        <a:p>
          <a:r>
            <a:rPr lang="en-US" sz="1800" dirty="0"/>
            <a:t>Total Number of Households</a:t>
          </a:r>
        </a:p>
      </dgm:t>
    </dgm:pt>
    <dgm:pt modelId="{4F0AA1BF-8951-46D2-8125-A904836BB0A0}" type="parTrans" cxnId="{27BAF2CC-6960-4963-BAA7-10C8B67FEBD6}">
      <dgm:prSet custT="1"/>
      <dgm:spPr/>
      <dgm:t>
        <a:bodyPr/>
        <a:lstStyle/>
        <a:p>
          <a:endParaRPr lang="en-US" sz="1800"/>
        </a:p>
      </dgm:t>
    </dgm:pt>
    <dgm:pt modelId="{E1A468C0-A73E-4626-9B12-85F0C2133011}" type="sibTrans" cxnId="{27BAF2CC-6960-4963-BAA7-10C8B67FEBD6}">
      <dgm:prSet/>
      <dgm:spPr/>
      <dgm:t>
        <a:bodyPr/>
        <a:lstStyle/>
        <a:p>
          <a:endParaRPr lang="en-US" sz="1800"/>
        </a:p>
      </dgm:t>
    </dgm:pt>
    <dgm:pt modelId="{6DC34C5E-3899-D049-BE67-62B1AD10476E}">
      <dgm:prSet custT="1"/>
      <dgm:spPr/>
      <dgm:t>
        <a:bodyPr/>
        <a:lstStyle/>
        <a:p>
          <a:r>
            <a:rPr lang="en-US" sz="1800" dirty="0"/>
            <a:t>Special Need</a:t>
          </a:r>
        </a:p>
      </dgm:t>
    </dgm:pt>
    <dgm:pt modelId="{EB59D801-B7AB-8A41-956E-AC23FB6396B5}" type="parTrans" cxnId="{D86BF0D6-89E0-674A-A681-1BFECABDBA06}">
      <dgm:prSet/>
      <dgm:spPr/>
      <dgm:t>
        <a:bodyPr/>
        <a:lstStyle/>
        <a:p>
          <a:endParaRPr lang="en-US"/>
        </a:p>
      </dgm:t>
    </dgm:pt>
    <dgm:pt modelId="{2BA4E290-961E-9E41-BC11-E1A31915D50F}" type="sibTrans" cxnId="{D86BF0D6-89E0-674A-A681-1BFECABDBA06}">
      <dgm:prSet/>
      <dgm:spPr/>
      <dgm:t>
        <a:bodyPr/>
        <a:lstStyle/>
        <a:p>
          <a:endParaRPr lang="en-US"/>
        </a:p>
      </dgm:t>
    </dgm:pt>
    <dgm:pt modelId="{E928F30A-FB76-994D-84BE-81F5FFFEEF76}">
      <dgm:prSet custT="1"/>
      <dgm:spPr/>
      <dgm:t>
        <a:bodyPr/>
        <a:lstStyle/>
        <a:p>
          <a:r>
            <a:rPr lang="en-US" sz="1800" dirty="0"/>
            <a:t>Special Needs Organizations Revenue</a:t>
          </a:r>
        </a:p>
      </dgm:t>
    </dgm:pt>
    <dgm:pt modelId="{22585DF8-EC02-994B-8102-0AEF8F211A3A}" type="parTrans" cxnId="{94D5F033-3C02-E84E-82A2-FAF6ECD21F75}">
      <dgm:prSet/>
      <dgm:spPr/>
      <dgm:t>
        <a:bodyPr/>
        <a:lstStyle/>
        <a:p>
          <a:endParaRPr lang="en-US"/>
        </a:p>
      </dgm:t>
    </dgm:pt>
    <dgm:pt modelId="{1FF1598E-07C2-904F-A1F7-4B62E7D754CC}" type="sibTrans" cxnId="{94D5F033-3C02-E84E-82A2-FAF6ECD21F75}">
      <dgm:prSet/>
      <dgm:spPr/>
      <dgm:t>
        <a:bodyPr/>
        <a:lstStyle/>
        <a:p>
          <a:endParaRPr lang="en-US"/>
        </a:p>
      </dgm:t>
    </dgm:pt>
    <dgm:pt modelId="{80A058C8-C685-1248-81D5-999FC411CFDC}" type="pres">
      <dgm:prSet presAssocID="{EC843C5B-8531-4050-BD53-1A047DFC53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E2645C3-8AF2-7148-83C0-2F200AFCBCE7}" type="pres">
      <dgm:prSet presAssocID="{9A23C2CB-EB09-4BE3-8816-C52497AF0FAA}" presName="hierRoot1" presStyleCnt="0">
        <dgm:presLayoutVars>
          <dgm:hierBranch val="init"/>
        </dgm:presLayoutVars>
      </dgm:prSet>
      <dgm:spPr/>
    </dgm:pt>
    <dgm:pt modelId="{4B0E0937-1D98-614D-8DF7-46C26B84EF09}" type="pres">
      <dgm:prSet presAssocID="{9A23C2CB-EB09-4BE3-8816-C52497AF0FAA}" presName="rootComposite1" presStyleCnt="0"/>
      <dgm:spPr/>
    </dgm:pt>
    <dgm:pt modelId="{51E8246B-D898-7B4D-8D46-A624464132A6}" type="pres">
      <dgm:prSet presAssocID="{9A23C2CB-EB09-4BE3-8816-C52497AF0FAA}" presName="rootText1" presStyleLbl="node0" presStyleIdx="0" presStyleCnt="1" custScaleX="121182" custScaleY="156430" custLinFactY="89608" custLinFactNeighborX="2093" custLinFactNeighborY="100000">
        <dgm:presLayoutVars>
          <dgm:chPref val="3"/>
        </dgm:presLayoutVars>
      </dgm:prSet>
      <dgm:spPr/>
    </dgm:pt>
    <dgm:pt modelId="{16ED556B-2889-EB40-8ADC-9DA5D5AC7F2C}" type="pres">
      <dgm:prSet presAssocID="{9A23C2CB-EB09-4BE3-8816-C52497AF0FAA}" presName="rootConnector1" presStyleLbl="node1" presStyleIdx="0" presStyleCnt="0"/>
      <dgm:spPr/>
    </dgm:pt>
    <dgm:pt modelId="{BCA7D8E0-7C0A-9A49-B47F-066617C9FF21}" type="pres">
      <dgm:prSet presAssocID="{9A23C2CB-EB09-4BE3-8816-C52497AF0FAA}" presName="hierChild2" presStyleCnt="0"/>
      <dgm:spPr/>
    </dgm:pt>
    <dgm:pt modelId="{396266BF-D6FE-914B-9D5B-2F23A42C2F91}" type="pres">
      <dgm:prSet presAssocID="{B083BE48-9D2B-4A19-AA19-1639361FFA71}" presName="Name64" presStyleLbl="parChTrans1D2" presStyleIdx="0" presStyleCnt="5"/>
      <dgm:spPr/>
    </dgm:pt>
    <dgm:pt modelId="{5BDBBA35-3A47-C545-9C75-7E18CEDC5823}" type="pres">
      <dgm:prSet presAssocID="{07530827-86C3-4A8F-9A1B-953BDCEE2A23}" presName="hierRoot2" presStyleCnt="0">
        <dgm:presLayoutVars>
          <dgm:hierBranch val="init"/>
        </dgm:presLayoutVars>
      </dgm:prSet>
      <dgm:spPr/>
    </dgm:pt>
    <dgm:pt modelId="{0E308B0C-B046-CF4B-A79E-D34FAFA338DD}" type="pres">
      <dgm:prSet presAssocID="{07530827-86C3-4A8F-9A1B-953BDCEE2A23}" presName="rootComposite" presStyleCnt="0"/>
      <dgm:spPr/>
    </dgm:pt>
    <dgm:pt modelId="{D9B34B5B-E5D1-7644-99EB-0169BC2979ED}" type="pres">
      <dgm:prSet presAssocID="{07530827-86C3-4A8F-9A1B-953BDCEE2A23}" presName="rootText" presStyleLbl="node2" presStyleIdx="0" presStyleCnt="5" custLinFactY="51680" custLinFactNeighborY="100000">
        <dgm:presLayoutVars>
          <dgm:chPref val="3"/>
        </dgm:presLayoutVars>
      </dgm:prSet>
      <dgm:spPr/>
    </dgm:pt>
    <dgm:pt modelId="{CFF961CA-624E-DD44-93DF-907106D1EF16}" type="pres">
      <dgm:prSet presAssocID="{07530827-86C3-4A8F-9A1B-953BDCEE2A23}" presName="rootConnector" presStyleLbl="node2" presStyleIdx="0" presStyleCnt="5"/>
      <dgm:spPr/>
    </dgm:pt>
    <dgm:pt modelId="{A6532DCC-1705-A043-8551-DA5E482896E6}" type="pres">
      <dgm:prSet presAssocID="{07530827-86C3-4A8F-9A1B-953BDCEE2A23}" presName="hierChild4" presStyleCnt="0"/>
      <dgm:spPr/>
    </dgm:pt>
    <dgm:pt modelId="{7BD40D4C-C031-654D-B381-1A6714CCEE6C}" type="pres">
      <dgm:prSet presAssocID="{ACA3D92D-7A4C-4119-85D7-114859E4E1E7}" presName="Name64" presStyleLbl="parChTrans1D3" presStyleIdx="0" presStyleCnt="8"/>
      <dgm:spPr/>
    </dgm:pt>
    <dgm:pt modelId="{70598851-26D3-B746-A033-D63A6A7DB40A}" type="pres">
      <dgm:prSet presAssocID="{CF79BA57-83ED-4A95-9958-28D964D606CC}" presName="hierRoot2" presStyleCnt="0">
        <dgm:presLayoutVars>
          <dgm:hierBranch val="init"/>
        </dgm:presLayoutVars>
      </dgm:prSet>
      <dgm:spPr/>
    </dgm:pt>
    <dgm:pt modelId="{D9B2D770-28CD-8B48-A629-1286292C4634}" type="pres">
      <dgm:prSet presAssocID="{CF79BA57-83ED-4A95-9958-28D964D606CC}" presName="rootComposite" presStyleCnt="0"/>
      <dgm:spPr/>
    </dgm:pt>
    <dgm:pt modelId="{84D80F47-C3AA-C442-BA2F-284F3E96A61C}" type="pres">
      <dgm:prSet presAssocID="{CF79BA57-83ED-4A95-9958-28D964D606CC}" presName="rootText" presStyleLbl="node3" presStyleIdx="0" presStyleCnt="8" custScaleX="258108">
        <dgm:presLayoutVars>
          <dgm:chPref val="3"/>
        </dgm:presLayoutVars>
      </dgm:prSet>
      <dgm:spPr/>
    </dgm:pt>
    <dgm:pt modelId="{DD1AC497-8A0B-8E46-AF76-8851B6540D5A}" type="pres">
      <dgm:prSet presAssocID="{CF79BA57-83ED-4A95-9958-28D964D606CC}" presName="rootConnector" presStyleLbl="node3" presStyleIdx="0" presStyleCnt="8"/>
      <dgm:spPr/>
    </dgm:pt>
    <dgm:pt modelId="{1AABDF91-413A-A44E-8401-7DA4569C1A96}" type="pres">
      <dgm:prSet presAssocID="{CF79BA57-83ED-4A95-9958-28D964D606CC}" presName="hierChild4" presStyleCnt="0"/>
      <dgm:spPr/>
    </dgm:pt>
    <dgm:pt modelId="{8585EB04-F031-CA47-82C2-2A5735F280CB}" type="pres">
      <dgm:prSet presAssocID="{CF79BA57-83ED-4A95-9958-28D964D606CC}" presName="hierChild5" presStyleCnt="0"/>
      <dgm:spPr/>
    </dgm:pt>
    <dgm:pt modelId="{B3C62DAF-5FFD-1B47-AA9F-3ED45C2A194C}" type="pres">
      <dgm:prSet presAssocID="{8C78663A-0EC6-40A8-8A93-AA3C11DE963F}" presName="Name64" presStyleLbl="parChTrans1D3" presStyleIdx="1" presStyleCnt="8"/>
      <dgm:spPr/>
    </dgm:pt>
    <dgm:pt modelId="{3A979940-8458-FE4A-BD17-CA879E60F5FE}" type="pres">
      <dgm:prSet presAssocID="{A264755E-B2A9-4EBC-A503-50EDE80D2ECD}" presName="hierRoot2" presStyleCnt="0">
        <dgm:presLayoutVars>
          <dgm:hierBranch val="init"/>
        </dgm:presLayoutVars>
      </dgm:prSet>
      <dgm:spPr/>
    </dgm:pt>
    <dgm:pt modelId="{3DDB577A-209B-CD46-93CF-D5CDA02EC071}" type="pres">
      <dgm:prSet presAssocID="{A264755E-B2A9-4EBC-A503-50EDE80D2ECD}" presName="rootComposite" presStyleCnt="0"/>
      <dgm:spPr/>
    </dgm:pt>
    <dgm:pt modelId="{520A8E3A-D0B5-4A4A-B1A8-1F7DDA387B64}" type="pres">
      <dgm:prSet presAssocID="{A264755E-B2A9-4EBC-A503-50EDE80D2ECD}" presName="rootText" presStyleLbl="node3" presStyleIdx="1" presStyleCnt="8" custScaleX="258108" custLinFactNeighborY="-7902">
        <dgm:presLayoutVars>
          <dgm:chPref val="3"/>
        </dgm:presLayoutVars>
      </dgm:prSet>
      <dgm:spPr/>
    </dgm:pt>
    <dgm:pt modelId="{3126FC93-3FE3-7F4E-BB24-C22E8A810A44}" type="pres">
      <dgm:prSet presAssocID="{A264755E-B2A9-4EBC-A503-50EDE80D2ECD}" presName="rootConnector" presStyleLbl="node3" presStyleIdx="1" presStyleCnt="8"/>
      <dgm:spPr/>
    </dgm:pt>
    <dgm:pt modelId="{A12F243A-46EF-CF4D-8A56-B945E2C228EE}" type="pres">
      <dgm:prSet presAssocID="{A264755E-B2A9-4EBC-A503-50EDE80D2ECD}" presName="hierChild4" presStyleCnt="0"/>
      <dgm:spPr/>
    </dgm:pt>
    <dgm:pt modelId="{D8CB7CD5-77D3-6749-A708-26A029EC1815}" type="pres">
      <dgm:prSet presAssocID="{A264755E-B2A9-4EBC-A503-50EDE80D2ECD}" presName="hierChild5" presStyleCnt="0"/>
      <dgm:spPr/>
    </dgm:pt>
    <dgm:pt modelId="{A59A4478-F8EB-8F4F-9E84-5827F6F794F5}" type="pres">
      <dgm:prSet presAssocID="{07530827-86C3-4A8F-9A1B-953BDCEE2A23}" presName="hierChild5" presStyleCnt="0"/>
      <dgm:spPr/>
    </dgm:pt>
    <dgm:pt modelId="{98BA1B5E-D1D9-394C-8CA5-DF073D09B6E7}" type="pres">
      <dgm:prSet presAssocID="{E300A42C-E891-460A-B7B5-C03EDF0C2517}" presName="Name64" presStyleLbl="parChTrans1D2" presStyleIdx="1" presStyleCnt="5"/>
      <dgm:spPr/>
    </dgm:pt>
    <dgm:pt modelId="{AB4527AC-724A-B24F-A47D-B15924E9B381}" type="pres">
      <dgm:prSet presAssocID="{80DB1C65-BF92-43C3-95E0-68EF65EBC042}" presName="hierRoot2" presStyleCnt="0">
        <dgm:presLayoutVars>
          <dgm:hierBranch val="init"/>
        </dgm:presLayoutVars>
      </dgm:prSet>
      <dgm:spPr/>
    </dgm:pt>
    <dgm:pt modelId="{E168022E-C69A-8F4B-AEB2-BF8C711B56AD}" type="pres">
      <dgm:prSet presAssocID="{80DB1C65-BF92-43C3-95E0-68EF65EBC042}" presName="rootComposite" presStyleCnt="0"/>
      <dgm:spPr/>
    </dgm:pt>
    <dgm:pt modelId="{9D50340D-8BA2-E74B-844B-3B8853AB7DD2}" type="pres">
      <dgm:prSet presAssocID="{80DB1C65-BF92-43C3-95E0-68EF65EBC042}" presName="rootText" presStyleLbl="node2" presStyleIdx="1" presStyleCnt="5" custLinFactY="9492" custLinFactNeighborY="100000">
        <dgm:presLayoutVars>
          <dgm:chPref val="3"/>
        </dgm:presLayoutVars>
      </dgm:prSet>
      <dgm:spPr/>
    </dgm:pt>
    <dgm:pt modelId="{669CFFA8-619B-5A40-911A-2E06ED7F08F5}" type="pres">
      <dgm:prSet presAssocID="{80DB1C65-BF92-43C3-95E0-68EF65EBC042}" presName="rootConnector" presStyleLbl="node2" presStyleIdx="1" presStyleCnt="5"/>
      <dgm:spPr/>
    </dgm:pt>
    <dgm:pt modelId="{CCCF16BD-8983-694A-BC3F-843FFFDFD146}" type="pres">
      <dgm:prSet presAssocID="{80DB1C65-BF92-43C3-95E0-68EF65EBC042}" presName="hierChild4" presStyleCnt="0"/>
      <dgm:spPr/>
    </dgm:pt>
    <dgm:pt modelId="{D21D806C-8F8D-B944-9950-6F96B3FBEE3A}" type="pres">
      <dgm:prSet presAssocID="{3C552F06-D9D7-40AE-AA2D-B5581C36DA20}" presName="Name64" presStyleLbl="parChTrans1D3" presStyleIdx="2" presStyleCnt="8"/>
      <dgm:spPr/>
    </dgm:pt>
    <dgm:pt modelId="{3429BAA7-5B0D-9D42-9B8D-028E4B3B6908}" type="pres">
      <dgm:prSet presAssocID="{FFF66A66-E9F4-4C0C-A712-EADE22DEB2BA}" presName="hierRoot2" presStyleCnt="0">
        <dgm:presLayoutVars>
          <dgm:hierBranch val="init"/>
        </dgm:presLayoutVars>
      </dgm:prSet>
      <dgm:spPr/>
    </dgm:pt>
    <dgm:pt modelId="{6FEE6FE7-4B14-DA49-A7CD-5B125A6C14C8}" type="pres">
      <dgm:prSet presAssocID="{FFF66A66-E9F4-4C0C-A712-EADE22DEB2BA}" presName="rootComposite" presStyleCnt="0"/>
      <dgm:spPr/>
    </dgm:pt>
    <dgm:pt modelId="{224C7A24-DEFB-A547-A0B2-D71DEEDA7ECE}" type="pres">
      <dgm:prSet presAssocID="{FFF66A66-E9F4-4C0C-A712-EADE22DEB2BA}" presName="rootText" presStyleLbl="node3" presStyleIdx="2" presStyleCnt="8" custScaleX="258108" custScaleY="136758" custLinFactNeighborY="-2634">
        <dgm:presLayoutVars>
          <dgm:chPref val="3"/>
        </dgm:presLayoutVars>
      </dgm:prSet>
      <dgm:spPr/>
    </dgm:pt>
    <dgm:pt modelId="{6C85F633-49A3-9F49-B8D0-A34ABA09D572}" type="pres">
      <dgm:prSet presAssocID="{FFF66A66-E9F4-4C0C-A712-EADE22DEB2BA}" presName="rootConnector" presStyleLbl="node3" presStyleIdx="2" presStyleCnt="8"/>
      <dgm:spPr/>
    </dgm:pt>
    <dgm:pt modelId="{FD55A88F-A7D5-A545-B4A7-C928157BC5E4}" type="pres">
      <dgm:prSet presAssocID="{FFF66A66-E9F4-4C0C-A712-EADE22DEB2BA}" presName="hierChild4" presStyleCnt="0"/>
      <dgm:spPr/>
    </dgm:pt>
    <dgm:pt modelId="{0939F0BD-59D8-AD43-B339-A88409170CC6}" type="pres">
      <dgm:prSet presAssocID="{FFF66A66-E9F4-4C0C-A712-EADE22DEB2BA}" presName="hierChild5" presStyleCnt="0"/>
      <dgm:spPr/>
    </dgm:pt>
    <dgm:pt modelId="{F133530F-E32F-4D4E-8E83-017240340125}" type="pres">
      <dgm:prSet presAssocID="{C42BC821-3956-4D11-B43D-E5B24F2D6896}" presName="Name64" presStyleLbl="parChTrans1D3" presStyleIdx="3" presStyleCnt="8"/>
      <dgm:spPr/>
    </dgm:pt>
    <dgm:pt modelId="{E584DA1B-A984-7448-9D9D-6050B64FA4B0}" type="pres">
      <dgm:prSet presAssocID="{49D276DB-42F3-4648-B875-0AC527F0F3AE}" presName="hierRoot2" presStyleCnt="0">
        <dgm:presLayoutVars>
          <dgm:hierBranch val="init"/>
        </dgm:presLayoutVars>
      </dgm:prSet>
      <dgm:spPr/>
    </dgm:pt>
    <dgm:pt modelId="{9CA33D09-4FA9-2040-8FBD-16E5425AF0E0}" type="pres">
      <dgm:prSet presAssocID="{49D276DB-42F3-4648-B875-0AC527F0F3AE}" presName="rootComposite" presStyleCnt="0"/>
      <dgm:spPr/>
    </dgm:pt>
    <dgm:pt modelId="{F69AC7C3-A2AD-2D41-8DE9-A2A176D5C4A5}" type="pres">
      <dgm:prSet presAssocID="{49D276DB-42F3-4648-B875-0AC527F0F3AE}" presName="rootText" presStyleLbl="node3" presStyleIdx="3" presStyleCnt="8" custScaleX="258108" custLinFactNeighborY="-13170">
        <dgm:presLayoutVars>
          <dgm:chPref val="3"/>
        </dgm:presLayoutVars>
      </dgm:prSet>
      <dgm:spPr/>
    </dgm:pt>
    <dgm:pt modelId="{F0B5CB90-BFDC-CD4C-9745-F8CEDD771BF4}" type="pres">
      <dgm:prSet presAssocID="{49D276DB-42F3-4648-B875-0AC527F0F3AE}" presName="rootConnector" presStyleLbl="node3" presStyleIdx="3" presStyleCnt="8"/>
      <dgm:spPr/>
    </dgm:pt>
    <dgm:pt modelId="{1A1DE373-DFCA-2844-97D5-FE29D2EAB1F7}" type="pres">
      <dgm:prSet presAssocID="{49D276DB-42F3-4648-B875-0AC527F0F3AE}" presName="hierChild4" presStyleCnt="0"/>
      <dgm:spPr/>
    </dgm:pt>
    <dgm:pt modelId="{20805218-3CFA-DD4F-A8A2-B876FD10DA1B}" type="pres">
      <dgm:prSet presAssocID="{49D276DB-42F3-4648-B875-0AC527F0F3AE}" presName="hierChild5" presStyleCnt="0"/>
      <dgm:spPr/>
    </dgm:pt>
    <dgm:pt modelId="{4C8ED473-285B-D945-BBAF-7816250BEB46}" type="pres">
      <dgm:prSet presAssocID="{A7E6B0E6-FC7C-4719-853A-85B842CC6759}" presName="Name64" presStyleLbl="parChTrans1D3" presStyleIdx="4" presStyleCnt="8"/>
      <dgm:spPr/>
    </dgm:pt>
    <dgm:pt modelId="{1C4F44D2-E22A-C44B-9BD9-39CE927CD6BE}" type="pres">
      <dgm:prSet presAssocID="{9F96C3C3-BADD-44DC-9BB4-AB7B5DC46845}" presName="hierRoot2" presStyleCnt="0">
        <dgm:presLayoutVars>
          <dgm:hierBranch val="init"/>
        </dgm:presLayoutVars>
      </dgm:prSet>
      <dgm:spPr/>
    </dgm:pt>
    <dgm:pt modelId="{F45FCB45-737B-7F40-A313-E8D52AF76FC5}" type="pres">
      <dgm:prSet presAssocID="{9F96C3C3-BADD-44DC-9BB4-AB7B5DC46845}" presName="rootComposite" presStyleCnt="0"/>
      <dgm:spPr/>
    </dgm:pt>
    <dgm:pt modelId="{6D80FA4B-B39E-2949-9042-CDCD4EFC787F}" type="pres">
      <dgm:prSet presAssocID="{9F96C3C3-BADD-44DC-9BB4-AB7B5DC46845}" presName="rootText" presStyleLbl="node3" presStyleIdx="4" presStyleCnt="8" custScaleX="258108" custScaleY="121209" custLinFactNeighborX="75" custLinFactNeighborY="33936">
        <dgm:presLayoutVars>
          <dgm:chPref val="3"/>
        </dgm:presLayoutVars>
      </dgm:prSet>
      <dgm:spPr/>
    </dgm:pt>
    <dgm:pt modelId="{F573E962-96D7-1D4C-A505-1FDAEB33FC6E}" type="pres">
      <dgm:prSet presAssocID="{9F96C3C3-BADD-44DC-9BB4-AB7B5DC46845}" presName="rootConnector" presStyleLbl="node3" presStyleIdx="4" presStyleCnt="8"/>
      <dgm:spPr/>
    </dgm:pt>
    <dgm:pt modelId="{F231363A-31C5-9F4B-94A3-4907E4F3C4B7}" type="pres">
      <dgm:prSet presAssocID="{9F96C3C3-BADD-44DC-9BB4-AB7B5DC46845}" presName="hierChild4" presStyleCnt="0"/>
      <dgm:spPr/>
    </dgm:pt>
    <dgm:pt modelId="{B7403C4E-E8F6-BF42-8DAE-3304A99892ED}" type="pres">
      <dgm:prSet presAssocID="{9F96C3C3-BADD-44DC-9BB4-AB7B5DC46845}" presName="hierChild5" presStyleCnt="0"/>
      <dgm:spPr/>
    </dgm:pt>
    <dgm:pt modelId="{802A88E8-18AB-5C4F-94FF-688266FA89C3}" type="pres">
      <dgm:prSet presAssocID="{80DB1C65-BF92-43C3-95E0-68EF65EBC042}" presName="hierChild5" presStyleCnt="0"/>
      <dgm:spPr/>
    </dgm:pt>
    <dgm:pt modelId="{66466648-66AC-B041-9007-4FAEAE5F6D29}" type="pres">
      <dgm:prSet presAssocID="{3D4CCB74-61C5-4C64-A729-7D9F64269A4B}" presName="Name64" presStyleLbl="parChTrans1D2" presStyleIdx="2" presStyleCnt="5"/>
      <dgm:spPr/>
    </dgm:pt>
    <dgm:pt modelId="{5A30A595-BE2C-B648-A822-04B283016FC5}" type="pres">
      <dgm:prSet presAssocID="{06857EF0-6338-4A67-9EF3-641FFADC882D}" presName="hierRoot2" presStyleCnt="0">
        <dgm:presLayoutVars>
          <dgm:hierBranch val="init"/>
        </dgm:presLayoutVars>
      </dgm:prSet>
      <dgm:spPr/>
    </dgm:pt>
    <dgm:pt modelId="{12CA3632-7FF9-BF4E-A2C2-496886AE4E16}" type="pres">
      <dgm:prSet presAssocID="{06857EF0-6338-4A67-9EF3-641FFADC882D}" presName="rootComposite" presStyleCnt="0"/>
      <dgm:spPr/>
    </dgm:pt>
    <dgm:pt modelId="{020962A4-50C9-134A-9134-77B100B70298}" type="pres">
      <dgm:prSet presAssocID="{06857EF0-6338-4A67-9EF3-641FFADC882D}" presName="rootText" presStyleLbl="node2" presStyleIdx="2" presStyleCnt="5" custLinFactNeighborY="17344">
        <dgm:presLayoutVars>
          <dgm:chPref val="3"/>
        </dgm:presLayoutVars>
      </dgm:prSet>
      <dgm:spPr/>
    </dgm:pt>
    <dgm:pt modelId="{03A69E00-B021-2445-99A0-B4516B490EA4}" type="pres">
      <dgm:prSet presAssocID="{06857EF0-6338-4A67-9EF3-641FFADC882D}" presName="rootConnector" presStyleLbl="node2" presStyleIdx="2" presStyleCnt="5"/>
      <dgm:spPr/>
    </dgm:pt>
    <dgm:pt modelId="{5C9EF3B7-AB88-1841-8123-F07CF3DFCAF6}" type="pres">
      <dgm:prSet presAssocID="{06857EF0-6338-4A67-9EF3-641FFADC882D}" presName="hierChild4" presStyleCnt="0"/>
      <dgm:spPr/>
    </dgm:pt>
    <dgm:pt modelId="{4DE92484-31A9-6C4A-8D70-E9B8117B6214}" type="pres">
      <dgm:prSet presAssocID="{ECA4F7C4-7452-4E8A-B566-B7455F8760BF}" presName="Name64" presStyleLbl="parChTrans1D3" presStyleIdx="5" presStyleCnt="8"/>
      <dgm:spPr/>
    </dgm:pt>
    <dgm:pt modelId="{E85A552F-3224-BE4B-88B4-FA50E04A8092}" type="pres">
      <dgm:prSet presAssocID="{E04C153C-E33F-4DCD-A29F-F755AE898F6F}" presName="hierRoot2" presStyleCnt="0">
        <dgm:presLayoutVars>
          <dgm:hierBranch val="init"/>
        </dgm:presLayoutVars>
      </dgm:prSet>
      <dgm:spPr/>
    </dgm:pt>
    <dgm:pt modelId="{A5C5A805-C7A7-9A43-A712-817CD8A4FB90}" type="pres">
      <dgm:prSet presAssocID="{E04C153C-E33F-4DCD-A29F-F755AE898F6F}" presName="rootComposite" presStyleCnt="0"/>
      <dgm:spPr/>
    </dgm:pt>
    <dgm:pt modelId="{89609694-63BD-6941-9BB1-9DCD11C64571}" type="pres">
      <dgm:prSet presAssocID="{E04C153C-E33F-4DCD-A29F-F755AE898F6F}" presName="rootText" presStyleLbl="node3" presStyleIdx="5" presStyleCnt="8" custScaleX="258108" custLinFactNeighborY="17344">
        <dgm:presLayoutVars>
          <dgm:chPref val="3"/>
        </dgm:presLayoutVars>
      </dgm:prSet>
      <dgm:spPr/>
    </dgm:pt>
    <dgm:pt modelId="{7C3E53F3-9EF7-6545-937F-567B09665059}" type="pres">
      <dgm:prSet presAssocID="{E04C153C-E33F-4DCD-A29F-F755AE898F6F}" presName="rootConnector" presStyleLbl="node3" presStyleIdx="5" presStyleCnt="8"/>
      <dgm:spPr/>
    </dgm:pt>
    <dgm:pt modelId="{5039E017-616E-B545-AED6-ECA16E171B7F}" type="pres">
      <dgm:prSet presAssocID="{E04C153C-E33F-4DCD-A29F-F755AE898F6F}" presName="hierChild4" presStyleCnt="0"/>
      <dgm:spPr/>
    </dgm:pt>
    <dgm:pt modelId="{618D521C-A5E5-3345-AF2A-ADFC872EAC01}" type="pres">
      <dgm:prSet presAssocID="{E04C153C-E33F-4DCD-A29F-F755AE898F6F}" presName="hierChild5" presStyleCnt="0"/>
      <dgm:spPr/>
    </dgm:pt>
    <dgm:pt modelId="{68461A1C-AA5E-5B45-A1A5-1F3A6B7F458A}" type="pres">
      <dgm:prSet presAssocID="{06857EF0-6338-4A67-9EF3-641FFADC882D}" presName="hierChild5" presStyleCnt="0"/>
      <dgm:spPr/>
    </dgm:pt>
    <dgm:pt modelId="{C28FFFF0-17C8-294C-942D-4F60ADF3D61A}" type="pres">
      <dgm:prSet presAssocID="{13DA5298-5CA5-4242-9756-E5B8FD028382}" presName="Name64" presStyleLbl="parChTrans1D2" presStyleIdx="3" presStyleCnt="5"/>
      <dgm:spPr/>
    </dgm:pt>
    <dgm:pt modelId="{3CF76A42-EB6E-0B4C-807F-F74B44CE1F81}" type="pres">
      <dgm:prSet presAssocID="{9C1DE35C-9933-4A54-9B63-74F963C0426C}" presName="hierRoot2" presStyleCnt="0">
        <dgm:presLayoutVars>
          <dgm:hierBranch val="init"/>
        </dgm:presLayoutVars>
      </dgm:prSet>
      <dgm:spPr/>
    </dgm:pt>
    <dgm:pt modelId="{6E2169BC-11EA-F64C-8F7C-AE462CB9D0F1}" type="pres">
      <dgm:prSet presAssocID="{9C1DE35C-9933-4A54-9B63-74F963C0426C}" presName="rootComposite" presStyleCnt="0"/>
      <dgm:spPr/>
    </dgm:pt>
    <dgm:pt modelId="{B26114D4-A505-D744-A3F5-C46C1CB72561}" type="pres">
      <dgm:prSet presAssocID="{9C1DE35C-9933-4A54-9B63-74F963C0426C}" presName="rootText" presStyleLbl="node2" presStyleIdx="3" presStyleCnt="5" custLinFactNeighborY="-3">
        <dgm:presLayoutVars>
          <dgm:chPref val="3"/>
        </dgm:presLayoutVars>
      </dgm:prSet>
      <dgm:spPr/>
    </dgm:pt>
    <dgm:pt modelId="{0F2ED289-6E41-5840-A3A8-91749CA33DD5}" type="pres">
      <dgm:prSet presAssocID="{9C1DE35C-9933-4A54-9B63-74F963C0426C}" presName="rootConnector" presStyleLbl="node2" presStyleIdx="3" presStyleCnt="5"/>
      <dgm:spPr/>
    </dgm:pt>
    <dgm:pt modelId="{E2671665-75A8-BA4E-A152-8DCAC5046E05}" type="pres">
      <dgm:prSet presAssocID="{9C1DE35C-9933-4A54-9B63-74F963C0426C}" presName="hierChild4" presStyleCnt="0"/>
      <dgm:spPr/>
    </dgm:pt>
    <dgm:pt modelId="{0C125B2C-E549-0D4B-80E8-519C5A48C3E4}" type="pres">
      <dgm:prSet presAssocID="{4F0AA1BF-8951-46D2-8125-A904836BB0A0}" presName="Name64" presStyleLbl="parChTrans1D3" presStyleIdx="6" presStyleCnt="8"/>
      <dgm:spPr/>
    </dgm:pt>
    <dgm:pt modelId="{FA5AB0FC-55C5-9C4D-8FAE-D2A7E70FE3B2}" type="pres">
      <dgm:prSet presAssocID="{93CF3254-66E0-4707-AC18-0720E44FE0CE}" presName="hierRoot2" presStyleCnt="0">
        <dgm:presLayoutVars>
          <dgm:hierBranch val="init"/>
        </dgm:presLayoutVars>
      </dgm:prSet>
      <dgm:spPr/>
    </dgm:pt>
    <dgm:pt modelId="{46D00EFD-0F1C-8A4F-97EB-0794E95AF322}" type="pres">
      <dgm:prSet presAssocID="{93CF3254-66E0-4707-AC18-0720E44FE0CE}" presName="rootComposite" presStyleCnt="0"/>
      <dgm:spPr/>
    </dgm:pt>
    <dgm:pt modelId="{F182F360-D6CE-4448-8E5C-F7016E7FB8A9}" type="pres">
      <dgm:prSet presAssocID="{93CF3254-66E0-4707-AC18-0720E44FE0CE}" presName="rootText" presStyleLbl="node3" presStyleIdx="6" presStyleCnt="8" custScaleX="258129" custScaleY="99468" custLinFactNeighborY="-3">
        <dgm:presLayoutVars>
          <dgm:chPref val="3"/>
        </dgm:presLayoutVars>
      </dgm:prSet>
      <dgm:spPr/>
    </dgm:pt>
    <dgm:pt modelId="{9DA2DCA1-6632-6542-9CF6-0AB618069145}" type="pres">
      <dgm:prSet presAssocID="{93CF3254-66E0-4707-AC18-0720E44FE0CE}" presName="rootConnector" presStyleLbl="node3" presStyleIdx="6" presStyleCnt="8"/>
      <dgm:spPr/>
    </dgm:pt>
    <dgm:pt modelId="{A8D79096-2DA8-634A-8BEA-0E84DAD33D3B}" type="pres">
      <dgm:prSet presAssocID="{93CF3254-66E0-4707-AC18-0720E44FE0CE}" presName="hierChild4" presStyleCnt="0"/>
      <dgm:spPr/>
    </dgm:pt>
    <dgm:pt modelId="{E8F1528E-3174-0642-8D39-2220FB5152B3}" type="pres">
      <dgm:prSet presAssocID="{93CF3254-66E0-4707-AC18-0720E44FE0CE}" presName="hierChild5" presStyleCnt="0"/>
      <dgm:spPr/>
    </dgm:pt>
    <dgm:pt modelId="{15C1F296-71C7-AB4C-954C-3DAD35E6CB90}" type="pres">
      <dgm:prSet presAssocID="{9C1DE35C-9933-4A54-9B63-74F963C0426C}" presName="hierChild5" presStyleCnt="0"/>
      <dgm:spPr/>
    </dgm:pt>
    <dgm:pt modelId="{017ABA80-EA13-BE4E-AB15-C83F0538B84C}" type="pres">
      <dgm:prSet presAssocID="{EB59D801-B7AB-8A41-956E-AC23FB6396B5}" presName="Name64" presStyleLbl="parChTrans1D2" presStyleIdx="4" presStyleCnt="5"/>
      <dgm:spPr/>
    </dgm:pt>
    <dgm:pt modelId="{D3DA9383-CA5D-E847-805B-7A495196AB46}" type="pres">
      <dgm:prSet presAssocID="{6DC34C5E-3899-D049-BE67-62B1AD10476E}" presName="hierRoot2" presStyleCnt="0">
        <dgm:presLayoutVars>
          <dgm:hierBranch val="init"/>
        </dgm:presLayoutVars>
      </dgm:prSet>
      <dgm:spPr/>
    </dgm:pt>
    <dgm:pt modelId="{4BF184B1-AEFC-9A4A-81DB-D753887C2408}" type="pres">
      <dgm:prSet presAssocID="{6DC34C5E-3899-D049-BE67-62B1AD10476E}" presName="rootComposite" presStyleCnt="0"/>
      <dgm:spPr/>
    </dgm:pt>
    <dgm:pt modelId="{CF65578D-F0C1-6B46-BDD6-2F0EC4112F1C}" type="pres">
      <dgm:prSet presAssocID="{6DC34C5E-3899-D049-BE67-62B1AD10476E}" presName="rootText" presStyleLbl="node2" presStyleIdx="4" presStyleCnt="5" custLinFactNeighborY="8252">
        <dgm:presLayoutVars>
          <dgm:chPref val="3"/>
        </dgm:presLayoutVars>
      </dgm:prSet>
      <dgm:spPr/>
    </dgm:pt>
    <dgm:pt modelId="{95E20AA8-B994-364C-B81A-3D9EA150B04C}" type="pres">
      <dgm:prSet presAssocID="{6DC34C5E-3899-D049-BE67-62B1AD10476E}" presName="rootConnector" presStyleLbl="node2" presStyleIdx="4" presStyleCnt="5"/>
      <dgm:spPr/>
    </dgm:pt>
    <dgm:pt modelId="{20BE4EB1-43CB-434C-9650-2AB80E99670A}" type="pres">
      <dgm:prSet presAssocID="{6DC34C5E-3899-D049-BE67-62B1AD10476E}" presName="hierChild4" presStyleCnt="0"/>
      <dgm:spPr/>
    </dgm:pt>
    <dgm:pt modelId="{4832894F-2054-9549-BE49-6292D8FE5E9C}" type="pres">
      <dgm:prSet presAssocID="{22585DF8-EC02-994B-8102-0AEF8F211A3A}" presName="Name64" presStyleLbl="parChTrans1D3" presStyleIdx="7" presStyleCnt="8"/>
      <dgm:spPr/>
    </dgm:pt>
    <dgm:pt modelId="{B06EE0AF-1290-6747-961D-3CE58BC6F465}" type="pres">
      <dgm:prSet presAssocID="{E928F30A-FB76-994D-84BE-81F5FFFEEF76}" presName="hierRoot2" presStyleCnt="0">
        <dgm:presLayoutVars>
          <dgm:hierBranch val="init"/>
        </dgm:presLayoutVars>
      </dgm:prSet>
      <dgm:spPr/>
    </dgm:pt>
    <dgm:pt modelId="{22A9F4FC-FB62-3F42-8C49-E4BC3CC9EA85}" type="pres">
      <dgm:prSet presAssocID="{E928F30A-FB76-994D-84BE-81F5FFFEEF76}" presName="rootComposite" presStyleCnt="0"/>
      <dgm:spPr/>
    </dgm:pt>
    <dgm:pt modelId="{6F47BDC4-70A5-E542-918B-B9EC3F98032C}" type="pres">
      <dgm:prSet presAssocID="{E928F30A-FB76-994D-84BE-81F5FFFEEF76}" presName="rootText" presStyleLbl="node3" presStyleIdx="7" presStyleCnt="8" custScaleX="258129" custScaleY="99468" custLinFactNeighborY="5618">
        <dgm:presLayoutVars>
          <dgm:chPref val="3"/>
        </dgm:presLayoutVars>
      </dgm:prSet>
      <dgm:spPr/>
    </dgm:pt>
    <dgm:pt modelId="{81F3E503-0A58-AE4E-9C91-C09CF569D85A}" type="pres">
      <dgm:prSet presAssocID="{E928F30A-FB76-994D-84BE-81F5FFFEEF76}" presName="rootConnector" presStyleLbl="node3" presStyleIdx="7" presStyleCnt="8"/>
      <dgm:spPr/>
    </dgm:pt>
    <dgm:pt modelId="{CAE60087-0DE6-9948-9269-1CB90B7443F5}" type="pres">
      <dgm:prSet presAssocID="{E928F30A-FB76-994D-84BE-81F5FFFEEF76}" presName="hierChild4" presStyleCnt="0"/>
      <dgm:spPr/>
    </dgm:pt>
    <dgm:pt modelId="{817FCD90-062B-224F-BA34-C2389FEA0B61}" type="pres">
      <dgm:prSet presAssocID="{E928F30A-FB76-994D-84BE-81F5FFFEEF76}" presName="hierChild5" presStyleCnt="0"/>
      <dgm:spPr/>
    </dgm:pt>
    <dgm:pt modelId="{87569B52-7339-7446-8DCB-CA6DF2E093E5}" type="pres">
      <dgm:prSet presAssocID="{6DC34C5E-3899-D049-BE67-62B1AD10476E}" presName="hierChild5" presStyleCnt="0"/>
      <dgm:spPr/>
    </dgm:pt>
    <dgm:pt modelId="{D690A5EB-AD93-0A40-863E-FE35159A83E4}" type="pres">
      <dgm:prSet presAssocID="{9A23C2CB-EB09-4BE3-8816-C52497AF0FAA}" presName="hierChild3" presStyleCnt="0"/>
      <dgm:spPr/>
    </dgm:pt>
  </dgm:ptLst>
  <dgm:cxnLst>
    <dgm:cxn modelId="{5A3BAE00-3ED3-1648-8E60-184BE570B5C8}" type="presOf" srcId="{49D276DB-42F3-4648-B875-0AC527F0F3AE}" destId="{F0B5CB90-BFDC-CD4C-9745-F8CEDD771BF4}" srcOrd="1" destOrd="0" presId="urn:microsoft.com/office/officeart/2009/3/layout/HorizontalOrganizationChart"/>
    <dgm:cxn modelId="{48548507-52A4-2143-B22F-D3ABD14D1680}" type="presOf" srcId="{E04C153C-E33F-4DCD-A29F-F755AE898F6F}" destId="{7C3E53F3-9EF7-6545-937F-567B09665059}" srcOrd="1" destOrd="0" presId="urn:microsoft.com/office/officeart/2009/3/layout/HorizontalOrganizationChart"/>
    <dgm:cxn modelId="{2D418E07-7633-1D49-9AE4-2359BAB91A7E}" type="presOf" srcId="{06857EF0-6338-4A67-9EF3-641FFADC882D}" destId="{03A69E00-B021-2445-99A0-B4516B490EA4}" srcOrd="1" destOrd="0" presId="urn:microsoft.com/office/officeart/2009/3/layout/HorizontalOrganizationChart"/>
    <dgm:cxn modelId="{F9C81F08-7CFC-164C-B870-6978DC2C696B}" type="presOf" srcId="{13DA5298-5CA5-4242-9756-E5B8FD028382}" destId="{C28FFFF0-17C8-294C-942D-4F60ADF3D61A}" srcOrd="0" destOrd="0" presId="urn:microsoft.com/office/officeart/2009/3/layout/HorizontalOrganizationChart"/>
    <dgm:cxn modelId="{1B0C4508-1F3C-42FB-A927-E0B28B3C897A}" srcId="{80DB1C65-BF92-43C3-95E0-68EF65EBC042}" destId="{49D276DB-42F3-4648-B875-0AC527F0F3AE}" srcOrd="1" destOrd="0" parTransId="{C42BC821-3956-4D11-B43D-E5B24F2D6896}" sibTransId="{7BD100B9-1D39-46D7-8EE8-FDBEEAFAD164}"/>
    <dgm:cxn modelId="{89541D12-56C0-104B-8205-0466A8485229}" type="presOf" srcId="{93CF3254-66E0-4707-AC18-0720E44FE0CE}" destId="{9DA2DCA1-6632-6542-9CF6-0AB618069145}" srcOrd="1" destOrd="0" presId="urn:microsoft.com/office/officeart/2009/3/layout/HorizontalOrganizationChart"/>
    <dgm:cxn modelId="{14349314-7979-40C2-B68E-68BBC21F62AE}" srcId="{07530827-86C3-4A8F-9A1B-953BDCEE2A23}" destId="{CF79BA57-83ED-4A95-9958-28D964D606CC}" srcOrd="0" destOrd="0" parTransId="{ACA3D92D-7A4C-4119-85D7-114859E4E1E7}" sibTransId="{B1836DE9-2778-416E-95FC-D3311362CF6A}"/>
    <dgm:cxn modelId="{A0426125-22A8-E94A-8279-0DAED85BC709}" type="presOf" srcId="{B083BE48-9D2B-4A19-AA19-1639361FFA71}" destId="{396266BF-D6FE-914B-9D5B-2F23A42C2F91}" srcOrd="0" destOrd="0" presId="urn:microsoft.com/office/officeart/2009/3/layout/HorizontalOrganizationChart"/>
    <dgm:cxn modelId="{018E1D28-CC1C-4E61-A632-3FF4B7D7B4A5}" srcId="{80DB1C65-BF92-43C3-95E0-68EF65EBC042}" destId="{FFF66A66-E9F4-4C0C-A712-EADE22DEB2BA}" srcOrd="0" destOrd="0" parTransId="{3C552F06-D9D7-40AE-AA2D-B5581C36DA20}" sibTransId="{BF9FA8C9-DE87-4252-AC33-4043695A78D8}"/>
    <dgm:cxn modelId="{2DD3662B-9763-574A-804C-4A0F901BF49D}" type="presOf" srcId="{07530827-86C3-4A8F-9A1B-953BDCEE2A23}" destId="{CFF961CA-624E-DD44-93DF-907106D1EF16}" srcOrd="1" destOrd="0" presId="urn:microsoft.com/office/officeart/2009/3/layout/HorizontalOrganizationChart"/>
    <dgm:cxn modelId="{94D5F033-3C02-E84E-82A2-FAF6ECD21F75}" srcId="{6DC34C5E-3899-D049-BE67-62B1AD10476E}" destId="{E928F30A-FB76-994D-84BE-81F5FFFEEF76}" srcOrd="0" destOrd="0" parTransId="{22585DF8-EC02-994B-8102-0AEF8F211A3A}" sibTransId="{1FF1598E-07C2-904F-A1F7-4B62E7D754CC}"/>
    <dgm:cxn modelId="{1084EB39-82EE-F640-B997-724A3FA2FA95}" type="presOf" srcId="{A264755E-B2A9-4EBC-A503-50EDE80D2ECD}" destId="{3126FC93-3FE3-7F4E-BB24-C22E8A810A44}" srcOrd="1" destOrd="0" presId="urn:microsoft.com/office/officeart/2009/3/layout/HorizontalOrganizationChart"/>
    <dgm:cxn modelId="{CB97D03B-17BB-D94D-91D2-EDD33ACD6BAB}" type="presOf" srcId="{EC843C5B-8531-4050-BD53-1A047DFC53AC}" destId="{80A058C8-C685-1248-81D5-999FC411CFDC}" srcOrd="0" destOrd="0" presId="urn:microsoft.com/office/officeart/2009/3/layout/HorizontalOrganizationChart"/>
    <dgm:cxn modelId="{6E421D42-A2EA-BE40-AC27-7DCF78A412F5}" type="presOf" srcId="{80DB1C65-BF92-43C3-95E0-68EF65EBC042}" destId="{9D50340D-8BA2-E74B-844B-3B8853AB7DD2}" srcOrd="0" destOrd="0" presId="urn:microsoft.com/office/officeart/2009/3/layout/HorizontalOrganizationChart"/>
    <dgm:cxn modelId="{09C35442-133B-45C5-A62A-0692F0F60A59}" srcId="{EC843C5B-8531-4050-BD53-1A047DFC53AC}" destId="{9A23C2CB-EB09-4BE3-8816-C52497AF0FAA}" srcOrd="0" destOrd="0" parTransId="{FCCF5ADC-78C0-43C2-90FA-2D6952FE597D}" sibTransId="{ABFE0672-7A6B-4E99-8F65-A1CC59480705}"/>
    <dgm:cxn modelId="{FDF9CB47-DB76-0F46-8170-7EA5A6C302E2}" type="presOf" srcId="{9F96C3C3-BADD-44DC-9BB4-AB7B5DC46845}" destId="{F573E962-96D7-1D4C-A505-1FDAEB33FC6E}" srcOrd="1" destOrd="0" presId="urn:microsoft.com/office/officeart/2009/3/layout/HorizontalOrganizationChart"/>
    <dgm:cxn modelId="{7C548E4B-126B-7E45-966F-43B9D81CF7ED}" type="presOf" srcId="{3C552F06-D9D7-40AE-AA2D-B5581C36DA20}" destId="{D21D806C-8F8D-B944-9950-6F96B3FBEE3A}" srcOrd="0" destOrd="0" presId="urn:microsoft.com/office/officeart/2009/3/layout/HorizontalOrganizationChart"/>
    <dgm:cxn modelId="{28247B4D-8373-C744-9442-F7B0843EA6E4}" type="presOf" srcId="{22585DF8-EC02-994B-8102-0AEF8F211A3A}" destId="{4832894F-2054-9549-BE49-6292D8FE5E9C}" srcOrd="0" destOrd="0" presId="urn:microsoft.com/office/officeart/2009/3/layout/HorizontalOrganizationChart"/>
    <dgm:cxn modelId="{F952F653-C597-A047-A853-639D657D6C45}" type="presOf" srcId="{8C78663A-0EC6-40A8-8A93-AA3C11DE963F}" destId="{B3C62DAF-5FFD-1B47-AA9F-3ED45C2A194C}" srcOrd="0" destOrd="0" presId="urn:microsoft.com/office/officeart/2009/3/layout/HorizontalOrganizationChart"/>
    <dgm:cxn modelId="{AB948255-5BE6-FF4B-AF50-B3D06B53C878}" type="presOf" srcId="{9F96C3C3-BADD-44DC-9BB4-AB7B5DC46845}" destId="{6D80FA4B-B39E-2949-9042-CDCD4EFC787F}" srcOrd="0" destOrd="0" presId="urn:microsoft.com/office/officeart/2009/3/layout/HorizontalOrganizationChart"/>
    <dgm:cxn modelId="{04D10960-5EDA-D541-8311-9F3B7CFD5422}" type="presOf" srcId="{80DB1C65-BF92-43C3-95E0-68EF65EBC042}" destId="{669CFFA8-619B-5A40-911A-2E06ED7F08F5}" srcOrd="1" destOrd="0" presId="urn:microsoft.com/office/officeart/2009/3/layout/HorizontalOrganizationChart"/>
    <dgm:cxn modelId="{EA6A8360-8C17-C948-A873-A1EB5EC023C6}" type="presOf" srcId="{06857EF0-6338-4A67-9EF3-641FFADC882D}" destId="{020962A4-50C9-134A-9134-77B100B70298}" srcOrd="0" destOrd="0" presId="urn:microsoft.com/office/officeart/2009/3/layout/HorizontalOrganizationChart"/>
    <dgm:cxn modelId="{0750F665-5670-6248-B780-4AF6B45F7FFB}" type="presOf" srcId="{FFF66A66-E9F4-4C0C-A712-EADE22DEB2BA}" destId="{6C85F633-49A3-9F49-B8D0-A34ABA09D572}" srcOrd="1" destOrd="0" presId="urn:microsoft.com/office/officeart/2009/3/layout/HorizontalOrganizationChart"/>
    <dgm:cxn modelId="{74B25271-159F-4240-9E3A-558A271414CC}" type="presOf" srcId="{ECA4F7C4-7452-4E8A-B566-B7455F8760BF}" destId="{4DE92484-31A9-6C4A-8D70-E9B8117B6214}" srcOrd="0" destOrd="0" presId="urn:microsoft.com/office/officeart/2009/3/layout/HorizontalOrganizationChart"/>
    <dgm:cxn modelId="{5E3EA772-E307-4722-887D-0EB07C9CA8E1}" srcId="{9A23C2CB-EB09-4BE3-8816-C52497AF0FAA}" destId="{80DB1C65-BF92-43C3-95E0-68EF65EBC042}" srcOrd="1" destOrd="0" parTransId="{E300A42C-E891-460A-B7B5-C03EDF0C2517}" sibTransId="{77431E00-4CAC-4892-AFE5-E43F2A32B80F}"/>
    <dgm:cxn modelId="{31761874-3E77-EE42-A641-D1DAA41D1BA6}" type="presOf" srcId="{E928F30A-FB76-994D-84BE-81F5FFFEEF76}" destId="{6F47BDC4-70A5-E542-918B-B9EC3F98032C}" srcOrd="0" destOrd="0" presId="urn:microsoft.com/office/officeart/2009/3/layout/HorizontalOrganizationChart"/>
    <dgm:cxn modelId="{33E55478-46E1-F940-A2D2-D5ACE6EDFE43}" type="presOf" srcId="{9C1DE35C-9933-4A54-9B63-74F963C0426C}" destId="{B26114D4-A505-D744-A3F5-C46C1CB72561}" srcOrd="0" destOrd="0" presId="urn:microsoft.com/office/officeart/2009/3/layout/HorizontalOrganizationChart"/>
    <dgm:cxn modelId="{84E0D47E-2CF5-384E-82C1-A7C6595DD5E9}" type="presOf" srcId="{6DC34C5E-3899-D049-BE67-62B1AD10476E}" destId="{CF65578D-F0C1-6B46-BDD6-2F0EC4112F1C}" srcOrd="0" destOrd="0" presId="urn:microsoft.com/office/officeart/2009/3/layout/HorizontalOrganizationChart"/>
    <dgm:cxn modelId="{113A9682-BF9D-E344-A3AE-6379E9885AF7}" type="presOf" srcId="{C42BC821-3956-4D11-B43D-E5B24F2D6896}" destId="{F133530F-E32F-4D4E-8E83-017240340125}" srcOrd="0" destOrd="0" presId="urn:microsoft.com/office/officeart/2009/3/layout/HorizontalOrganizationChart"/>
    <dgm:cxn modelId="{3BE74284-F95B-6044-9687-6DB9EF881CDD}" type="presOf" srcId="{49D276DB-42F3-4648-B875-0AC527F0F3AE}" destId="{F69AC7C3-A2AD-2D41-8DE9-A2A176D5C4A5}" srcOrd="0" destOrd="0" presId="urn:microsoft.com/office/officeart/2009/3/layout/HorizontalOrganizationChart"/>
    <dgm:cxn modelId="{46258C8D-8FA2-5046-B898-49A0E61F0AE7}" type="presOf" srcId="{07530827-86C3-4A8F-9A1B-953BDCEE2A23}" destId="{D9B34B5B-E5D1-7644-99EB-0169BC2979ED}" srcOrd="0" destOrd="0" presId="urn:microsoft.com/office/officeart/2009/3/layout/HorizontalOrganizationChart"/>
    <dgm:cxn modelId="{79AF188F-09AD-0C41-A1CA-F48C51D26431}" type="presOf" srcId="{A7E6B0E6-FC7C-4719-853A-85B842CC6759}" destId="{4C8ED473-285B-D945-BBAF-7816250BEB46}" srcOrd="0" destOrd="0" presId="urn:microsoft.com/office/officeart/2009/3/layout/HorizontalOrganizationChart"/>
    <dgm:cxn modelId="{20A30D90-DC23-9C49-B914-944E26C581BA}" type="presOf" srcId="{E04C153C-E33F-4DCD-A29F-F755AE898F6F}" destId="{89609694-63BD-6941-9BB1-9DCD11C64571}" srcOrd="0" destOrd="0" presId="urn:microsoft.com/office/officeart/2009/3/layout/HorizontalOrganizationChart"/>
    <dgm:cxn modelId="{B696C796-730A-174A-A154-0B5D82419905}" type="presOf" srcId="{E928F30A-FB76-994D-84BE-81F5FFFEEF76}" destId="{81F3E503-0A58-AE4E-9C91-C09CF569D85A}" srcOrd="1" destOrd="0" presId="urn:microsoft.com/office/officeart/2009/3/layout/HorizontalOrganizationChart"/>
    <dgm:cxn modelId="{3B1FCE96-EBCE-BF4C-B599-FD4AC512E030}" type="presOf" srcId="{9A23C2CB-EB09-4BE3-8816-C52497AF0FAA}" destId="{16ED556B-2889-EB40-8ADC-9DA5D5AC7F2C}" srcOrd="1" destOrd="0" presId="urn:microsoft.com/office/officeart/2009/3/layout/HorizontalOrganizationChart"/>
    <dgm:cxn modelId="{FA40019A-3191-447B-ABC9-59A0165DA52F}" srcId="{9A23C2CB-EB09-4BE3-8816-C52497AF0FAA}" destId="{9C1DE35C-9933-4A54-9B63-74F963C0426C}" srcOrd="3" destOrd="0" parTransId="{13DA5298-5CA5-4242-9756-E5B8FD028382}" sibTransId="{397E91CA-B251-4DAD-B863-97395DD58386}"/>
    <dgm:cxn modelId="{4BEE689F-8EED-46B5-947B-3A765AB6B071}" srcId="{9A23C2CB-EB09-4BE3-8816-C52497AF0FAA}" destId="{07530827-86C3-4A8F-9A1B-953BDCEE2A23}" srcOrd="0" destOrd="0" parTransId="{B083BE48-9D2B-4A19-AA19-1639361FFA71}" sibTransId="{0E10BFB1-64BC-4E1F-8473-FAC78E02F7BF}"/>
    <dgm:cxn modelId="{2B4B7AB0-9340-E54C-A9B8-F4701E142656}" type="presOf" srcId="{6DC34C5E-3899-D049-BE67-62B1AD10476E}" destId="{95E20AA8-B994-364C-B81A-3D9EA150B04C}" srcOrd="1" destOrd="0" presId="urn:microsoft.com/office/officeart/2009/3/layout/HorizontalOrganizationChart"/>
    <dgm:cxn modelId="{317F56B1-6915-471F-A94B-72D63E7C02B4}" srcId="{80DB1C65-BF92-43C3-95E0-68EF65EBC042}" destId="{9F96C3C3-BADD-44DC-9BB4-AB7B5DC46845}" srcOrd="2" destOrd="0" parTransId="{A7E6B0E6-FC7C-4719-853A-85B842CC6759}" sibTransId="{AF80CFFD-2C1A-442B-B816-07A489B19007}"/>
    <dgm:cxn modelId="{53484AB2-F5A2-7646-833C-D4052C6D9EBF}" type="presOf" srcId="{E300A42C-E891-460A-B7B5-C03EDF0C2517}" destId="{98BA1B5E-D1D9-394C-8CA5-DF073D09B6E7}" srcOrd="0" destOrd="0" presId="urn:microsoft.com/office/officeart/2009/3/layout/HorizontalOrganizationChart"/>
    <dgm:cxn modelId="{494FCAB2-FD82-174F-8017-B2661F04DC32}" type="presOf" srcId="{FFF66A66-E9F4-4C0C-A712-EADE22DEB2BA}" destId="{224C7A24-DEFB-A547-A0B2-D71DEEDA7ECE}" srcOrd="0" destOrd="0" presId="urn:microsoft.com/office/officeart/2009/3/layout/HorizontalOrganizationChart"/>
    <dgm:cxn modelId="{33F3A4B4-FBF0-7847-BC5C-4774613B575C}" type="presOf" srcId="{9A23C2CB-EB09-4BE3-8816-C52497AF0FAA}" destId="{51E8246B-D898-7B4D-8D46-A624464132A6}" srcOrd="0" destOrd="0" presId="urn:microsoft.com/office/officeart/2009/3/layout/HorizontalOrganizationChart"/>
    <dgm:cxn modelId="{C0F4A5B6-EE12-6541-8B8A-547D3A643538}" type="presOf" srcId="{93CF3254-66E0-4707-AC18-0720E44FE0CE}" destId="{F182F360-D6CE-4448-8E5C-F7016E7FB8A9}" srcOrd="0" destOrd="0" presId="urn:microsoft.com/office/officeart/2009/3/layout/HorizontalOrganizationChart"/>
    <dgm:cxn modelId="{3152E7B8-651E-48A0-951D-1F5B1A7AAE49}" srcId="{07530827-86C3-4A8F-9A1B-953BDCEE2A23}" destId="{A264755E-B2A9-4EBC-A503-50EDE80D2ECD}" srcOrd="1" destOrd="0" parTransId="{8C78663A-0EC6-40A8-8A93-AA3C11DE963F}" sibTransId="{B31681C7-D471-4FB1-AF36-A35277F0878E}"/>
    <dgm:cxn modelId="{27BAF2CC-6960-4963-BAA7-10C8B67FEBD6}" srcId="{9C1DE35C-9933-4A54-9B63-74F963C0426C}" destId="{93CF3254-66E0-4707-AC18-0720E44FE0CE}" srcOrd="0" destOrd="0" parTransId="{4F0AA1BF-8951-46D2-8125-A904836BB0A0}" sibTransId="{E1A468C0-A73E-4626-9B12-85F0C2133011}"/>
    <dgm:cxn modelId="{484343CD-B9E8-4641-99F4-427081F1B1F4}" type="presOf" srcId="{ACA3D92D-7A4C-4119-85D7-114859E4E1E7}" destId="{7BD40D4C-C031-654D-B381-1A6714CCEE6C}" srcOrd="0" destOrd="0" presId="urn:microsoft.com/office/officeart/2009/3/layout/HorizontalOrganizationChart"/>
    <dgm:cxn modelId="{DA7209D0-6F77-4DA9-8F80-F740B1F7E5FF}" srcId="{9A23C2CB-EB09-4BE3-8816-C52497AF0FAA}" destId="{06857EF0-6338-4A67-9EF3-641FFADC882D}" srcOrd="2" destOrd="0" parTransId="{3D4CCB74-61C5-4C64-A729-7D9F64269A4B}" sibTransId="{953918E6-6F0C-475C-BCAE-01A55306AD74}"/>
    <dgm:cxn modelId="{D86BF0D6-89E0-674A-A681-1BFECABDBA06}" srcId="{9A23C2CB-EB09-4BE3-8816-C52497AF0FAA}" destId="{6DC34C5E-3899-D049-BE67-62B1AD10476E}" srcOrd="4" destOrd="0" parTransId="{EB59D801-B7AB-8A41-956E-AC23FB6396B5}" sibTransId="{2BA4E290-961E-9E41-BC11-E1A31915D50F}"/>
    <dgm:cxn modelId="{7A225ADA-FB04-FE4D-8DA7-1AADA67AB37D}" type="presOf" srcId="{A264755E-B2A9-4EBC-A503-50EDE80D2ECD}" destId="{520A8E3A-D0B5-4A4A-B1A8-1F7DDA387B64}" srcOrd="0" destOrd="0" presId="urn:microsoft.com/office/officeart/2009/3/layout/HorizontalOrganizationChart"/>
    <dgm:cxn modelId="{630CF3E3-9975-48E7-AC8D-7427B3D271DD}" srcId="{06857EF0-6338-4A67-9EF3-641FFADC882D}" destId="{E04C153C-E33F-4DCD-A29F-F755AE898F6F}" srcOrd="0" destOrd="0" parTransId="{ECA4F7C4-7452-4E8A-B566-B7455F8760BF}" sibTransId="{333B15FB-12CD-4402-83A5-666E48FCD797}"/>
    <dgm:cxn modelId="{935A55E7-0E00-AA4E-9462-BA764DE2DCEC}" type="presOf" srcId="{9C1DE35C-9933-4A54-9B63-74F963C0426C}" destId="{0F2ED289-6E41-5840-A3A8-91749CA33DD5}" srcOrd="1" destOrd="0" presId="urn:microsoft.com/office/officeart/2009/3/layout/HorizontalOrganizationChart"/>
    <dgm:cxn modelId="{EEE4EAE8-0E69-5449-8F41-E28814CB10ED}" type="presOf" srcId="{CF79BA57-83ED-4A95-9958-28D964D606CC}" destId="{84D80F47-C3AA-C442-BA2F-284F3E96A61C}" srcOrd="0" destOrd="0" presId="urn:microsoft.com/office/officeart/2009/3/layout/HorizontalOrganizationChart"/>
    <dgm:cxn modelId="{992DCBEA-3816-9D41-AECE-A87BDFB4C558}" type="presOf" srcId="{CF79BA57-83ED-4A95-9958-28D964D606CC}" destId="{DD1AC497-8A0B-8E46-AF76-8851B6540D5A}" srcOrd="1" destOrd="0" presId="urn:microsoft.com/office/officeart/2009/3/layout/HorizontalOrganizationChart"/>
    <dgm:cxn modelId="{FD23F9F0-3C93-C54C-8033-B11A07F63354}" type="presOf" srcId="{3D4CCB74-61C5-4C64-A729-7D9F64269A4B}" destId="{66466648-66AC-B041-9007-4FAEAE5F6D29}" srcOrd="0" destOrd="0" presId="urn:microsoft.com/office/officeart/2009/3/layout/HorizontalOrganizationChart"/>
    <dgm:cxn modelId="{2512A9F9-5A67-DC43-AC0B-A7C4ACE8254D}" type="presOf" srcId="{4F0AA1BF-8951-46D2-8125-A904836BB0A0}" destId="{0C125B2C-E549-0D4B-80E8-519C5A48C3E4}" srcOrd="0" destOrd="0" presId="urn:microsoft.com/office/officeart/2009/3/layout/HorizontalOrganizationChart"/>
    <dgm:cxn modelId="{08349BFB-E330-2242-A2B4-79065CDEC5C5}" type="presOf" srcId="{EB59D801-B7AB-8A41-956E-AC23FB6396B5}" destId="{017ABA80-EA13-BE4E-AB15-C83F0538B84C}" srcOrd="0" destOrd="0" presId="urn:microsoft.com/office/officeart/2009/3/layout/HorizontalOrganizationChart"/>
    <dgm:cxn modelId="{06FC41C6-772E-0847-875B-80773B78830E}" type="presParOf" srcId="{80A058C8-C685-1248-81D5-999FC411CFDC}" destId="{0E2645C3-8AF2-7148-83C0-2F200AFCBCE7}" srcOrd="0" destOrd="0" presId="urn:microsoft.com/office/officeart/2009/3/layout/HorizontalOrganizationChart"/>
    <dgm:cxn modelId="{4F72DADE-4804-EA46-9B2A-44EEB8E52392}" type="presParOf" srcId="{0E2645C3-8AF2-7148-83C0-2F200AFCBCE7}" destId="{4B0E0937-1D98-614D-8DF7-46C26B84EF09}" srcOrd="0" destOrd="0" presId="urn:microsoft.com/office/officeart/2009/3/layout/HorizontalOrganizationChart"/>
    <dgm:cxn modelId="{6846CB82-9FA1-914C-90F0-F1C1C0E840E1}" type="presParOf" srcId="{4B0E0937-1D98-614D-8DF7-46C26B84EF09}" destId="{51E8246B-D898-7B4D-8D46-A624464132A6}" srcOrd="0" destOrd="0" presId="urn:microsoft.com/office/officeart/2009/3/layout/HorizontalOrganizationChart"/>
    <dgm:cxn modelId="{B33AB7AC-4985-DD4C-AA75-20785CCAD90E}" type="presParOf" srcId="{4B0E0937-1D98-614D-8DF7-46C26B84EF09}" destId="{16ED556B-2889-EB40-8ADC-9DA5D5AC7F2C}" srcOrd="1" destOrd="0" presId="urn:microsoft.com/office/officeart/2009/3/layout/HorizontalOrganizationChart"/>
    <dgm:cxn modelId="{381BE88D-108F-3E40-B36A-3F49779B301E}" type="presParOf" srcId="{0E2645C3-8AF2-7148-83C0-2F200AFCBCE7}" destId="{BCA7D8E0-7C0A-9A49-B47F-066617C9FF21}" srcOrd="1" destOrd="0" presId="urn:microsoft.com/office/officeart/2009/3/layout/HorizontalOrganizationChart"/>
    <dgm:cxn modelId="{A300D071-752E-FC47-A81B-E831FD642AF5}" type="presParOf" srcId="{BCA7D8E0-7C0A-9A49-B47F-066617C9FF21}" destId="{396266BF-D6FE-914B-9D5B-2F23A42C2F91}" srcOrd="0" destOrd="0" presId="urn:microsoft.com/office/officeart/2009/3/layout/HorizontalOrganizationChart"/>
    <dgm:cxn modelId="{D5FDB292-4E85-614E-AA98-CDA7FA9362E7}" type="presParOf" srcId="{BCA7D8E0-7C0A-9A49-B47F-066617C9FF21}" destId="{5BDBBA35-3A47-C545-9C75-7E18CEDC5823}" srcOrd="1" destOrd="0" presId="urn:microsoft.com/office/officeart/2009/3/layout/HorizontalOrganizationChart"/>
    <dgm:cxn modelId="{83DE2328-8DDD-1E47-8744-F3B2F2A95E01}" type="presParOf" srcId="{5BDBBA35-3A47-C545-9C75-7E18CEDC5823}" destId="{0E308B0C-B046-CF4B-A79E-D34FAFA338DD}" srcOrd="0" destOrd="0" presId="urn:microsoft.com/office/officeart/2009/3/layout/HorizontalOrganizationChart"/>
    <dgm:cxn modelId="{93D67983-AADC-6049-9DD3-B5E7F0C6CA16}" type="presParOf" srcId="{0E308B0C-B046-CF4B-A79E-D34FAFA338DD}" destId="{D9B34B5B-E5D1-7644-99EB-0169BC2979ED}" srcOrd="0" destOrd="0" presId="urn:microsoft.com/office/officeart/2009/3/layout/HorizontalOrganizationChart"/>
    <dgm:cxn modelId="{7C6D1CAB-03DD-0C44-8DC1-A6DE5742B438}" type="presParOf" srcId="{0E308B0C-B046-CF4B-A79E-D34FAFA338DD}" destId="{CFF961CA-624E-DD44-93DF-907106D1EF16}" srcOrd="1" destOrd="0" presId="urn:microsoft.com/office/officeart/2009/3/layout/HorizontalOrganizationChart"/>
    <dgm:cxn modelId="{994844E4-53C8-134A-8850-806F82843504}" type="presParOf" srcId="{5BDBBA35-3A47-C545-9C75-7E18CEDC5823}" destId="{A6532DCC-1705-A043-8551-DA5E482896E6}" srcOrd="1" destOrd="0" presId="urn:microsoft.com/office/officeart/2009/3/layout/HorizontalOrganizationChart"/>
    <dgm:cxn modelId="{FD21D270-A82E-734C-A5D2-73A0CAFE5ACC}" type="presParOf" srcId="{A6532DCC-1705-A043-8551-DA5E482896E6}" destId="{7BD40D4C-C031-654D-B381-1A6714CCEE6C}" srcOrd="0" destOrd="0" presId="urn:microsoft.com/office/officeart/2009/3/layout/HorizontalOrganizationChart"/>
    <dgm:cxn modelId="{5FF6CAFC-1CBE-2441-9BBD-3C5DA4B224C7}" type="presParOf" srcId="{A6532DCC-1705-A043-8551-DA5E482896E6}" destId="{70598851-26D3-B746-A033-D63A6A7DB40A}" srcOrd="1" destOrd="0" presId="urn:microsoft.com/office/officeart/2009/3/layout/HorizontalOrganizationChart"/>
    <dgm:cxn modelId="{F3611ECA-BD9C-B040-9755-D0E926F3BE91}" type="presParOf" srcId="{70598851-26D3-B746-A033-D63A6A7DB40A}" destId="{D9B2D770-28CD-8B48-A629-1286292C4634}" srcOrd="0" destOrd="0" presId="urn:microsoft.com/office/officeart/2009/3/layout/HorizontalOrganizationChart"/>
    <dgm:cxn modelId="{EF8D628C-CFF1-2F41-AB90-04606EDAA88B}" type="presParOf" srcId="{D9B2D770-28CD-8B48-A629-1286292C4634}" destId="{84D80F47-C3AA-C442-BA2F-284F3E96A61C}" srcOrd="0" destOrd="0" presId="urn:microsoft.com/office/officeart/2009/3/layout/HorizontalOrganizationChart"/>
    <dgm:cxn modelId="{085B64B2-F7FE-F040-8AAA-1637B5C6727F}" type="presParOf" srcId="{D9B2D770-28CD-8B48-A629-1286292C4634}" destId="{DD1AC497-8A0B-8E46-AF76-8851B6540D5A}" srcOrd="1" destOrd="0" presId="urn:microsoft.com/office/officeart/2009/3/layout/HorizontalOrganizationChart"/>
    <dgm:cxn modelId="{2922CB10-C235-5349-9330-46C3A23571FF}" type="presParOf" srcId="{70598851-26D3-B746-A033-D63A6A7DB40A}" destId="{1AABDF91-413A-A44E-8401-7DA4569C1A96}" srcOrd="1" destOrd="0" presId="urn:microsoft.com/office/officeart/2009/3/layout/HorizontalOrganizationChart"/>
    <dgm:cxn modelId="{73A21CCA-FD38-C749-A0B8-ED4B10E3C8CD}" type="presParOf" srcId="{70598851-26D3-B746-A033-D63A6A7DB40A}" destId="{8585EB04-F031-CA47-82C2-2A5735F280CB}" srcOrd="2" destOrd="0" presId="urn:microsoft.com/office/officeart/2009/3/layout/HorizontalOrganizationChart"/>
    <dgm:cxn modelId="{4A87E8B1-F29B-9840-8B1B-FBEEC6423686}" type="presParOf" srcId="{A6532DCC-1705-A043-8551-DA5E482896E6}" destId="{B3C62DAF-5FFD-1B47-AA9F-3ED45C2A194C}" srcOrd="2" destOrd="0" presId="urn:microsoft.com/office/officeart/2009/3/layout/HorizontalOrganizationChart"/>
    <dgm:cxn modelId="{9F6E5F4C-9A58-DB40-AF39-B9B5D5208CD4}" type="presParOf" srcId="{A6532DCC-1705-A043-8551-DA5E482896E6}" destId="{3A979940-8458-FE4A-BD17-CA879E60F5FE}" srcOrd="3" destOrd="0" presId="urn:microsoft.com/office/officeart/2009/3/layout/HorizontalOrganizationChart"/>
    <dgm:cxn modelId="{7D82C5C5-7E25-EF4C-86CB-E72559725DFB}" type="presParOf" srcId="{3A979940-8458-FE4A-BD17-CA879E60F5FE}" destId="{3DDB577A-209B-CD46-93CF-D5CDA02EC071}" srcOrd="0" destOrd="0" presId="urn:microsoft.com/office/officeart/2009/3/layout/HorizontalOrganizationChart"/>
    <dgm:cxn modelId="{6A282355-79FD-0D43-B539-094C69E856C7}" type="presParOf" srcId="{3DDB577A-209B-CD46-93CF-D5CDA02EC071}" destId="{520A8E3A-D0B5-4A4A-B1A8-1F7DDA387B64}" srcOrd="0" destOrd="0" presId="urn:microsoft.com/office/officeart/2009/3/layout/HorizontalOrganizationChart"/>
    <dgm:cxn modelId="{B5C57BD0-9B39-4C42-A919-3D2965E6B066}" type="presParOf" srcId="{3DDB577A-209B-CD46-93CF-D5CDA02EC071}" destId="{3126FC93-3FE3-7F4E-BB24-C22E8A810A44}" srcOrd="1" destOrd="0" presId="urn:microsoft.com/office/officeart/2009/3/layout/HorizontalOrganizationChart"/>
    <dgm:cxn modelId="{7A78E029-0F3E-C24A-8E5A-E52BF00F38FD}" type="presParOf" srcId="{3A979940-8458-FE4A-BD17-CA879E60F5FE}" destId="{A12F243A-46EF-CF4D-8A56-B945E2C228EE}" srcOrd="1" destOrd="0" presId="urn:microsoft.com/office/officeart/2009/3/layout/HorizontalOrganizationChart"/>
    <dgm:cxn modelId="{E6C3E5BE-67E9-9544-B211-0DCB6EC45412}" type="presParOf" srcId="{3A979940-8458-FE4A-BD17-CA879E60F5FE}" destId="{D8CB7CD5-77D3-6749-A708-26A029EC1815}" srcOrd="2" destOrd="0" presId="urn:microsoft.com/office/officeart/2009/3/layout/HorizontalOrganizationChart"/>
    <dgm:cxn modelId="{E594B22E-3D23-3A4B-ABA4-42116EE8D209}" type="presParOf" srcId="{5BDBBA35-3A47-C545-9C75-7E18CEDC5823}" destId="{A59A4478-F8EB-8F4F-9E84-5827F6F794F5}" srcOrd="2" destOrd="0" presId="urn:microsoft.com/office/officeart/2009/3/layout/HorizontalOrganizationChart"/>
    <dgm:cxn modelId="{BD6E9084-EF2C-A346-9243-B98C3442A11C}" type="presParOf" srcId="{BCA7D8E0-7C0A-9A49-B47F-066617C9FF21}" destId="{98BA1B5E-D1D9-394C-8CA5-DF073D09B6E7}" srcOrd="2" destOrd="0" presId="urn:microsoft.com/office/officeart/2009/3/layout/HorizontalOrganizationChart"/>
    <dgm:cxn modelId="{5809B5C5-A153-8646-A07C-2808E4DE75A4}" type="presParOf" srcId="{BCA7D8E0-7C0A-9A49-B47F-066617C9FF21}" destId="{AB4527AC-724A-B24F-A47D-B15924E9B381}" srcOrd="3" destOrd="0" presId="urn:microsoft.com/office/officeart/2009/3/layout/HorizontalOrganizationChart"/>
    <dgm:cxn modelId="{C05E86AA-5B3F-CA4A-9139-A6EE4C498C22}" type="presParOf" srcId="{AB4527AC-724A-B24F-A47D-B15924E9B381}" destId="{E168022E-C69A-8F4B-AEB2-BF8C711B56AD}" srcOrd="0" destOrd="0" presId="urn:microsoft.com/office/officeart/2009/3/layout/HorizontalOrganizationChart"/>
    <dgm:cxn modelId="{59AEE372-6842-504F-B082-43F234F2BF32}" type="presParOf" srcId="{E168022E-C69A-8F4B-AEB2-BF8C711B56AD}" destId="{9D50340D-8BA2-E74B-844B-3B8853AB7DD2}" srcOrd="0" destOrd="0" presId="urn:microsoft.com/office/officeart/2009/3/layout/HorizontalOrganizationChart"/>
    <dgm:cxn modelId="{4D64ACA1-04A8-7E41-8036-A22F871A19CF}" type="presParOf" srcId="{E168022E-C69A-8F4B-AEB2-BF8C711B56AD}" destId="{669CFFA8-619B-5A40-911A-2E06ED7F08F5}" srcOrd="1" destOrd="0" presId="urn:microsoft.com/office/officeart/2009/3/layout/HorizontalOrganizationChart"/>
    <dgm:cxn modelId="{401DF706-7BBB-5B46-8DF4-EC923B626FDE}" type="presParOf" srcId="{AB4527AC-724A-B24F-A47D-B15924E9B381}" destId="{CCCF16BD-8983-694A-BC3F-843FFFDFD146}" srcOrd="1" destOrd="0" presId="urn:microsoft.com/office/officeart/2009/3/layout/HorizontalOrganizationChart"/>
    <dgm:cxn modelId="{868D5BAE-E924-774B-9053-C87B6BD04AF0}" type="presParOf" srcId="{CCCF16BD-8983-694A-BC3F-843FFFDFD146}" destId="{D21D806C-8F8D-B944-9950-6F96B3FBEE3A}" srcOrd="0" destOrd="0" presId="urn:microsoft.com/office/officeart/2009/3/layout/HorizontalOrganizationChart"/>
    <dgm:cxn modelId="{F61B54E9-CB9B-9C47-AB93-7C0A5DF9A8F5}" type="presParOf" srcId="{CCCF16BD-8983-694A-BC3F-843FFFDFD146}" destId="{3429BAA7-5B0D-9D42-9B8D-028E4B3B6908}" srcOrd="1" destOrd="0" presId="urn:microsoft.com/office/officeart/2009/3/layout/HorizontalOrganizationChart"/>
    <dgm:cxn modelId="{48E4F506-030C-8246-B8A6-0819D8B9BCBB}" type="presParOf" srcId="{3429BAA7-5B0D-9D42-9B8D-028E4B3B6908}" destId="{6FEE6FE7-4B14-DA49-A7CD-5B125A6C14C8}" srcOrd="0" destOrd="0" presId="urn:microsoft.com/office/officeart/2009/3/layout/HorizontalOrganizationChart"/>
    <dgm:cxn modelId="{19DCC265-0F57-4D44-B53D-2DE1C5C29CB0}" type="presParOf" srcId="{6FEE6FE7-4B14-DA49-A7CD-5B125A6C14C8}" destId="{224C7A24-DEFB-A547-A0B2-D71DEEDA7ECE}" srcOrd="0" destOrd="0" presId="urn:microsoft.com/office/officeart/2009/3/layout/HorizontalOrganizationChart"/>
    <dgm:cxn modelId="{33C06168-0B33-6A4D-8502-6EE4573801A4}" type="presParOf" srcId="{6FEE6FE7-4B14-DA49-A7CD-5B125A6C14C8}" destId="{6C85F633-49A3-9F49-B8D0-A34ABA09D572}" srcOrd="1" destOrd="0" presId="urn:microsoft.com/office/officeart/2009/3/layout/HorizontalOrganizationChart"/>
    <dgm:cxn modelId="{9D14B1D0-46A2-1E47-A2ED-8EDB223A1A74}" type="presParOf" srcId="{3429BAA7-5B0D-9D42-9B8D-028E4B3B6908}" destId="{FD55A88F-A7D5-A545-B4A7-C928157BC5E4}" srcOrd="1" destOrd="0" presId="urn:microsoft.com/office/officeart/2009/3/layout/HorizontalOrganizationChart"/>
    <dgm:cxn modelId="{B7EA5045-0A79-3E48-8A6E-9233D885A7F9}" type="presParOf" srcId="{3429BAA7-5B0D-9D42-9B8D-028E4B3B6908}" destId="{0939F0BD-59D8-AD43-B339-A88409170CC6}" srcOrd="2" destOrd="0" presId="urn:microsoft.com/office/officeart/2009/3/layout/HorizontalOrganizationChart"/>
    <dgm:cxn modelId="{36FB0406-2902-5340-9E0F-81B2A36CDDAB}" type="presParOf" srcId="{CCCF16BD-8983-694A-BC3F-843FFFDFD146}" destId="{F133530F-E32F-4D4E-8E83-017240340125}" srcOrd="2" destOrd="0" presId="urn:microsoft.com/office/officeart/2009/3/layout/HorizontalOrganizationChart"/>
    <dgm:cxn modelId="{0599C3DC-CE71-0B47-B547-55FD67998FA5}" type="presParOf" srcId="{CCCF16BD-8983-694A-BC3F-843FFFDFD146}" destId="{E584DA1B-A984-7448-9D9D-6050B64FA4B0}" srcOrd="3" destOrd="0" presId="urn:microsoft.com/office/officeart/2009/3/layout/HorizontalOrganizationChart"/>
    <dgm:cxn modelId="{C60BE859-12CD-2241-8847-A02ABE42C22D}" type="presParOf" srcId="{E584DA1B-A984-7448-9D9D-6050B64FA4B0}" destId="{9CA33D09-4FA9-2040-8FBD-16E5425AF0E0}" srcOrd="0" destOrd="0" presId="urn:microsoft.com/office/officeart/2009/3/layout/HorizontalOrganizationChart"/>
    <dgm:cxn modelId="{5C33E483-2D4D-6E4F-8FA8-C6F8A0D86981}" type="presParOf" srcId="{9CA33D09-4FA9-2040-8FBD-16E5425AF0E0}" destId="{F69AC7C3-A2AD-2D41-8DE9-A2A176D5C4A5}" srcOrd="0" destOrd="0" presId="urn:microsoft.com/office/officeart/2009/3/layout/HorizontalOrganizationChart"/>
    <dgm:cxn modelId="{A0B98AFE-1F9B-5546-B276-117F316D804E}" type="presParOf" srcId="{9CA33D09-4FA9-2040-8FBD-16E5425AF0E0}" destId="{F0B5CB90-BFDC-CD4C-9745-F8CEDD771BF4}" srcOrd="1" destOrd="0" presId="urn:microsoft.com/office/officeart/2009/3/layout/HorizontalOrganizationChart"/>
    <dgm:cxn modelId="{812049C3-A233-3D49-BF0E-856CABE2966A}" type="presParOf" srcId="{E584DA1B-A984-7448-9D9D-6050B64FA4B0}" destId="{1A1DE373-DFCA-2844-97D5-FE29D2EAB1F7}" srcOrd="1" destOrd="0" presId="urn:microsoft.com/office/officeart/2009/3/layout/HorizontalOrganizationChart"/>
    <dgm:cxn modelId="{63FC2ADD-AA34-1D4D-9850-1B50BFB21BD1}" type="presParOf" srcId="{E584DA1B-A984-7448-9D9D-6050B64FA4B0}" destId="{20805218-3CFA-DD4F-A8A2-B876FD10DA1B}" srcOrd="2" destOrd="0" presId="urn:microsoft.com/office/officeart/2009/3/layout/HorizontalOrganizationChart"/>
    <dgm:cxn modelId="{88AA2E64-834D-504C-9824-190BD4D19FC4}" type="presParOf" srcId="{CCCF16BD-8983-694A-BC3F-843FFFDFD146}" destId="{4C8ED473-285B-D945-BBAF-7816250BEB46}" srcOrd="4" destOrd="0" presId="urn:microsoft.com/office/officeart/2009/3/layout/HorizontalOrganizationChart"/>
    <dgm:cxn modelId="{4A9CEEE8-2FFE-5F49-98BB-6C8168F9D818}" type="presParOf" srcId="{CCCF16BD-8983-694A-BC3F-843FFFDFD146}" destId="{1C4F44D2-E22A-C44B-9BD9-39CE927CD6BE}" srcOrd="5" destOrd="0" presId="urn:microsoft.com/office/officeart/2009/3/layout/HorizontalOrganizationChart"/>
    <dgm:cxn modelId="{9F305DAC-C70A-084D-8316-0AAABE34A705}" type="presParOf" srcId="{1C4F44D2-E22A-C44B-9BD9-39CE927CD6BE}" destId="{F45FCB45-737B-7F40-A313-E8D52AF76FC5}" srcOrd="0" destOrd="0" presId="urn:microsoft.com/office/officeart/2009/3/layout/HorizontalOrganizationChart"/>
    <dgm:cxn modelId="{C3C9FD30-8726-6A48-81FB-FFC8DBE151D5}" type="presParOf" srcId="{F45FCB45-737B-7F40-A313-E8D52AF76FC5}" destId="{6D80FA4B-B39E-2949-9042-CDCD4EFC787F}" srcOrd="0" destOrd="0" presId="urn:microsoft.com/office/officeart/2009/3/layout/HorizontalOrganizationChart"/>
    <dgm:cxn modelId="{104882F5-50CB-6A4E-AB6A-749D217920FC}" type="presParOf" srcId="{F45FCB45-737B-7F40-A313-E8D52AF76FC5}" destId="{F573E962-96D7-1D4C-A505-1FDAEB33FC6E}" srcOrd="1" destOrd="0" presId="urn:microsoft.com/office/officeart/2009/3/layout/HorizontalOrganizationChart"/>
    <dgm:cxn modelId="{214990BF-8DB8-D644-863C-0A12750DEB33}" type="presParOf" srcId="{1C4F44D2-E22A-C44B-9BD9-39CE927CD6BE}" destId="{F231363A-31C5-9F4B-94A3-4907E4F3C4B7}" srcOrd="1" destOrd="0" presId="urn:microsoft.com/office/officeart/2009/3/layout/HorizontalOrganizationChart"/>
    <dgm:cxn modelId="{4FD3FFEF-FB94-7D44-A5DF-7B3467B8A78F}" type="presParOf" srcId="{1C4F44D2-E22A-C44B-9BD9-39CE927CD6BE}" destId="{B7403C4E-E8F6-BF42-8DAE-3304A99892ED}" srcOrd="2" destOrd="0" presId="urn:microsoft.com/office/officeart/2009/3/layout/HorizontalOrganizationChart"/>
    <dgm:cxn modelId="{B62D740E-AEDB-5A49-A1E3-FCC9A35509D1}" type="presParOf" srcId="{AB4527AC-724A-B24F-A47D-B15924E9B381}" destId="{802A88E8-18AB-5C4F-94FF-688266FA89C3}" srcOrd="2" destOrd="0" presId="urn:microsoft.com/office/officeart/2009/3/layout/HorizontalOrganizationChart"/>
    <dgm:cxn modelId="{CCB98A38-9EFD-F94B-8F2B-4F25BD882240}" type="presParOf" srcId="{BCA7D8E0-7C0A-9A49-B47F-066617C9FF21}" destId="{66466648-66AC-B041-9007-4FAEAE5F6D29}" srcOrd="4" destOrd="0" presId="urn:microsoft.com/office/officeart/2009/3/layout/HorizontalOrganizationChart"/>
    <dgm:cxn modelId="{14617CF0-4201-DF42-B219-7579A62D6051}" type="presParOf" srcId="{BCA7D8E0-7C0A-9A49-B47F-066617C9FF21}" destId="{5A30A595-BE2C-B648-A822-04B283016FC5}" srcOrd="5" destOrd="0" presId="urn:microsoft.com/office/officeart/2009/3/layout/HorizontalOrganizationChart"/>
    <dgm:cxn modelId="{6DB3A377-AB8D-2445-88D0-8F37943FADF8}" type="presParOf" srcId="{5A30A595-BE2C-B648-A822-04B283016FC5}" destId="{12CA3632-7FF9-BF4E-A2C2-496886AE4E16}" srcOrd="0" destOrd="0" presId="urn:microsoft.com/office/officeart/2009/3/layout/HorizontalOrganizationChart"/>
    <dgm:cxn modelId="{06759661-1F7A-BC47-849E-937DC088FE28}" type="presParOf" srcId="{12CA3632-7FF9-BF4E-A2C2-496886AE4E16}" destId="{020962A4-50C9-134A-9134-77B100B70298}" srcOrd="0" destOrd="0" presId="urn:microsoft.com/office/officeart/2009/3/layout/HorizontalOrganizationChart"/>
    <dgm:cxn modelId="{0AF1F2E3-458B-834C-8FA9-3B223C8ADCF5}" type="presParOf" srcId="{12CA3632-7FF9-BF4E-A2C2-496886AE4E16}" destId="{03A69E00-B021-2445-99A0-B4516B490EA4}" srcOrd="1" destOrd="0" presId="urn:microsoft.com/office/officeart/2009/3/layout/HorizontalOrganizationChart"/>
    <dgm:cxn modelId="{AB553730-B888-5040-8B0A-81A546FC77B5}" type="presParOf" srcId="{5A30A595-BE2C-B648-A822-04B283016FC5}" destId="{5C9EF3B7-AB88-1841-8123-F07CF3DFCAF6}" srcOrd="1" destOrd="0" presId="urn:microsoft.com/office/officeart/2009/3/layout/HorizontalOrganizationChart"/>
    <dgm:cxn modelId="{159B6563-BF1E-0B46-8B2B-CFE372C3BD2B}" type="presParOf" srcId="{5C9EF3B7-AB88-1841-8123-F07CF3DFCAF6}" destId="{4DE92484-31A9-6C4A-8D70-E9B8117B6214}" srcOrd="0" destOrd="0" presId="urn:microsoft.com/office/officeart/2009/3/layout/HorizontalOrganizationChart"/>
    <dgm:cxn modelId="{C61C4D6A-A27C-4E45-9640-567808D78D65}" type="presParOf" srcId="{5C9EF3B7-AB88-1841-8123-F07CF3DFCAF6}" destId="{E85A552F-3224-BE4B-88B4-FA50E04A8092}" srcOrd="1" destOrd="0" presId="urn:microsoft.com/office/officeart/2009/3/layout/HorizontalOrganizationChart"/>
    <dgm:cxn modelId="{79F524E2-B9AF-C74D-AB4B-9B885A2354FF}" type="presParOf" srcId="{E85A552F-3224-BE4B-88B4-FA50E04A8092}" destId="{A5C5A805-C7A7-9A43-A712-817CD8A4FB90}" srcOrd="0" destOrd="0" presId="urn:microsoft.com/office/officeart/2009/3/layout/HorizontalOrganizationChart"/>
    <dgm:cxn modelId="{40C4355C-1030-8544-AD28-7CCAD830039C}" type="presParOf" srcId="{A5C5A805-C7A7-9A43-A712-817CD8A4FB90}" destId="{89609694-63BD-6941-9BB1-9DCD11C64571}" srcOrd="0" destOrd="0" presId="urn:microsoft.com/office/officeart/2009/3/layout/HorizontalOrganizationChart"/>
    <dgm:cxn modelId="{4DB9DD73-8513-CB4A-9AD5-D4BCE15114E1}" type="presParOf" srcId="{A5C5A805-C7A7-9A43-A712-817CD8A4FB90}" destId="{7C3E53F3-9EF7-6545-937F-567B09665059}" srcOrd="1" destOrd="0" presId="urn:microsoft.com/office/officeart/2009/3/layout/HorizontalOrganizationChart"/>
    <dgm:cxn modelId="{E96D88A2-D02C-EF4A-8E62-A3DD4D0FB127}" type="presParOf" srcId="{E85A552F-3224-BE4B-88B4-FA50E04A8092}" destId="{5039E017-616E-B545-AED6-ECA16E171B7F}" srcOrd="1" destOrd="0" presId="urn:microsoft.com/office/officeart/2009/3/layout/HorizontalOrganizationChart"/>
    <dgm:cxn modelId="{F5AF6E59-91F7-B944-A1CA-1636CC628CBD}" type="presParOf" srcId="{E85A552F-3224-BE4B-88B4-FA50E04A8092}" destId="{618D521C-A5E5-3345-AF2A-ADFC872EAC01}" srcOrd="2" destOrd="0" presId="urn:microsoft.com/office/officeart/2009/3/layout/HorizontalOrganizationChart"/>
    <dgm:cxn modelId="{903A04F1-E54F-3C40-86C3-4553120BECB1}" type="presParOf" srcId="{5A30A595-BE2C-B648-A822-04B283016FC5}" destId="{68461A1C-AA5E-5B45-A1A5-1F3A6B7F458A}" srcOrd="2" destOrd="0" presId="urn:microsoft.com/office/officeart/2009/3/layout/HorizontalOrganizationChart"/>
    <dgm:cxn modelId="{B9D07677-66F7-9C4C-9CF0-A07C2C18FA84}" type="presParOf" srcId="{BCA7D8E0-7C0A-9A49-B47F-066617C9FF21}" destId="{C28FFFF0-17C8-294C-942D-4F60ADF3D61A}" srcOrd="6" destOrd="0" presId="urn:microsoft.com/office/officeart/2009/3/layout/HorizontalOrganizationChart"/>
    <dgm:cxn modelId="{34ADE56F-C559-B745-9422-40C6CCB9F5FF}" type="presParOf" srcId="{BCA7D8E0-7C0A-9A49-B47F-066617C9FF21}" destId="{3CF76A42-EB6E-0B4C-807F-F74B44CE1F81}" srcOrd="7" destOrd="0" presId="urn:microsoft.com/office/officeart/2009/3/layout/HorizontalOrganizationChart"/>
    <dgm:cxn modelId="{B2A1AC55-841A-5B40-A5CD-8466D23F5025}" type="presParOf" srcId="{3CF76A42-EB6E-0B4C-807F-F74B44CE1F81}" destId="{6E2169BC-11EA-F64C-8F7C-AE462CB9D0F1}" srcOrd="0" destOrd="0" presId="urn:microsoft.com/office/officeart/2009/3/layout/HorizontalOrganizationChart"/>
    <dgm:cxn modelId="{C9E0F6D3-5B35-EF4B-B855-1D865051ECF6}" type="presParOf" srcId="{6E2169BC-11EA-F64C-8F7C-AE462CB9D0F1}" destId="{B26114D4-A505-D744-A3F5-C46C1CB72561}" srcOrd="0" destOrd="0" presId="urn:microsoft.com/office/officeart/2009/3/layout/HorizontalOrganizationChart"/>
    <dgm:cxn modelId="{E5A4E11A-A9E4-A848-B5E4-1A3248EC31DE}" type="presParOf" srcId="{6E2169BC-11EA-F64C-8F7C-AE462CB9D0F1}" destId="{0F2ED289-6E41-5840-A3A8-91749CA33DD5}" srcOrd="1" destOrd="0" presId="urn:microsoft.com/office/officeart/2009/3/layout/HorizontalOrganizationChart"/>
    <dgm:cxn modelId="{DE75F92B-A5B6-E444-B5CD-CE63171D857A}" type="presParOf" srcId="{3CF76A42-EB6E-0B4C-807F-F74B44CE1F81}" destId="{E2671665-75A8-BA4E-A152-8DCAC5046E05}" srcOrd="1" destOrd="0" presId="urn:microsoft.com/office/officeart/2009/3/layout/HorizontalOrganizationChart"/>
    <dgm:cxn modelId="{44D891E0-FC26-2445-AD83-3DB7D064C2FC}" type="presParOf" srcId="{E2671665-75A8-BA4E-A152-8DCAC5046E05}" destId="{0C125B2C-E549-0D4B-80E8-519C5A48C3E4}" srcOrd="0" destOrd="0" presId="urn:microsoft.com/office/officeart/2009/3/layout/HorizontalOrganizationChart"/>
    <dgm:cxn modelId="{432649FB-F3B2-3B42-9F32-8238B7B45300}" type="presParOf" srcId="{E2671665-75A8-BA4E-A152-8DCAC5046E05}" destId="{FA5AB0FC-55C5-9C4D-8FAE-D2A7E70FE3B2}" srcOrd="1" destOrd="0" presId="urn:microsoft.com/office/officeart/2009/3/layout/HorizontalOrganizationChart"/>
    <dgm:cxn modelId="{B599ECF3-793E-704C-909D-EE7925C271BD}" type="presParOf" srcId="{FA5AB0FC-55C5-9C4D-8FAE-D2A7E70FE3B2}" destId="{46D00EFD-0F1C-8A4F-97EB-0794E95AF322}" srcOrd="0" destOrd="0" presId="urn:microsoft.com/office/officeart/2009/3/layout/HorizontalOrganizationChart"/>
    <dgm:cxn modelId="{8A91D1D2-A3C3-FD43-B873-006B674989C5}" type="presParOf" srcId="{46D00EFD-0F1C-8A4F-97EB-0794E95AF322}" destId="{F182F360-D6CE-4448-8E5C-F7016E7FB8A9}" srcOrd="0" destOrd="0" presId="urn:microsoft.com/office/officeart/2009/3/layout/HorizontalOrganizationChart"/>
    <dgm:cxn modelId="{A9360CB6-2023-6F42-95BC-C935B8D61D62}" type="presParOf" srcId="{46D00EFD-0F1C-8A4F-97EB-0794E95AF322}" destId="{9DA2DCA1-6632-6542-9CF6-0AB618069145}" srcOrd="1" destOrd="0" presId="urn:microsoft.com/office/officeart/2009/3/layout/HorizontalOrganizationChart"/>
    <dgm:cxn modelId="{5CBBAA4A-F98A-9847-87AE-87EB80CCFEEB}" type="presParOf" srcId="{FA5AB0FC-55C5-9C4D-8FAE-D2A7E70FE3B2}" destId="{A8D79096-2DA8-634A-8BEA-0E84DAD33D3B}" srcOrd="1" destOrd="0" presId="urn:microsoft.com/office/officeart/2009/3/layout/HorizontalOrganizationChart"/>
    <dgm:cxn modelId="{F01AC341-6CE8-B940-A243-A3456ED5D2D9}" type="presParOf" srcId="{FA5AB0FC-55C5-9C4D-8FAE-D2A7E70FE3B2}" destId="{E8F1528E-3174-0642-8D39-2220FB5152B3}" srcOrd="2" destOrd="0" presId="urn:microsoft.com/office/officeart/2009/3/layout/HorizontalOrganizationChart"/>
    <dgm:cxn modelId="{99239F82-CA4B-0E4A-86DC-B6E46D00DDD3}" type="presParOf" srcId="{3CF76A42-EB6E-0B4C-807F-F74B44CE1F81}" destId="{15C1F296-71C7-AB4C-954C-3DAD35E6CB90}" srcOrd="2" destOrd="0" presId="urn:microsoft.com/office/officeart/2009/3/layout/HorizontalOrganizationChart"/>
    <dgm:cxn modelId="{895D7DEB-BB07-334B-B4DB-824CC19EECA6}" type="presParOf" srcId="{BCA7D8E0-7C0A-9A49-B47F-066617C9FF21}" destId="{017ABA80-EA13-BE4E-AB15-C83F0538B84C}" srcOrd="8" destOrd="0" presId="urn:microsoft.com/office/officeart/2009/3/layout/HorizontalOrganizationChart"/>
    <dgm:cxn modelId="{E857BE7B-9EAE-1F48-9493-85391D014480}" type="presParOf" srcId="{BCA7D8E0-7C0A-9A49-B47F-066617C9FF21}" destId="{D3DA9383-CA5D-E847-805B-7A495196AB46}" srcOrd="9" destOrd="0" presId="urn:microsoft.com/office/officeart/2009/3/layout/HorizontalOrganizationChart"/>
    <dgm:cxn modelId="{A9686E72-75FD-054C-925B-BC2974CF18E1}" type="presParOf" srcId="{D3DA9383-CA5D-E847-805B-7A495196AB46}" destId="{4BF184B1-AEFC-9A4A-81DB-D753887C2408}" srcOrd="0" destOrd="0" presId="urn:microsoft.com/office/officeart/2009/3/layout/HorizontalOrganizationChart"/>
    <dgm:cxn modelId="{66451B12-B493-4946-B96B-465FC9D0BA30}" type="presParOf" srcId="{4BF184B1-AEFC-9A4A-81DB-D753887C2408}" destId="{CF65578D-F0C1-6B46-BDD6-2F0EC4112F1C}" srcOrd="0" destOrd="0" presId="urn:microsoft.com/office/officeart/2009/3/layout/HorizontalOrganizationChart"/>
    <dgm:cxn modelId="{36318595-A3F6-CF46-AB15-9EDB9DE2C3AF}" type="presParOf" srcId="{4BF184B1-AEFC-9A4A-81DB-D753887C2408}" destId="{95E20AA8-B994-364C-B81A-3D9EA150B04C}" srcOrd="1" destOrd="0" presId="urn:microsoft.com/office/officeart/2009/3/layout/HorizontalOrganizationChart"/>
    <dgm:cxn modelId="{133AAC61-951B-D744-A789-B9CC65AE35D1}" type="presParOf" srcId="{D3DA9383-CA5D-E847-805B-7A495196AB46}" destId="{20BE4EB1-43CB-434C-9650-2AB80E99670A}" srcOrd="1" destOrd="0" presId="urn:microsoft.com/office/officeart/2009/3/layout/HorizontalOrganizationChart"/>
    <dgm:cxn modelId="{7A1A7746-45B8-4F41-A914-56D9B546E269}" type="presParOf" srcId="{20BE4EB1-43CB-434C-9650-2AB80E99670A}" destId="{4832894F-2054-9549-BE49-6292D8FE5E9C}" srcOrd="0" destOrd="0" presId="urn:microsoft.com/office/officeart/2009/3/layout/HorizontalOrganizationChart"/>
    <dgm:cxn modelId="{ECB08305-FC6F-4347-838D-FBC577913C32}" type="presParOf" srcId="{20BE4EB1-43CB-434C-9650-2AB80E99670A}" destId="{B06EE0AF-1290-6747-961D-3CE58BC6F465}" srcOrd="1" destOrd="0" presId="urn:microsoft.com/office/officeart/2009/3/layout/HorizontalOrganizationChart"/>
    <dgm:cxn modelId="{024CE028-08C6-434B-8B33-295833359601}" type="presParOf" srcId="{B06EE0AF-1290-6747-961D-3CE58BC6F465}" destId="{22A9F4FC-FB62-3F42-8C49-E4BC3CC9EA85}" srcOrd="0" destOrd="0" presId="urn:microsoft.com/office/officeart/2009/3/layout/HorizontalOrganizationChart"/>
    <dgm:cxn modelId="{275DD7BD-A2A7-9340-9288-446F7C9E0731}" type="presParOf" srcId="{22A9F4FC-FB62-3F42-8C49-E4BC3CC9EA85}" destId="{6F47BDC4-70A5-E542-918B-B9EC3F98032C}" srcOrd="0" destOrd="0" presId="urn:microsoft.com/office/officeart/2009/3/layout/HorizontalOrganizationChart"/>
    <dgm:cxn modelId="{1226E336-2AE0-E24D-ABD9-87AF22761F00}" type="presParOf" srcId="{22A9F4FC-FB62-3F42-8C49-E4BC3CC9EA85}" destId="{81F3E503-0A58-AE4E-9C91-C09CF569D85A}" srcOrd="1" destOrd="0" presId="urn:microsoft.com/office/officeart/2009/3/layout/HorizontalOrganizationChart"/>
    <dgm:cxn modelId="{533C8F8F-10B0-3C49-AFB7-C9E1435FC39C}" type="presParOf" srcId="{B06EE0AF-1290-6747-961D-3CE58BC6F465}" destId="{CAE60087-0DE6-9948-9269-1CB90B7443F5}" srcOrd="1" destOrd="0" presId="urn:microsoft.com/office/officeart/2009/3/layout/HorizontalOrganizationChart"/>
    <dgm:cxn modelId="{9BEDC4CC-937F-2845-8186-ACEB5EAAF35E}" type="presParOf" srcId="{B06EE0AF-1290-6747-961D-3CE58BC6F465}" destId="{817FCD90-062B-224F-BA34-C2389FEA0B61}" srcOrd="2" destOrd="0" presId="urn:microsoft.com/office/officeart/2009/3/layout/HorizontalOrganizationChart"/>
    <dgm:cxn modelId="{5675593B-E6D7-4149-A97E-20907CA6CB43}" type="presParOf" srcId="{D3DA9383-CA5D-E847-805B-7A495196AB46}" destId="{87569B52-7339-7446-8DCB-CA6DF2E093E5}" srcOrd="2" destOrd="0" presId="urn:microsoft.com/office/officeart/2009/3/layout/HorizontalOrganizationChart"/>
    <dgm:cxn modelId="{9126C920-FFF0-2841-951C-C00045F746A7}" type="presParOf" srcId="{0E2645C3-8AF2-7148-83C0-2F200AFCBCE7}" destId="{D690A5EB-AD93-0A40-863E-FE35159A83E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5ECC4-253B-4C04-8839-F3FB7612A95C}">
      <dsp:nvSpPr>
        <dsp:cNvPr id="0" name=""/>
        <dsp:cNvSpPr/>
      </dsp:nvSpPr>
      <dsp:spPr>
        <a:xfrm>
          <a:off x="10364" y="602013"/>
          <a:ext cx="1191064" cy="7792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Features</a:t>
          </a:r>
        </a:p>
      </dsp:txBody>
      <dsp:txXfrm>
        <a:off x="33188" y="624837"/>
        <a:ext cx="1145416" cy="733623"/>
      </dsp:txXfrm>
    </dsp:sp>
    <dsp:sp modelId="{AC652D35-0764-4E7D-B327-627595A525CE}">
      <dsp:nvSpPr>
        <dsp:cNvPr id="0" name=""/>
        <dsp:cNvSpPr/>
      </dsp:nvSpPr>
      <dsp:spPr>
        <a:xfrm>
          <a:off x="1301097" y="868059"/>
          <a:ext cx="211298" cy="24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01097" y="917495"/>
        <a:ext cx="147909" cy="148307"/>
      </dsp:txXfrm>
    </dsp:sp>
    <dsp:sp modelId="{6EF21CD4-0DBA-F24E-93CC-30E7275420B4}">
      <dsp:nvSpPr>
        <dsp:cNvPr id="0" name=""/>
        <dsp:cNvSpPr/>
      </dsp:nvSpPr>
      <dsp:spPr>
        <a:xfrm>
          <a:off x="1600104" y="602013"/>
          <a:ext cx="996690" cy="7792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Collect Data</a:t>
          </a:r>
        </a:p>
      </dsp:txBody>
      <dsp:txXfrm>
        <a:off x="1622928" y="624837"/>
        <a:ext cx="951042" cy="733623"/>
      </dsp:txXfrm>
    </dsp:sp>
    <dsp:sp modelId="{BD736186-99B3-4941-B0AE-DBE5ADF6E385}">
      <dsp:nvSpPr>
        <dsp:cNvPr id="0" name=""/>
        <dsp:cNvSpPr/>
      </dsp:nvSpPr>
      <dsp:spPr>
        <a:xfrm>
          <a:off x="2696464" y="868059"/>
          <a:ext cx="211298" cy="24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696464" y="917495"/>
        <a:ext cx="147909" cy="148307"/>
      </dsp:txXfrm>
    </dsp:sp>
    <dsp:sp modelId="{9A2B435F-AC66-4D04-BF39-588AD08BD521}">
      <dsp:nvSpPr>
        <dsp:cNvPr id="0" name=""/>
        <dsp:cNvSpPr/>
      </dsp:nvSpPr>
      <dsp:spPr>
        <a:xfrm>
          <a:off x="2995471" y="602013"/>
          <a:ext cx="996690" cy="7792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Clean Data</a:t>
          </a:r>
        </a:p>
      </dsp:txBody>
      <dsp:txXfrm>
        <a:off x="3018295" y="624837"/>
        <a:ext cx="951042" cy="733623"/>
      </dsp:txXfrm>
    </dsp:sp>
    <dsp:sp modelId="{884FED87-DE7F-49DF-8AA0-D91E658DEA42}">
      <dsp:nvSpPr>
        <dsp:cNvPr id="0" name=""/>
        <dsp:cNvSpPr/>
      </dsp:nvSpPr>
      <dsp:spPr>
        <a:xfrm>
          <a:off x="4091830" y="868059"/>
          <a:ext cx="211298" cy="24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091830" y="917495"/>
        <a:ext cx="147909" cy="148307"/>
      </dsp:txXfrm>
    </dsp:sp>
    <dsp:sp modelId="{C2819F83-16C8-4C1D-AFDA-4BAFE6D39AF6}">
      <dsp:nvSpPr>
        <dsp:cNvPr id="0" name=""/>
        <dsp:cNvSpPr/>
      </dsp:nvSpPr>
      <dsp:spPr>
        <a:xfrm>
          <a:off x="4390837" y="602013"/>
          <a:ext cx="996690" cy="7792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Scale Data</a:t>
          </a:r>
        </a:p>
      </dsp:txBody>
      <dsp:txXfrm>
        <a:off x="4413661" y="624837"/>
        <a:ext cx="951042" cy="733623"/>
      </dsp:txXfrm>
    </dsp:sp>
    <dsp:sp modelId="{4345A6BF-2CC5-45B2-963F-2E545635FEFF}">
      <dsp:nvSpPr>
        <dsp:cNvPr id="0" name=""/>
        <dsp:cNvSpPr/>
      </dsp:nvSpPr>
      <dsp:spPr>
        <a:xfrm>
          <a:off x="5487197" y="868059"/>
          <a:ext cx="211298" cy="24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487197" y="917495"/>
        <a:ext cx="147909" cy="148307"/>
      </dsp:txXfrm>
    </dsp:sp>
    <dsp:sp modelId="{6AAFB52E-B926-4E3A-8167-982640DE9064}">
      <dsp:nvSpPr>
        <dsp:cNvPr id="0" name=""/>
        <dsp:cNvSpPr/>
      </dsp:nvSpPr>
      <dsp:spPr>
        <a:xfrm>
          <a:off x="5786204" y="602013"/>
          <a:ext cx="996690" cy="7792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Assign Weight</a:t>
          </a:r>
        </a:p>
      </dsp:txBody>
      <dsp:txXfrm>
        <a:off x="5809028" y="624837"/>
        <a:ext cx="951042" cy="733623"/>
      </dsp:txXfrm>
    </dsp:sp>
    <dsp:sp modelId="{F4615DBB-5773-4515-AD2C-845F6506A752}">
      <dsp:nvSpPr>
        <dsp:cNvPr id="0" name=""/>
        <dsp:cNvSpPr/>
      </dsp:nvSpPr>
      <dsp:spPr>
        <a:xfrm>
          <a:off x="6882563" y="868059"/>
          <a:ext cx="211298" cy="24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882563" y="917495"/>
        <a:ext cx="147909" cy="148307"/>
      </dsp:txXfrm>
    </dsp:sp>
    <dsp:sp modelId="{ECF0F1DD-ADCC-4A42-A570-CEA81E0E0F2B}">
      <dsp:nvSpPr>
        <dsp:cNvPr id="0" name=""/>
        <dsp:cNvSpPr/>
      </dsp:nvSpPr>
      <dsp:spPr>
        <a:xfrm>
          <a:off x="7181570" y="602013"/>
          <a:ext cx="996690" cy="7792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Final Score</a:t>
          </a:r>
        </a:p>
      </dsp:txBody>
      <dsp:txXfrm>
        <a:off x="7204394" y="624837"/>
        <a:ext cx="951042" cy="733623"/>
      </dsp:txXfrm>
    </dsp:sp>
    <dsp:sp modelId="{B59413EB-8C83-4847-AB3A-DCA56A7DC4F2}">
      <dsp:nvSpPr>
        <dsp:cNvPr id="0" name=""/>
        <dsp:cNvSpPr/>
      </dsp:nvSpPr>
      <dsp:spPr>
        <a:xfrm>
          <a:off x="8277929" y="868059"/>
          <a:ext cx="211298" cy="24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277929" y="917495"/>
        <a:ext cx="147909" cy="148307"/>
      </dsp:txXfrm>
    </dsp:sp>
    <dsp:sp modelId="{D6D5232F-7772-644C-B689-455BDEC4FD69}">
      <dsp:nvSpPr>
        <dsp:cNvPr id="0" name=""/>
        <dsp:cNvSpPr/>
      </dsp:nvSpPr>
      <dsp:spPr>
        <a:xfrm>
          <a:off x="8576936" y="602013"/>
          <a:ext cx="996690" cy="7792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 Cluster</a:t>
          </a:r>
        </a:p>
      </dsp:txBody>
      <dsp:txXfrm>
        <a:off x="8599760" y="624837"/>
        <a:ext cx="951042" cy="733623"/>
      </dsp:txXfrm>
    </dsp:sp>
    <dsp:sp modelId="{52DB25B0-4D1B-CE4B-BD03-E23EDBB97A60}">
      <dsp:nvSpPr>
        <dsp:cNvPr id="0" name=""/>
        <dsp:cNvSpPr/>
      </dsp:nvSpPr>
      <dsp:spPr>
        <a:xfrm rot="21576680">
          <a:off x="9662030" y="863443"/>
          <a:ext cx="187423" cy="24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662031" y="913070"/>
        <a:ext cx="131196" cy="148307"/>
      </dsp:txXfrm>
    </dsp:sp>
    <dsp:sp modelId="{C499E16E-99AB-40D5-B4A6-6E14A4970260}">
      <dsp:nvSpPr>
        <dsp:cNvPr id="0" name=""/>
        <dsp:cNvSpPr/>
      </dsp:nvSpPr>
      <dsp:spPr>
        <a:xfrm>
          <a:off x="9927248" y="592015"/>
          <a:ext cx="1243799" cy="7792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Validation</a:t>
          </a:r>
        </a:p>
      </dsp:txBody>
      <dsp:txXfrm>
        <a:off x="9950072" y="614839"/>
        <a:ext cx="1198151" cy="733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2894F-2054-9549-BE49-6292D8FE5E9C}">
      <dsp:nvSpPr>
        <dsp:cNvPr id="0" name=""/>
        <dsp:cNvSpPr/>
      </dsp:nvSpPr>
      <dsp:spPr>
        <a:xfrm>
          <a:off x="5231706" y="5896320"/>
          <a:ext cx="355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7829" y="45720"/>
              </a:lnTo>
              <a:lnTo>
                <a:pt x="177829" y="47162"/>
              </a:lnTo>
              <a:lnTo>
                <a:pt x="355658" y="471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ABA80-EA13-BE4E-AB15-C83F0538B84C}">
      <dsp:nvSpPr>
        <dsp:cNvPr id="0" name=""/>
        <dsp:cNvSpPr/>
      </dsp:nvSpPr>
      <dsp:spPr>
        <a:xfrm>
          <a:off x="3134974" y="4326175"/>
          <a:ext cx="318438" cy="1615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609" y="0"/>
              </a:lnTo>
              <a:lnTo>
                <a:pt x="140609" y="1615864"/>
              </a:lnTo>
              <a:lnTo>
                <a:pt x="318438" y="16158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25B2C-E549-0D4B-80E8-519C5A48C3E4}">
      <dsp:nvSpPr>
        <dsp:cNvPr id="0" name=""/>
        <dsp:cNvSpPr/>
      </dsp:nvSpPr>
      <dsp:spPr>
        <a:xfrm>
          <a:off x="5231706" y="5129743"/>
          <a:ext cx="355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658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FFFF0-17C8-294C-942D-4F60ADF3D61A}">
      <dsp:nvSpPr>
        <dsp:cNvPr id="0" name=""/>
        <dsp:cNvSpPr/>
      </dsp:nvSpPr>
      <dsp:spPr>
        <a:xfrm>
          <a:off x="3134974" y="4326175"/>
          <a:ext cx="318438" cy="849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609" y="0"/>
              </a:lnTo>
              <a:lnTo>
                <a:pt x="140609" y="849287"/>
              </a:lnTo>
              <a:lnTo>
                <a:pt x="318438" y="849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92484-31A9-6C4A-8D70-E9B8117B6214}">
      <dsp:nvSpPr>
        <dsp:cNvPr id="0" name=""/>
        <dsp:cNvSpPr/>
      </dsp:nvSpPr>
      <dsp:spPr>
        <a:xfrm>
          <a:off x="5231706" y="4459164"/>
          <a:ext cx="355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658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66648-66AC-B041-9007-4FAEAE5F6D29}">
      <dsp:nvSpPr>
        <dsp:cNvPr id="0" name=""/>
        <dsp:cNvSpPr/>
      </dsp:nvSpPr>
      <dsp:spPr>
        <a:xfrm>
          <a:off x="3134974" y="4326175"/>
          <a:ext cx="318438" cy="178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609" y="0"/>
              </a:lnTo>
              <a:lnTo>
                <a:pt x="140609" y="178708"/>
              </a:lnTo>
              <a:lnTo>
                <a:pt x="318438" y="17870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ED473-285B-D945-BBAF-7816250BEB46}">
      <dsp:nvSpPr>
        <dsp:cNvPr id="0" name=""/>
        <dsp:cNvSpPr/>
      </dsp:nvSpPr>
      <dsp:spPr>
        <a:xfrm>
          <a:off x="5231706" y="3318143"/>
          <a:ext cx="356992" cy="454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162" y="0"/>
              </a:lnTo>
              <a:lnTo>
                <a:pt x="179162" y="454549"/>
              </a:lnTo>
              <a:lnTo>
                <a:pt x="356992" y="4545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3530F-E32F-4D4E-8E83-017240340125}">
      <dsp:nvSpPr>
        <dsp:cNvPr id="0" name=""/>
        <dsp:cNvSpPr/>
      </dsp:nvSpPr>
      <dsp:spPr>
        <a:xfrm>
          <a:off x="5231706" y="2695017"/>
          <a:ext cx="355658" cy="623125"/>
        </a:xfrm>
        <a:custGeom>
          <a:avLst/>
          <a:gdLst/>
          <a:ahLst/>
          <a:cxnLst/>
          <a:rect l="0" t="0" r="0" b="0"/>
          <a:pathLst>
            <a:path>
              <a:moveTo>
                <a:pt x="0" y="623125"/>
              </a:moveTo>
              <a:lnTo>
                <a:pt x="177829" y="623125"/>
              </a:lnTo>
              <a:lnTo>
                <a:pt x="177829" y="0"/>
              </a:lnTo>
              <a:lnTo>
                <a:pt x="355658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D806C-8F8D-B944-9950-6F96B3FBEE3A}">
      <dsp:nvSpPr>
        <dsp:cNvPr id="0" name=""/>
        <dsp:cNvSpPr/>
      </dsp:nvSpPr>
      <dsp:spPr>
        <a:xfrm>
          <a:off x="5231706" y="1887813"/>
          <a:ext cx="355658" cy="1430330"/>
        </a:xfrm>
        <a:custGeom>
          <a:avLst/>
          <a:gdLst/>
          <a:ahLst/>
          <a:cxnLst/>
          <a:rect l="0" t="0" r="0" b="0"/>
          <a:pathLst>
            <a:path>
              <a:moveTo>
                <a:pt x="0" y="1430330"/>
              </a:moveTo>
              <a:lnTo>
                <a:pt x="177829" y="1430330"/>
              </a:lnTo>
              <a:lnTo>
                <a:pt x="177829" y="0"/>
              </a:lnTo>
              <a:lnTo>
                <a:pt x="355658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1B5E-D1D9-394C-8CA5-DF073D09B6E7}">
      <dsp:nvSpPr>
        <dsp:cNvPr id="0" name=""/>
        <dsp:cNvSpPr/>
      </dsp:nvSpPr>
      <dsp:spPr>
        <a:xfrm>
          <a:off x="3134974" y="3318143"/>
          <a:ext cx="318438" cy="1008031"/>
        </a:xfrm>
        <a:custGeom>
          <a:avLst/>
          <a:gdLst/>
          <a:ahLst/>
          <a:cxnLst/>
          <a:rect l="0" t="0" r="0" b="0"/>
          <a:pathLst>
            <a:path>
              <a:moveTo>
                <a:pt x="0" y="1008031"/>
              </a:moveTo>
              <a:lnTo>
                <a:pt x="140609" y="1008031"/>
              </a:lnTo>
              <a:lnTo>
                <a:pt x="140609" y="0"/>
              </a:lnTo>
              <a:lnTo>
                <a:pt x="318438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62DAF-5FFD-1B47-AA9F-3ED45C2A194C}">
      <dsp:nvSpPr>
        <dsp:cNvPr id="0" name=""/>
        <dsp:cNvSpPr/>
      </dsp:nvSpPr>
      <dsp:spPr>
        <a:xfrm>
          <a:off x="5231706" y="994891"/>
          <a:ext cx="355658" cy="483206"/>
        </a:xfrm>
        <a:custGeom>
          <a:avLst/>
          <a:gdLst/>
          <a:ahLst/>
          <a:cxnLst/>
          <a:rect l="0" t="0" r="0" b="0"/>
          <a:pathLst>
            <a:path>
              <a:moveTo>
                <a:pt x="0" y="483206"/>
              </a:moveTo>
              <a:lnTo>
                <a:pt x="177829" y="483206"/>
              </a:lnTo>
              <a:lnTo>
                <a:pt x="177829" y="0"/>
              </a:lnTo>
              <a:lnTo>
                <a:pt x="355658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40D4C-C031-654D-B381-1A6714CCEE6C}">
      <dsp:nvSpPr>
        <dsp:cNvPr id="0" name=""/>
        <dsp:cNvSpPr/>
      </dsp:nvSpPr>
      <dsp:spPr>
        <a:xfrm>
          <a:off x="5231706" y="273083"/>
          <a:ext cx="355658" cy="1205013"/>
        </a:xfrm>
        <a:custGeom>
          <a:avLst/>
          <a:gdLst/>
          <a:ahLst/>
          <a:cxnLst/>
          <a:rect l="0" t="0" r="0" b="0"/>
          <a:pathLst>
            <a:path>
              <a:moveTo>
                <a:pt x="0" y="1205013"/>
              </a:moveTo>
              <a:lnTo>
                <a:pt x="177829" y="1205013"/>
              </a:lnTo>
              <a:lnTo>
                <a:pt x="177829" y="0"/>
              </a:lnTo>
              <a:lnTo>
                <a:pt x="355658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266BF-D6FE-914B-9D5B-2F23A42C2F91}">
      <dsp:nvSpPr>
        <dsp:cNvPr id="0" name=""/>
        <dsp:cNvSpPr/>
      </dsp:nvSpPr>
      <dsp:spPr>
        <a:xfrm>
          <a:off x="3134974" y="1478097"/>
          <a:ext cx="318438" cy="2848078"/>
        </a:xfrm>
        <a:custGeom>
          <a:avLst/>
          <a:gdLst/>
          <a:ahLst/>
          <a:cxnLst/>
          <a:rect l="0" t="0" r="0" b="0"/>
          <a:pathLst>
            <a:path>
              <a:moveTo>
                <a:pt x="0" y="2848078"/>
              </a:moveTo>
              <a:lnTo>
                <a:pt x="140609" y="2848078"/>
              </a:lnTo>
              <a:lnTo>
                <a:pt x="140609" y="0"/>
              </a:lnTo>
              <a:lnTo>
                <a:pt x="318438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8246B-D898-7B4D-8D46-A624464132A6}">
      <dsp:nvSpPr>
        <dsp:cNvPr id="0" name=""/>
        <dsp:cNvSpPr/>
      </dsp:nvSpPr>
      <dsp:spPr>
        <a:xfrm>
          <a:off x="980003" y="3901954"/>
          <a:ext cx="2154970" cy="8484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Buy Whole Life Insurance</a:t>
          </a:r>
        </a:p>
      </dsp:txBody>
      <dsp:txXfrm>
        <a:off x="980003" y="3901954"/>
        <a:ext cx="2154970" cy="848443"/>
      </dsp:txXfrm>
    </dsp:sp>
    <dsp:sp modelId="{D9B34B5B-E5D1-7644-99EB-0169BC2979ED}">
      <dsp:nvSpPr>
        <dsp:cNvPr id="0" name=""/>
        <dsp:cNvSpPr/>
      </dsp:nvSpPr>
      <dsp:spPr>
        <a:xfrm>
          <a:off x="3453413" y="1206908"/>
          <a:ext cx="1778292" cy="5423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Economy</a:t>
          </a:r>
        </a:p>
      </dsp:txBody>
      <dsp:txXfrm>
        <a:off x="3453413" y="1206908"/>
        <a:ext cx="1778292" cy="542379"/>
      </dsp:txXfrm>
    </dsp:sp>
    <dsp:sp modelId="{84D80F47-C3AA-C442-BA2F-284F3E96A61C}">
      <dsp:nvSpPr>
        <dsp:cNvPr id="0" name=""/>
        <dsp:cNvSpPr/>
      </dsp:nvSpPr>
      <dsp:spPr>
        <a:xfrm>
          <a:off x="5587364" y="1894"/>
          <a:ext cx="4589915" cy="5423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Median Household Income </a:t>
          </a:r>
        </a:p>
      </dsp:txBody>
      <dsp:txXfrm>
        <a:off x="5587364" y="1894"/>
        <a:ext cx="4589915" cy="542379"/>
      </dsp:txXfrm>
    </dsp:sp>
    <dsp:sp modelId="{520A8E3A-D0B5-4A4A-B1A8-1F7DDA387B64}">
      <dsp:nvSpPr>
        <dsp:cNvPr id="0" name=""/>
        <dsp:cNvSpPr/>
      </dsp:nvSpPr>
      <dsp:spPr>
        <a:xfrm>
          <a:off x="5587364" y="723701"/>
          <a:ext cx="4589915" cy="5423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Unemployment Rate</a:t>
          </a:r>
        </a:p>
      </dsp:txBody>
      <dsp:txXfrm>
        <a:off x="5587364" y="723701"/>
        <a:ext cx="4589915" cy="542379"/>
      </dsp:txXfrm>
    </dsp:sp>
    <dsp:sp modelId="{9D50340D-8BA2-E74B-844B-3B8853AB7DD2}">
      <dsp:nvSpPr>
        <dsp:cNvPr id="0" name=""/>
        <dsp:cNvSpPr/>
      </dsp:nvSpPr>
      <dsp:spPr>
        <a:xfrm>
          <a:off x="3453413" y="3046954"/>
          <a:ext cx="1778292" cy="5423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Family Type</a:t>
          </a:r>
        </a:p>
      </dsp:txBody>
      <dsp:txXfrm>
        <a:off x="3453413" y="3046954"/>
        <a:ext cx="1778292" cy="542379"/>
      </dsp:txXfrm>
    </dsp:sp>
    <dsp:sp modelId="{224C7A24-DEFB-A547-A0B2-D71DEEDA7ECE}">
      <dsp:nvSpPr>
        <dsp:cNvPr id="0" name=""/>
        <dsp:cNvSpPr/>
      </dsp:nvSpPr>
      <dsp:spPr>
        <a:xfrm>
          <a:off x="5587364" y="1516939"/>
          <a:ext cx="4589915" cy="7417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Grandparent responsible for grandchildren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– parents not present </a:t>
          </a:r>
        </a:p>
      </dsp:txBody>
      <dsp:txXfrm>
        <a:off x="5587364" y="1516939"/>
        <a:ext cx="4589915" cy="741747"/>
      </dsp:txXfrm>
    </dsp:sp>
    <dsp:sp modelId="{F69AC7C3-A2AD-2D41-8DE9-A2A176D5C4A5}">
      <dsp:nvSpPr>
        <dsp:cNvPr id="0" name=""/>
        <dsp:cNvSpPr/>
      </dsp:nvSpPr>
      <dsp:spPr>
        <a:xfrm>
          <a:off x="5587364" y="2423828"/>
          <a:ext cx="4589915" cy="5423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Single family with children </a:t>
          </a:r>
        </a:p>
      </dsp:txBody>
      <dsp:txXfrm>
        <a:off x="5587364" y="2423828"/>
        <a:ext cx="4589915" cy="542379"/>
      </dsp:txXfrm>
    </dsp:sp>
    <dsp:sp modelId="{6D80FA4B-B39E-2949-9042-CDCD4EFC787F}">
      <dsp:nvSpPr>
        <dsp:cNvPr id="0" name=""/>
        <dsp:cNvSpPr/>
      </dsp:nvSpPr>
      <dsp:spPr>
        <a:xfrm>
          <a:off x="5588698" y="3443987"/>
          <a:ext cx="4589915" cy="6574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Married couple families with children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– only one working </a:t>
          </a:r>
        </a:p>
      </dsp:txBody>
      <dsp:txXfrm>
        <a:off x="5588698" y="3443987"/>
        <a:ext cx="4589915" cy="657412"/>
      </dsp:txXfrm>
    </dsp:sp>
    <dsp:sp modelId="{020962A4-50C9-134A-9134-77B100B70298}">
      <dsp:nvSpPr>
        <dsp:cNvPr id="0" name=""/>
        <dsp:cNvSpPr/>
      </dsp:nvSpPr>
      <dsp:spPr>
        <a:xfrm>
          <a:off x="3453413" y="4233694"/>
          <a:ext cx="1778292" cy="5423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Health Status</a:t>
          </a:r>
        </a:p>
      </dsp:txBody>
      <dsp:txXfrm>
        <a:off x="3453413" y="4233694"/>
        <a:ext cx="1778292" cy="542379"/>
      </dsp:txXfrm>
    </dsp:sp>
    <dsp:sp modelId="{89609694-63BD-6941-9BB1-9DCD11C64571}">
      <dsp:nvSpPr>
        <dsp:cNvPr id="0" name=""/>
        <dsp:cNvSpPr/>
      </dsp:nvSpPr>
      <dsp:spPr>
        <a:xfrm>
          <a:off x="5587364" y="4233694"/>
          <a:ext cx="4589915" cy="5423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Disability Percentage</a:t>
          </a:r>
        </a:p>
      </dsp:txBody>
      <dsp:txXfrm>
        <a:off x="5587364" y="4233694"/>
        <a:ext cx="4589915" cy="542379"/>
      </dsp:txXfrm>
    </dsp:sp>
    <dsp:sp modelId="{B26114D4-A505-D744-A3F5-C46C1CB72561}">
      <dsp:nvSpPr>
        <dsp:cNvPr id="0" name=""/>
        <dsp:cNvSpPr/>
      </dsp:nvSpPr>
      <dsp:spPr>
        <a:xfrm>
          <a:off x="3453413" y="4904274"/>
          <a:ext cx="1778292" cy="5423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Size</a:t>
          </a:r>
        </a:p>
      </dsp:txBody>
      <dsp:txXfrm>
        <a:off x="3453413" y="4904274"/>
        <a:ext cx="1778292" cy="542379"/>
      </dsp:txXfrm>
    </dsp:sp>
    <dsp:sp modelId="{F182F360-D6CE-4448-8E5C-F7016E7FB8A9}">
      <dsp:nvSpPr>
        <dsp:cNvPr id="0" name=""/>
        <dsp:cNvSpPr/>
      </dsp:nvSpPr>
      <dsp:spPr>
        <a:xfrm>
          <a:off x="5587364" y="4905716"/>
          <a:ext cx="4590289" cy="5394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Total Number of Households</a:t>
          </a:r>
        </a:p>
      </dsp:txBody>
      <dsp:txXfrm>
        <a:off x="5587364" y="4905716"/>
        <a:ext cx="4590289" cy="539493"/>
      </dsp:txXfrm>
    </dsp:sp>
    <dsp:sp modelId="{CF65578D-F0C1-6B46-BDD6-2F0EC4112F1C}">
      <dsp:nvSpPr>
        <dsp:cNvPr id="0" name=""/>
        <dsp:cNvSpPr/>
      </dsp:nvSpPr>
      <dsp:spPr>
        <a:xfrm>
          <a:off x="3453413" y="5670850"/>
          <a:ext cx="1778292" cy="5423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Special Need</a:t>
          </a:r>
        </a:p>
      </dsp:txBody>
      <dsp:txXfrm>
        <a:off x="3453413" y="5670850"/>
        <a:ext cx="1778292" cy="542379"/>
      </dsp:txXfrm>
    </dsp:sp>
    <dsp:sp modelId="{6F47BDC4-70A5-E542-918B-B9EC3F98032C}">
      <dsp:nvSpPr>
        <dsp:cNvPr id="0" name=""/>
        <dsp:cNvSpPr/>
      </dsp:nvSpPr>
      <dsp:spPr>
        <a:xfrm>
          <a:off x="5587364" y="5673736"/>
          <a:ext cx="4590289" cy="5394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Special Needs Organizations Revenue</a:t>
          </a:r>
        </a:p>
      </dsp:txBody>
      <dsp:txXfrm>
        <a:off x="5587364" y="5673736"/>
        <a:ext cx="4590289" cy="539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206D9-2361-B74B-93F3-450DFC6B7F14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94640-6622-1048-A17C-26F17D6CF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9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94640-6622-1048-A17C-26F17D6CF2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3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94640-6622-1048-A17C-26F17D6CF2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5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B8F6-0A7D-9544-AA62-0E59E12B2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6A5A3-F53A-6644-8118-E897F93A5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179FC-64C2-BB44-892F-ED2961F2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D5BD-074F-AF4C-8823-1EC3E96EA81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AC178-83E0-1D40-9A55-1568C1A1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30E56-A4AE-8D45-A2FD-023CC767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408E-FB52-F741-A4EE-04D3A82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3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C4E6-8FBA-8042-8389-C4746A42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C7441-9C69-CC48-BD3D-87661B01D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62B20-1244-7B4B-989F-63CF6D6A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D5BD-074F-AF4C-8823-1EC3E96EA81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DF87-8A26-3245-B454-38E75554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844D-C7FD-F044-BBC5-3AD9A02B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408E-FB52-F741-A4EE-04D3A82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02C37-CF29-E54F-B565-504ED5E50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1E98F-8011-8941-8C94-56A845318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136AB-CE22-7840-BD2B-3749C34D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D5BD-074F-AF4C-8823-1EC3E96EA81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7C850-D7DB-E245-B337-35B9B70B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1F310-4D22-044E-982F-BA108EAE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408E-FB52-F741-A4EE-04D3A82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7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914B-46F4-2C49-B677-86735AB0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0ADD-CC27-D148-9E76-DD453B50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04B4-BD3E-AE46-8B36-16D5AFEC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D5BD-074F-AF4C-8823-1EC3E96EA81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6BA8B-3AFA-C749-A567-6F1BBCD4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0A43-AAF0-6940-981B-6516B386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408E-FB52-F741-A4EE-04D3A82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5CB5-1E4C-5F47-AC61-E0640222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63305-5DE8-7B41-B1A1-E43120FA1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DBA3C-4485-0C4C-B986-03BB8872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D5BD-074F-AF4C-8823-1EC3E96EA81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2AF4-2611-F241-AA6C-BF3B11DE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227D-4F36-034F-A105-BEAEDB88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408E-FB52-F741-A4EE-04D3A82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1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B422-B687-B248-95C7-5F14051B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35C81-AD71-9B49-87F7-F7ECC2386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82DC-9E07-284F-9244-84B92F3C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65E63-14DF-B148-B3E9-7740EAB7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D5BD-074F-AF4C-8823-1EC3E96EA81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7DBF6-9FE0-8549-965A-9656726B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F29D7-5ABE-C043-ADD8-1C5EC962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408E-FB52-F741-A4EE-04D3A82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D21D-29FD-834E-A184-A019C031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A2002-47D4-7140-A627-4C8ADF4F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4EC9A-0B26-1B40-9A02-27966CE3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65992-6FEA-A246-BE1F-BD8FB37A0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45452-4CC8-C942-84AA-64EACF4DB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81814-AB5A-5C43-A0F5-7CF959F8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D5BD-074F-AF4C-8823-1EC3E96EA81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9DBC3-BE9C-1948-B1F4-91BD5D0E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6DECF-96C7-434D-B369-8512C64F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408E-FB52-F741-A4EE-04D3A82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7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8EA3-D85B-DC49-8935-ABA3B565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2FD96-6B58-5248-94CB-25FDB173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D5BD-074F-AF4C-8823-1EC3E96EA81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F2EC9-499B-3F4B-A8FD-F40C1F7E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7291E-8602-1F42-BDD8-8F79F003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408E-FB52-F741-A4EE-04D3A82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8FB9D-D4FB-A74F-87FB-86732C16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D5BD-074F-AF4C-8823-1EC3E96EA81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64A50-48B1-DB44-8F34-DF2018C5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69517-7D7E-D44A-889F-B1C5B257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408E-FB52-F741-A4EE-04D3A82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6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0183-DFFD-184F-9B1D-A21CF870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2210-9857-F640-AA90-9218F65A7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0C4AB-A4DC-B241-BE04-F6B30D4E2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08F90-C82B-C34D-A43D-47B4F435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D5BD-074F-AF4C-8823-1EC3E96EA81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1406F-E571-7D48-B63B-A8DE4F9C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4006E-EACF-A742-9A0C-FC895C0C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408E-FB52-F741-A4EE-04D3A82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6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5E24-0B22-E248-80C0-640E5822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173F4-58CF-3248-A579-22F306AB8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4D8EF-8170-DB48-B39F-728323FC5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84E83-3230-1544-9921-EFEF8AFA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D5BD-074F-AF4C-8823-1EC3E96EA81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0B291-B065-A849-9FAA-343FE6B3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DBEDB-7144-8A4F-980A-B094B2C8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408E-FB52-F741-A4EE-04D3A82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3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896E9-B67E-E84E-85EB-A7F54A67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A0F37-4408-1245-9B91-2BB9C17B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36ACE-BB83-644D-AFEE-AB357ABF7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D5BD-074F-AF4C-8823-1EC3E96EA81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4A20F-026C-BB43-852F-96EFF0DC3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CFC67-2BDD-5347-B376-C654785DE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9408E-FB52-F741-A4EE-04D3A82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9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9517-3935-B342-B69D-B4D801057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Datapalooza</a:t>
            </a:r>
            <a:r>
              <a:rPr lang="en-US" dirty="0"/>
              <a:t>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9A081-8530-B74B-9BF0-097DE5E59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Team: ACCFS</a:t>
            </a:r>
          </a:p>
          <a:p>
            <a:pPr algn="l"/>
            <a:r>
              <a:rPr lang="en-US" sz="1800" dirty="0"/>
              <a:t>Team Member:  </a:t>
            </a:r>
            <a:r>
              <a:rPr lang="en-US" sz="1800" dirty="0" err="1"/>
              <a:t>Qianmei</a:t>
            </a:r>
            <a:r>
              <a:rPr lang="en-US" sz="1800" dirty="0"/>
              <a:t> Wu </a:t>
            </a:r>
            <a:r>
              <a:rPr lang="en-US" sz="1800" dirty="0">
                <a:solidFill>
                  <a:srgbClr val="B2B2B2"/>
                </a:solidFill>
              </a:rPr>
              <a:t>– Department of Statistics</a:t>
            </a:r>
          </a:p>
          <a:p>
            <a:pPr algn="l"/>
            <a:r>
              <a:rPr lang="en-US" sz="1800" dirty="0"/>
              <a:t>                              </a:t>
            </a:r>
            <a:r>
              <a:rPr lang="en-US" sz="1800" dirty="0" err="1"/>
              <a:t>Jianxin</a:t>
            </a:r>
            <a:r>
              <a:rPr lang="en-US" sz="1800" dirty="0"/>
              <a:t> Sun, Cong Wu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– Department of Computer Science and Engineering</a:t>
            </a:r>
          </a:p>
          <a:p>
            <a:pPr algn="l"/>
            <a:r>
              <a:rPr lang="en-US" sz="1800" dirty="0"/>
              <a:t>                              </a:t>
            </a:r>
            <a:r>
              <a:rPr lang="en-US" sz="1800" dirty="0" err="1"/>
              <a:t>Jianwei</a:t>
            </a:r>
            <a:r>
              <a:rPr lang="en-US" sz="1800" dirty="0"/>
              <a:t> Li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– Department of Accountancy</a:t>
            </a:r>
          </a:p>
          <a:p>
            <a:pPr algn="l"/>
            <a:r>
              <a:rPr lang="en-US" sz="1800" dirty="0"/>
              <a:t>                              Nam Le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– Department of Finance</a:t>
            </a:r>
          </a:p>
        </p:txBody>
      </p:sp>
    </p:spTree>
    <p:extLst>
      <p:ext uri="{BB962C8B-B14F-4D97-AF65-F5344CB8AC3E}">
        <p14:creationId xmlns:p14="http://schemas.microsoft.com/office/powerpoint/2010/main" val="72621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5095C0A-1985-7B4B-A02F-0B766439B19D}"/>
              </a:ext>
            </a:extLst>
          </p:cNvPr>
          <p:cNvSpPr/>
          <p:nvPr/>
        </p:nvSpPr>
        <p:spPr>
          <a:xfrm>
            <a:off x="9104544" y="3876707"/>
            <a:ext cx="2760481" cy="2496993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4B06FF-7079-7A41-B53F-7969897787D2}"/>
              </a:ext>
            </a:extLst>
          </p:cNvPr>
          <p:cNvSpPr/>
          <p:nvPr/>
        </p:nvSpPr>
        <p:spPr>
          <a:xfrm>
            <a:off x="374050" y="3876708"/>
            <a:ext cx="5652649" cy="249699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7E82069-33AF-EC4C-A965-7D838BDEB8B9}"/>
              </a:ext>
            </a:extLst>
          </p:cNvPr>
          <p:cNvSpPr/>
          <p:nvPr/>
        </p:nvSpPr>
        <p:spPr>
          <a:xfrm>
            <a:off x="6310729" y="3876707"/>
            <a:ext cx="2509785" cy="2496993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90421-9FF9-874D-AE3C-9BDB7C28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2E7F-5342-844A-A062-18F431C7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Problem Formulation:</a:t>
            </a:r>
          </a:p>
          <a:p>
            <a:pPr lvl="1"/>
            <a:r>
              <a:rPr lang="en-US" dirty="0"/>
              <a:t>Predicting fitting scores of buying whole life insurance for a given US zip code</a:t>
            </a:r>
          </a:p>
          <a:p>
            <a:r>
              <a:rPr lang="en-US" dirty="0"/>
              <a:t>Solution Pipeline: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31F3737-4A57-004D-ABC1-DDA7637B3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478249"/>
              </p:ext>
            </p:extLst>
          </p:nvPr>
        </p:nvGraphicFramePr>
        <p:xfrm>
          <a:off x="588219" y="4448602"/>
          <a:ext cx="11226467" cy="198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8E0E101-0D45-0E4A-AE20-F716A087A0FB}"/>
              </a:ext>
            </a:extLst>
          </p:cNvPr>
          <p:cNvSpPr txBox="1"/>
          <p:nvPr/>
        </p:nvSpPr>
        <p:spPr>
          <a:xfrm>
            <a:off x="1601549" y="4079270"/>
            <a:ext cx="3253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Feature Construction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94C4F-6AD7-0C43-852B-4636E0213635}"/>
              </a:ext>
            </a:extLst>
          </p:cNvPr>
          <p:cNvSpPr txBox="1"/>
          <p:nvPr/>
        </p:nvSpPr>
        <p:spPr>
          <a:xfrm>
            <a:off x="6823039" y="4085304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Modeling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4801F-5454-D244-B66A-D03E57A8389B}"/>
              </a:ext>
            </a:extLst>
          </p:cNvPr>
          <p:cNvSpPr txBox="1"/>
          <p:nvPr/>
        </p:nvSpPr>
        <p:spPr>
          <a:xfrm>
            <a:off x="9664335" y="4079270"/>
            <a:ext cx="164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38077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9BD80A0-7B5E-764D-A35A-60985311CE17}"/>
              </a:ext>
            </a:extLst>
          </p:cNvPr>
          <p:cNvSpPr/>
          <p:nvPr/>
        </p:nvSpPr>
        <p:spPr>
          <a:xfrm>
            <a:off x="110837" y="365125"/>
            <a:ext cx="9601199" cy="6423603"/>
          </a:xfrm>
          <a:prstGeom prst="roundRect">
            <a:avLst>
              <a:gd name="adj" fmla="val 4231"/>
            </a:avLst>
          </a:prstGeom>
          <a:ln w="28575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CBFCA4B-2EB2-E047-B895-018A8AF74A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794363"/>
              </p:ext>
            </p:extLst>
          </p:nvPr>
        </p:nvGraphicFramePr>
        <p:xfrm>
          <a:off x="-671953" y="398585"/>
          <a:ext cx="11120438" cy="621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E34328D-54A0-5746-BFA2-C8FB1078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89" y="365125"/>
            <a:ext cx="3537689" cy="1325563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Features Construction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CAA4F-43C7-1346-9FBD-DC6F010BD3D5}"/>
              </a:ext>
            </a:extLst>
          </p:cNvPr>
          <p:cNvSpPr txBox="1"/>
          <p:nvPr/>
        </p:nvSpPr>
        <p:spPr>
          <a:xfrm rot="5400000">
            <a:off x="7145571" y="329098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18B219-9DD8-034D-8CB4-933A0409C35A}"/>
                  </a:ext>
                </a:extLst>
              </p:cNvPr>
              <p:cNvSpPr txBox="1"/>
              <p:nvPr/>
            </p:nvSpPr>
            <p:spPr>
              <a:xfrm>
                <a:off x="9845569" y="512619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18B219-9DD8-034D-8CB4-933A0409C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569" y="512619"/>
                <a:ext cx="5338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D746B-5E3E-E644-83E6-A5B9E8127451}"/>
                  </a:ext>
                </a:extLst>
              </p:cNvPr>
              <p:cNvSpPr txBox="1"/>
              <p:nvPr/>
            </p:nvSpPr>
            <p:spPr>
              <a:xfrm>
                <a:off x="9840785" y="1225147"/>
                <a:ext cx="52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D746B-5E3E-E644-83E6-A5B9E8127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785" y="1225147"/>
                <a:ext cx="5285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1AFEBC-E0A2-4343-9E52-13B21B7A6906}"/>
                  </a:ext>
                </a:extLst>
              </p:cNvPr>
              <p:cNvSpPr txBox="1"/>
              <p:nvPr/>
            </p:nvSpPr>
            <p:spPr>
              <a:xfrm>
                <a:off x="9850891" y="2147918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1AFEBC-E0A2-4343-9E52-13B21B7A6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891" y="2147918"/>
                <a:ext cx="53386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9F28E2-AA1B-D644-9AA3-1656E36FF330}"/>
                  </a:ext>
                </a:extLst>
              </p:cNvPr>
              <p:cNvSpPr txBox="1"/>
              <p:nvPr/>
            </p:nvSpPr>
            <p:spPr>
              <a:xfrm>
                <a:off x="9847961" y="2872608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9F28E2-AA1B-D644-9AA3-1656E36FF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961" y="2872608"/>
                <a:ext cx="53386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C7BEC8-7430-0B48-AB40-E3FF9687C0EC}"/>
                  </a:ext>
                </a:extLst>
              </p:cNvPr>
              <p:cNvSpPr txBox="1"/>
              <p:nvPr/>
            </p:nvSpPr>
            <p:spPr>
              <a:xfrm>
                <a:off x="9835463" y="3966585"/>
                <a:ext cx="76354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C7BEC8-7430-0B48-AB40-E3FF9687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463" y="3966585"/>
                <a:ext cx="763542" cy="390748"/>
              </a:xfrm>
              <a:prstGeom prst="rect">
                <a:avLst/>
              </a:prstGeom>
              <a:blipFill>
                <a:blip r:embed="rId1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7F3DCB-E42B-1949-8A95-D16FB2CE86F0}"/>
                  </a:ext>
                </a:extLst>
              </p:cNvPr>
              <p:cNvSpPr txBox="1"/>
              <p:nvPr/>
            </p:nvSpPr>
            <p:spPr>
              <a:xfrm>
                <a:off x="9835463" y="4687011"/>
                <a:ext cx="76354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7F3DCB-E42B-1949-8A95-D16FB2CE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463" y="4687011"/>
                <a:ext cx="763542" cy="390748"/>
              </a:xfrm>
              <a:prstGeom prst="rect">
                <a:avLst/>
              </a:prstGeom>
              <a:blipFill>
                <a:blip r:embed="rId1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79E43-EFEC-A64A-A87D-02FF41051F4A}"/>
                  </a:ext>
                </a:extLst>
              </p:cNvPr>
              <p:cNvSpPr txBox="1"/>
              <p:nvPr/>
            </p:nvSpPr>
            <p:spPr>
              <a:xfrm>
                <a:off x="9835463" y="5322463"/>
                <a:ext cx="76354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79E43-EFEC-A64A-A87D-02FF41051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463" y="5322463"/>
                <a:ext cx="763542" cy="390748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8DDF1D-9965-5F4D-8867-078D748AE3E5}"/>
                  </a:ext>
                </a:extLst>
              </p:cNvPr>
              <p:cNvSpPr txBox="1"/>
              <p:nvPr/>
            </p:nvSpPr>
            <p:spPr>
              <a:xfrm>
                <a:off x="9845569" y="6114150"/>
                <a:ext cx="52501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8DDF1D-9965-5F4D-8867-078D748A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569" y="6114150"/>
                <a:ext cx="525016" cy="390748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6842164E-E4DB-904A-AAC4-2F7D3818ECD8}"/>
              </a:ext>
            </a:extLst>
          </p:cNvPr>
          <p:cNvSpPr/>
          <p:nvPr/>
        </p:nvSpPr>
        <p:spPr>
          <a:xfrm>
            <a:off x="10363472" y="697285"/>
            <a:ext cx="484629" cy="5612239"/>
          </a:xfrm>
          <a:prstGeom prst="rightBrace">
            <a:avLst>
              <a:gd name="adj1" fmla="val 91238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38DFCC-00B4-FE40-B062-7EC4CA06CA66}"/>
                  </a:ext>
                </a:extLst>
              </p:cNvPr>
              <p:cNvSpPr txBox="1"/>
              <p:nvPr/>
            </p:nvSpPr>
            <p:spPr>
              <a:xfrm>
                <a:off x="10818601" y="3321909"/>
                <a:ext cx="1318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𝑆𝑐𝑜𝑟𝑒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38DFCC-00B4-FE40-B062-7EC4CA06C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601" y="3321909"/>
                <a:ext cx="131824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A50C861-A6CC-7244-B90A-EE896CD70977}"/>
              </a:ext>
            </a:extLst>
          </p:cNvPr>
          <p:cNvSpPr/>
          <p:nvPr/>
        </p:nvSpPr>
        <p:spPr>
          <a:xfrm>
            <a:off x="4655127" y="163673"/>
            <a:ext cx="7439891" cy="6572837"/>
          </a:xfrm>
          <a:prstGeom prst="roundRect">
            <a:avLst>
              <a:gd name="adj" fmla="val 4231"/>
            </a:avLst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26DB45-2C51-9243-BA55-450098BA21CC}"/>
              </a:ext>
            </a:extLst>
          </p:cNvPr>
          <p:cNvSpPr txBox="1"/>
          <p:nvPr/>
        </p:nvSpPr>
        <p:spPr>
          <a:xfrm>
            <a:off x="10511503" y="251009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Modeling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4F1E96-13F3-4940-BA96-F1E896108E08}"/>
              </a:ext>
            </a:extLst>
          </p:cNvPr>
          <p:cNvSpPr txBox="1"/>
          <p:nvPr/>
        </p:nvSpPr>
        <p:spPr>
          <a:xfrm rot="5400000">
            <a:off x="9994661" y="329098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7253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1734-472A-2540-9404-49C62E69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00" y="165093"/>
            <a:ext cx="3005108" cy="11922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</a:rPr>
              <a:t>Result: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All US Zip Code Scores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7F2614-8934-FB4A-AA8D-A51075C46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12" r="23297"/>
          <a:stretch/>
        </p:blipFill>
        <p:spPr>
          <a:xfrm>
            <a:off x="3471832" y="27176"/>
            <a:ext cx="5314951" cy="34018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AB3BC6-A0EA-B345-B29A-B125707C2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300" y="165093"/>
            <a:ext cx="973446" cy="326390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5EE7376-9E48-7144-9BF2-D6F0DBF9EEF9}"/>
              </a:ext>
            </a:extLst>
          </p:cNvPr>
          <p:cNvSpPr txBox="1">
            <a:spLocks/>
          </p:cNvSpPr>
          <p:nvPr/>
        </p:nvSpPr>
        <p:spPr>
          <a:xfrm>
            <a:off x="317700" y="3426766"/>
            <a:ext cx="3154132" cy="1192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Best Matched Cluster: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Cluster Number 9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7CE149-77B2-614A-AC96-BBBE0F9949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056" r="28892"/>
          <a:stretch/>
        </p:blipFill>
        <p:spPr>
          <a:xfrm>
            <a:off x="1472370" y="3530600"/>
            <a:ext cx="2627508" cy="3327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428F78-7287-FF4B-BA07-D7798CDC0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943" r="28549"/>
          <a:stretch/>
        </p:blipFill>
        <p:spPr>
          <a:xfrm>
            <a:off x="2407677" y="3530600"/>
            <a:ext cx="2656082" cy="3327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A38C28-A916-A241-B6B9-52D51B224A0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600" r="29006"/>
          <a:stretch/>
        </p:blipFill>
        <p:spPr>
          <a:xfrm>
            <a:off x="3371558" y="3530600"/>
            <a:ext cx="2648956" cy="33274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0F31D37-BCC9-5F48-B1BA-8893FCE0220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952" r="27405"/>
          <a:stretch/>
        </p:blipFill>
        <p:spPr>
          <a:xfrm>
            <a:off x="4328313" y="3530600"/>
            <a:ext cx="2727019" cy="3327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3348DD-F1A2-3344-8030-66F16846E53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873" r="27066"/>
          <a:stretch/>
        </p:blipFill>
        <p:spPr>
          <a:xfrm>
            <a:off x="5363131" y="3530600"/>
            <a:ext cx="2753065" cy="33274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BE4D712-53C0-3D4F-9EE4-3C8D18CC3E8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7883" r="28807"/>
          <a:stretch/>
        </p:blipFill>
        <p:spPr>
          <a:xfrm>
            <a:off x="6423995" y="3530600"/>
            <a:ext cx="2706150" cy="3327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CF5AE98-07C0-0641-9B4A-4DD61EA8FA2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883" r="29467"/>
          <a:stretch/>
        </p:blipFill>
        <p:spPr>
          <a:xfrm>
            <a:off x="7437944" y="3530600"/>
            <a:ext cx="2664947" cy="3327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D87DC70-268D-0142-BCF2-7BB6D414A6A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7883" r="28807"/>
          <a:stretch/>
        </p:blipFill>
        <p:spPr>
          <a:xfrm>
            <a:off x="8410690" y="3530600"/>
            <a:ext cx="2706149" cy="3327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488F9E-60B1-6745-B4C6-B4C4995D5FA3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23677" y="3426766"/>
            <a:ext cx="6096896" cy="343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4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6A8B-53E9-9945-A8B3-678CDABA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4E94-4D3C-864D-9FC6-396820D8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Family of children with special needs (55percent)</a:t>
            </a:r>
          </a:p>
          <a:p>
            <a:r>
              <a:rPr lang="en-US" dirty="0"/>
              <a:t>Four types: Autism, Down Syndrome, Spinal Bifida, and Trisomy</a:t>
            </a:r>
          </a:p>
          <a:p>
            <a:r>
              <a:rPr lang="en-US" dirty="0"/>
              <a:t>Special Need Organization Distribution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3D824-049B-BD47-B51B-403D21C8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233884"/>
            <a:ext cx="6096000" cy="36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182</Words>
  <Application>Microsoft Macintosh PowerPoint</Application>
  <PresentationFormat>Widescreen</PresentationFormat>
  <Paragraphs>58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Datapalooza 2019</vt:lpstr>
      <vt:lpstr>Methodology</vt:lpstr>
      <vt:lpstr>Features Construction </vt:lpstr>
      <vt:lpstr>Result: All US Zip Code Scores</vt:lpstr>
      <vt:lpstr>Extra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Jianxin Sun</dc:creator>
  <cp:lastModifiedBy>Jianxin Sun</cp:lastModifiedBy>
  <cp:revision>22</cp:revision>
  <dcterms:created xsi:type="dcterms:W3CDTF">2019-03-28T00:08:13Z</dcterms:created>
  <dcterms:modified xsi:type="dcterms:W3CDTF">2019-03-29T17:26:16Z</dcterms:modified>
</cp:coreProperties>
</file>