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59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D0C3-E4D1-40E7-AD45-5602F6762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EF35F3-DF02-438D-BF18-F102DB00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85DB-1C1F-4CB8-A79F-D2F7B9D2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3E1A5-13A5-4F4C-9173-1D62B31F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BB048-8D1A-4F30-A0D3-291D2D32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1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7A700-1C3E-4E89-8E17-440EBD04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21839-C3A0-4030-9D2D-228EC438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AF32B-3CFA-4499-B998-118B5380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7B366-83E5-4358-B65A-3A555276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5F9D1-CC7C-44AD-8842-9A516549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F20EF1-DF17-422D-9A71-8B2733712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07CCA-CF7E-4C23-A84E-56D8766A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6E904-E9AC-4816-B4E7-DEA4CBC4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3B8D2-F549-4374-B4AA-0C7A92A7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DDB0E-15AB-468D-856B-1F1BEE5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956C-93F3-4DB9-9E52-37571675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A1A2-E9F5-41A7-9319-372B46FE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FD673-3505-4C5B-8411-E369B6B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8EBD-EC43-4EDD-81DF-43694905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1D6D-0326-4445-A315-04059977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6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A3BE1-C529-413E-8FB3-5AE423CE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0140C-DC31-4439-8B19-EAD74AAA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DA38B-25A6-40FE-AFB5-C79AFCD9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07FFD-6878-4D9E-92F9-F6B08C7C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858C-85C1-4873-94CD-AE9F573C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8B0E-74D7-453E-91AD-C146528F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3CD3-B48C-4012-8DFE-70FE1BFB7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9000E-C1D9-4DC3-BCDF-7EE7BAAD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5CA6C-1A93-4146-95D0-54F5307B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61A43-2967-46A5-9B6B-410F245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6F888-F207-41D8-86D4-068A6237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5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F9781-0F13-4927-86EF-82B8CEC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BD386-717D-4549-BE86-2C59CDED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D99B9-AEA4-457E-B700-BECFA00B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7ED10-C07A-4E69-9E1F-B75B210D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86CDAC-7D9C-4541-B347-BCA24C5D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60CD29-555C-4B0A-8D56-CAA2F560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0F849-D2F4-46FD-92BE-6CE82AB0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34C53-48CB-4F24-87E9-06FB7D7F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67CDB-D86D-4330-9D34-FEF7846F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7FB816-25F9-4CAB-934C-A7D15C60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A21DD-CFF2-4A42-8963-24EB310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2BCFF-2C88-4B23-A269-303953B0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2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7E550A-40B8-44BB-9C40-6F0634AB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8080E-E732-441F-8D5C-EE859DB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DBED2-11C2-42F4-A83B-8D0FE5A3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BAC3-476B-4A34-A5C5-E78597A4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72DE-B3FE-41A4-B2B3-6B418C81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B3C27-F58E-4A35-BFBE-3A2B0526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AE32F-E0E3-4EB5-B95D-43579620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56A7B-2D50-4D95-8215-323F74DF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205E1-5504-44F1-A92F-AF05623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5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92FB-1F76-4BC8-8EFB-5EF77445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D6894F-C15E-423C-A24E-7F5E45B6A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D058C-16AC-41C3-8DB4-11611372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13FF7-3A7B-44B8-A2BB-5A95D9DD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B840D-DE42-4AAD-9DCF-251A995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421B1-5BAE-4D08-AC2E-29C9CFDE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0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29BCA-6417-4F25-899C-B04A7ED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BE515-FDD0-4EAA-B2E0-320785F7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298C-7FA4-4808-A774-4240D7B0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992CE-8B63-4270-8623-4A310A16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38495-58E0-4B1B-8751-A61003E35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E2EF84-A1BA-4002-A53A-01686E322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8" t="41995" r="37168" b="5669"/>
          <a:stretch/>
        </p:blipFill>
        <p:spPr>
          <a:xfrm>
            <a:off x="1954763" y="920621"/>
            <a:ext cx="4749283" cy="3589176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F6311127-570D-40C0-9579-4EC59CF039F3}"/>
              </a:ext>
            </a:extLst>
          </p:cNvPr>
          <p:cNvSpPr/>
          <p:nvPr/>
        </p:nvSpPr>
        <p:spPr>
          <a:xfrm>
            <a:off x="998376" y="-68424"/>
            <a:ext cx="6662058" cy="5498841"/>
          </a:xfrm>
          <a:prstGeom prst="donut">
            <a:avLst>
              <a:gd name="adj" fmla="val 1832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q</dc:creator>
  <cp:lastModifiedBy>q q</cp:lastModifiedBy>
  <cp:revision>3</cp:revision>
  <dcterms:created xsi:type="dcterms:W3CDTF">2021-01-16T02:53:37Z</dcterms:created>
  <dcterms:modified xsi:type="dcterms:W3CDTF">2021-01-16T02:59:40Z</dcterms:modified>
</cp:coreProperties>
</file>