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808" r:id="rId2"/>
    <p:sldId id="943" r:id="rId3"/>
    <p:sldId id="944" r:id="rId4"/>
    <p:sldId id="945" r:id="rId5"/>
    <p:sldId id="946" r:id="rId6"/>
    <p:sldId id="948" r:id="rId7"/>
    <p:sldId id="947" r:id="rId8"/>
    <p:sldId id="949" r:id="rId9"/>
    <p:sldId id="950" r:id="rId10"/>
    <p:sldId id="951" r:id="rId11"/>
    <p:sldId id="952" r:id="rId12"/>
    <p:sldId id="953" r:id="rId13"/>
    <p:sldId id="954" r:id="rId14"/>
    <p:sldId id="955" r:id="rId15"/>
    <p:sldId id="956" r:id="rId16"/>
    <p:sldId id="957" r:id="rId17"/>
    <p:sldId id="958" r:id="rId18"/>
    <p:sldId id="959" r:id="rId19"/>
    <p:sldId id="960" r:id="rId20"/>
    <p:sldId id="897" r:id="rId21"/>
    <p:sldId id="937" r:id="rId22"/>
    <p:sldId id="938" r:id="rId23"/>
    <p:sldId id="939" r:id="rId24"/>
    <p:sldId id="940" r:id="rId25"/>
    <p:sldId id="9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050"/>
    <a:srgbClr val="77C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2"/>
    <p:restoredTop sz="86884"/>
  </p:normalViewPr>
  <p:slideViewPr>
    <p:cSldViewPr snapToGrid="0" snapToObjects="1">
      <p:cViewPr varScale="1">
        <p:scale>
          <a:sx n="156" d="100"/>
          <a:sy n="156" d="100"/>
        </p:scale>
        <p:origin x="44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F888-49C4-2749-BFDB-17EE75F3640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2290-80F2-564B-8A16-5443DD2B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9096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030D-7F47-FF45-B8C4-CEC2470D3FF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053298915,&quot;Placement&quot;:&quot;Header&quot;,&quot;Top&quot;:0.0,&quot;Left&quot;:371.75235,&quot;SlideWidth&quot;:960,&quot;SlideHeight&quot;:540}">
            <a:extLst>
              <a:ext uri="{FF2B5EF4-FFF2-40B4-BE49-F238E27FC236}">
                <a16:creationId xmlns:a16="http://schemas.microsoft.com/office/drawing/2014/main" id="{FABCA4DB-86CE-4573-83D9-D01A187E94A3}"/>
              </a:ext>
            </a:extLst>
          </p:cNvPr>
          <p:cNvSpPr txBox="1"/>
          <p:nvPr userDrawn="1"/>
        </p:nvSpPr>
        <p:spPr>
          <a:xfrm>
            <a:off x="4721255" y="0"/>
            <a:ext cx="274948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Oshkosh Corporation Classification - Restricted</a:t>
            </a:r>
          </a:p>
        </p:txBody>
      </p:sp>
    </p:spTree>
    <p:extLst>
      <p:ext uri="{BB962C8B-B14F-4D97-AF65-F5344CB8AC3E}">
        <p14:creationId xmlns:p14="http://schemas.microsoft.com/office/powerpoint/2010/main" val="97580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22597" y="2445892"/>
            <a:ext cx="8747137" cy="90159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Lecture </a:t>
            </a:r>
            <a:r>
              <a:rPr lang="en-US" altLang="zh-CN" sz="4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 Optimization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006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Primal vs Dual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564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Strong Duality vs Weak Duality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721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Slater’s Condition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926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Inequality form LP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134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Quadratic Programming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990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Complementary Slackness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431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KKT conditions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33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KKT conditions - Necessity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736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KKT conditions - Sufficiency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600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Summary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311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710628" y="303135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Table of Contents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4067" y="1306260"/>
            <a:ext cx="81948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Lagrangian Function</a:t>
            </a:r>
          </a:p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Lagrangian Dual Function</a:t>
            </a:r>
          </a:p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Lower Bound Property</a:t>
            </a:r>
          </a:p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Dual of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Optimizaiton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Problems</a:t>
            </a:r>
          </a:p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Strong Duality and Weak Duality</a:t>
            </a:r>
          </a:p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Slater’s condition and KKT conditions</a:t>
            </a:r>
          </a:p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729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53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311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6880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9072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5947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339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710628" y="303135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Thinks of the following questions</a:t>
            </a:r>
            <a:r>
              <a:rPr lang="mr-IN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0377" y="1492872"/>
            <a:ext cx="106861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遇到了一个非</a:t>
            </a:r>
            <a:r>
              <a:rPr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convex</a:t>
            </a: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问题，如何解决？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对于很难的最小化优化问题，如何寻求一个</a:t>
            </a:r>
            <a:r>
              <a:rPr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lower bound? </a:t>
            </a:r>
          </a:p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对于一个问题，如何寻求另外一种解释？ 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800100" marR="0" lvl="1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4709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710628" y="303135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一道初中题</a:t>
            </a:r>
          </a:p>
        </p:txBody>
      </p:sp>
    </p:spTree>
    <p:extLst>
      <p:ext uri="{BB962C8B-B14F-4D97-AF65-F5344CB8AC3E}">
        <p14:creationId xmlns:p14="http://schemas.microsoft.com/office/powerpoint/2010/main" val="6809596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729289" y="2029298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Starts the journey </a:t>
            </a:r>
            <a:r>
              <a:rPr lang="en-US" altLang="zh-CN" sz="4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 Duality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642" y="5943601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PingFang SC" charset="-122"/>
                <a:ea typeface="PingFang SC" charset="-122"/>
                <a:cs typeface="PingFang SC" charset="-122"/>
              </a:rPr>
              <a:t>接下来很多内容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偸自于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Boyd’s Slides</a:t>
            </a:r>
            <a:endParaRPr 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564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710628" y="303135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Lagrangian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63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710628" y="303135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Lower Bound Property and Its Intuition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490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Dual of Least Norm Solution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709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1560" y="321796"/>
            <a:ext cx="897419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Dual of Standard LP Problem</a:t>
            </a:r>
            <a:endParaRPr lang="zh-CN" alt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257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29842</TotalTime>
  <Words>156</Words>
  <Application>Microsoft Office PowerPoint</Application>
  <PresentationFormat>Widescreen</PresentationFormat>
  <Paragraphs>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PingFang SC</vt:lpstr>
      <vt:lpstr>苹方 中等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Wenzhe</dc:creator>
  <cp:lastModifiedBy>Nathan Cao</cp:lastModifiedBy>
  <cp:revision>419</cp:revision>
  <cp:lastPrinted>2019-04-18T03:52:32Z</cp:lastPrinted>
  <dcterms:created xsi:type="dcterms:W3CDTF">2018-12-08T11:02:37Z</dcterms:created>
  <dcterms:modified xsi:type="dcterms:W3CDTF">2021-05-22T01:24:16Z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416ae3b-2779-4e2c-b50c-f09de060677f_Enabled">
    <vt:lpwstr>true</vt:lpwstr>
  </property>
  <property fmtid="{D5CDD505-2E9C-101B-9397-08002B2CF9AE}" pid="3" name="MSIP_Label_9416ae3b-2779-4e2c-b50c-f09de060677f_SetDate">
    <vt:lpwstr>2021-05-22T01:23:11Z</vt:lpwstr>
  </property>
  <property fmtid="{D5CDD505-2E9C-101B-9397-08002B2CF9AE}" pid="4" name="MSIP_Label_9416ae3b-2779-4e2c-b50c-f09de060677f_Method">
    <vt:lpwstr>Standard</vt:lpwstr>
  </property>
  <property fmtid="{D5CDD505-2E9C-101B-9397-08002B2CF9AE}" pid="5" name="MSIP_Label_9416ae3b-2779-4e2c-b50c-f09de060677f_Name">
    <vt:lpwstr>9416ae3b-2779-4e2c-b50c-f09de060677f</vt:lpwstr>
  </property>
  <property fmtid="{D5CDD505-2E9C-101B-9397-08002B2CF9AE}" pid="6" name="MSIP_Label_9416ae3b-2779-4e2c-b50c-f09de060677f_SiteId">
    <vt:lpwstr>1d844aaf-abdd-4241-8239-4a5e7b69a3e0</vt:lpwstr>
  </property>
  <property fmtid="{D5CDD505-2E9C-101B-9397-08002B2CF9AE}" pid="7" name="MSIP_Label_9416ae3b-2779-4e2c-b50c-f09de060677f_ActionId">
    <vt:lpwstr>b7c1cf9f-2b84-4dd9-a0cc-e22157851c3c</vt:lpwstr>
  </property>
  <property fmtid="{D5CDD505-2E9C-101B-9397-08002B2CF9AE}" pid="8" name="MSIP_Label_9416ae3b-2779-4e2c-b50c-f09de060677f_ContentBits">
    <vt:lpwstr>1</vt:lpwstr>
  </property>
</Properties>
</file>