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E64A-4BAB-4689-BF24-0E4D338E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1E2A7-966C-4474-8F09-4EE84957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BD8B-DE56-4431-A635-2C5BBB66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4A61-70D5-4F8B-8264-001B0CEC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1325-96FC-4DB2-BBF9-5567284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23D5-A29B-4CFD-BB98-5EFA2123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9567-3D0D-4165-88AB-AD31C2A0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0523-29E4-4250-B1B2-8D125DF4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F6DC-8371-4D1A-BAFE-E87ED3CB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3513-7C6B-4F3E-86A2-1051EE2B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93843-BA6A-455B-B70D-5774C9889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279D-E598-488C-8F05-8A26E4FE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F244-27DA-44A4-825F-03FEE8A5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F42D-A3C2-4141-B6DD-AB68C65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6A69-A8AC-4526-A0AB-47A7C63C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9F7A-5A5E-49D9-9E9E-47B2B20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D9B9-FB6E-4B03-B6BC-E2F6D1E1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78E4-6804-430B-BD41-00CFCD76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9908-5522-467D-89BE-16EE0CA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E46F-1F53-439E-92C5-BE571496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CCA3-5800-4BF4-92C0-8C2C0C14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22FB-6DEE-4B0A-9BA0-A22797ED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8585-AA1E-400B-9A39-60811D97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0D47-A256-4B75-8875-C9DD00E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34F7-1010-4ADA-950D-783D205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A536-115E-4865-8588-771E558C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CE4F-B68A-4DD1-9D9D-07806711A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C7E-C5BD-4E2F-9EEC-F54C0937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9286-74B5-4337-BFEE-FBB59539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F9E32-FF21-4778-B52B-BC4EE05F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18DE-8587-4051-B581-D0059A7E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1E0E-455D-4776-9973-E3DF3B93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79D2-5C2D-411A-BB12-79F23E1B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C8514-73EE-4872-9070-1DBD3D57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17688-4499-4C53-A125-FE69A3431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E4C0-B223-43CB-B817-5D59A44F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14EA5-1A01-4099-A4C3-2ED10BE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7AC83-71B0-4B63-B51A-48487138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783A2-83C1-48EE-9DF8-946791A8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AA62-3993-4281-89F2-8579AD47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1E01E-F8CC-40DE-BECC-D303D743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2785-7159-4A36-9809-43441202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6C2DD-D0DB-40DB-9AE6-B7829F2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FE03C-1D31-450D-89CE-BD5CA06F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D89F-8C0B-4927-AB93-E6386501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7E13-D352-4A42-A73E-8097A499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04-0703-4693-BB21-B31AAB0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7D5-C030-481D-AFF3-BB2B8B25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070B-9C2A-4F0F-8EBD-68104E0FA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26D1-E857-4401-8296-9B174514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E366-115B-48DD-99CE-47A047FF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70C17-B265-4C44-9EF3-16AE654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958-2BE8-442D-9690-9B845949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85B6C-4D1C-4527-ADEA-1F5607183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2BFD-BC2E-4486-B5C0-37E85631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333C1-EB01-41DF-AF4B-10C5628F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4504-8BF4-4A95-AA27-C7742C3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CC47-0855-44C9-A18A-0D9A8A39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5AD1D-CC9D-4F50-83AD-1DEEC055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2DE0-B722-4DC9-9B5C-DD469437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09CB-A11B-42B1-8888-257C4B2FA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FCE6-5B9E-4F68-93E3-63BA5CD2F48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68B5-BF8E-46AF-A2C4-171BF2E1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6CA5-DF3B-4FC8-9C5A-7DA9D7844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F712-2F3B-4A0D-BFDB-CF1C85E20E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265262479,&quot;Placement&quot;:&quot;Header&quot;}">
            <a:extLst>
              <a:ext uri="{FF2B5EF4-FFF2-40B4-BE49-F238E27FC236}">
                <a16:creationId xmlns:a16="http://schemas.microsoft.com/office/drawing/2014/main" id="{C717AF88-5191-4B5C-A258-6C3F5F9401D2}"/>
              </a:ext>
            </a:extLst>
          </p:cNvPr>
          <p:cNvSpPr txBox="1"/>
          <p:nvPr userDrawn="1"/>
        </p:nvSpPr>
        <p:spPr>
          <a:xfrm>
            <a:off x="4721255" y="0"/>
            <a:ext cx="274949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Oshkosh Corporation Classification - Restricted</a:t>
            </a:r>
          </a:p>
        </p:txBody>
      </p:sp>
    </p:spTree>
    <p:extLst>
      <p:ext uri="{BB962C8B-B14F-4D97-AF65-F5344CB8AC3E}">
        <p14:creationId xmlns:p14="http://schemas.microsoft.com/office/powerpoint/2010/main" val="167200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271B83-BB37-4F1D-9EA9-EA02719E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80" y="1056954"/>
            <a:ext cx="11435136" cy="474409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Objective and Targets: Plan pipeline ahead with projection of closure impact &amp; Inventory safety level ID (1-2 pages)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Data query: (5 pages)</a:t>
            </a:r>
          </a:p>
          <a:p>
            <a:pPr algn="l"/>
            <a:r>
              <a:rPr lang="en-US" dirty="0"/>
              <a:t>	Suppliers Location</a:t>
            </a:r>
          </a:p>
          <a:p>
            <a:pPr algn="l"/>
            <a:r>
              <a:rPr lang="en-US" dirty="0"/>
              <a:t>	Customer Location</a:t>
            </a:r>
          </a:p>
          <a:p>
            <a:pPr algn="l"/>
            <a:r>
              <a:rPr lang="en-US" dirty="0"/>
              <a:t>	State lockdown duration</a:t>
            </a:r>
          </a:p>
          <a:p>
            <a:pPr algn="l"/>
            <a:r>
              <a:rPr lang="en-US" dirty="0"/>
              <a:t>	Inventory On hand &amp; On order</a:t>
            </a:r>
          </a:p>
          <a:p>
            <a:pPr algn="l"/>
            <a:r>
              <a:rPr lang="en-US" dirty="0"/>
              <a:t>	Sales order committed &amp; forecast (rough)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dirty="0"/>
              <a:t>Visualization Dashboard (by segments, start with FEA) (2-3 pages)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dirty="0"/>
              <a:t>Pandemic forecast (SEIR Model prepared Nathan) &amp; Public models (Brent) (2 pages)</a:t>
            </a:r>
          </a:p>
        </p:txBody>
      </p:sp>
    </p:spTree>
    <p:extLst>
      <p:ext uri="{BB962C8B-B14F-4D97-AF65-F5344CB8AC3E}">
        <p14:creationId xmlns:p14="http://schemas.microsoft.com/office/powerpoint/2010/main" val="28630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Cao</dc:creator>
  <cp:lastModifiedBy>Nathan Cao</cp:lastModifiedBy>
  <cp:revision>2</cp:revision>
  <dcterms:created xsi:type="dcterms:W3CDTF">2020-03-30T14:18:12Z</dcterms:created>
  <dcterms:modified xsi:type="dcterms:W3CDTF">2020-03-30T14:38:57Z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994447-1ba5-4609-ae08-e5bd252dd33f_Enabled">
    <vt:lpwstr>True</vt:lpwstr>
  </property>
  <property fmtid="{D5CDD505-2E9C-101B-9397-08002B2CF9AE}" pid="3" name="MSIP_Label_36994447-1ba5-4609-ae08-e5bd252dd33f_SiteId">
    <vt:lpwstr>1d844aaf-abdd-4241-8239-4a5e7b69a3e0</vt:lpwstr>
  </property>
  <property fmtid="{D5CDD505-2E9C-101B-9397-08002B2CF9AE}" pid="4" name="MSIP_Label_36994447-1ba5-4609-ae08-e5bd252dd33f_Owner">
    <vt:lpwstr>U279014@oshkoshglobal.com</vt:lpwstr>
  </property>
  <property fmtid="{D5CDD505-2E9C-101B-9397-08002B2CF9AE}" pid="5" name="MSIP_Label_36994447-1ba5-4609-ae08-e5bd252dd33f_SetDate">
    <vt:lpwstr>2020-03-30T14:37:43.3122957Z</vt:lpwstr>
  </property>
  <property fmtid="{D5CDD505-2E9C-101B-9397-08002B2CF9AE}" pid="6" name="MSIP_Label_36994447-1ba5-4609-ae08-e5bd252dd33f_Name">
    <vt:lpwstr>Restricted</vt:lpwstr>
  </property>
  <property fmtid="{D5CDD505-2E9C-101B-9397-08002B2CF9AE}" pid="7" name="MSIP_Label_36994447-1ba5-4609-ae08-e5bd252dd33f_Application">
    <vt:lpwstr>Microsoft Azure Information Protection</vt:lpwstr>
  </property>
  <property fmtid="{D5CDD505-2E9C-101B-9397-08002B2CF9AE}" pid="8" name="MSIP_Label_36994447-1ba5-4609-ae08-e5bd252dd33f_ActionId">
    <vt:lpwstr>8c58c8f2-c446-41c5-b283-f58e3a587eb0</vt:lpwstr>
  </property>
  <property fmtid="{D5CDD505-2E9C-101B-9397-08002B2CF9AE}" pid="9" name="MSIP_Label_36994447-1ba5-4609-ae08-e5bd252dd33f_Extended_MSFT_Method">
    <vt:lpwstr>Automatic</vt:lpwstr>
  </property>
  <property fmtid="{D5CDD505-2E9C-101B-9397-08002B2CF9AE}" pid="10" name="MSIP_Label_9416ae3b-2779-4e2c-b50c-f09de060677f_Enabled">
    <vt:lpwstr>True</vt:lpwstr>
  </property>
  <property fmtid="{D5CDD505-2E9C-101B-9397-08002B2CF9AE}" pid="11" name="MSIP_Label_9416ae3b-2779-4e2c-b50c-f09de060677f_SiteId">
    <vt:lpwstr>1d844aaf-abdd-4241-8239-4a5e7b69a3e0</vt:lpwstr>
  </property>
  <property fmtid="{D5CDD505-2E9C-101B-9397-08002B2CF9AE}" pid="12" name="MSIP_Label_9416ae3b-2779-4e2c-b50c-f09de060677f_Owner">
    <vt:lpwstr>U279014@oshkoshglobal.com</vt:lpwstr>
  </property>
  <property fmtid="{D5CDD505-2E9C-101B-9397-08002B2CF9AE}" pid="13" name="MSIP_Label_9416ae3b-2779-4e2c-b50c-f09de060677f_SetDate">
    <vt:lpwstr>2020-03-30T14:37:43.3122957Z</vt:lpwstr>
  </property>
  <property fmtid="{D5CDD505-2E9C-101B-9397-08002B2CF9AE}" pid="14" name="MSIP_Label_9416ae3b-2779-4e2c-b50c-f09de060677f_Name">
    <vt:lpwstr>Visual Marking - YES</vt:lpwstr>
  </property>
  <property fmtid="{D5CDD505-2E9C-101B-9397-08002B2CF9AE}" pid="15" name="MSIP_Label_9416ae3b-2779-4e2c-b50c-f09de060677f_Application">
    <vt:lpwstr>Microsoft Azure Information Protection</vt:lpwstr>
  </property>
  <property fmtid="{D5CDD505-2E9C-101B-9397-08002B2CF9AE}" pid="16" name="MSIP_Label_9416ae3b-2779-4e2c-b50c-f09de060677f_ActionId">
    <vt:lpwstr>8c58c8f2-c446-41c5-b283-f58e3a587eb0</vt:lpwstr>
  </property>
  <property fmtid="{D5CDD505-2E9C-101B-9397-08002B2CF9AE}" pid="17" name="MSIP_Label_9416ae3b-2779-4e2c-b50c-f09de060677f_Parent">
    <vt:lpwstr>36994447-1ba5-4609-ae08-e5bd252dd33f</vt:lpwstr>
  </property>
  <property fmtid="{D5CDD505-2E9C-101B-9397-08002B2CF9AE}" pid="18" name="MSIP_Label_9416ae3b-2779-4e2c-b50c-f09de060677f_Extended_MSFT_Method">
    <vt:lpwstr>Automatic</vt:lpwstr>
  </property>
  <property fmtid="{D5CDD505-2E9C-101B-9397-08002B2CF9AE}" pid="19" name="Sensitivity">
    <vt:lpwstr>Restricted Visual Marking - YES</vt:lpwstr>
  </property>
</Properties>
</file>