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9463A-B64E-468D-B394-B365E7D32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9E1AE2-30C2-41AD-B95C-8E7EB6101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9718F-30C3-4059-811A-5D108B0C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6B18B-8668-4FB8-9E45-F81FF93D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9B421-9F60-4BF7-94AB-36482774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8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85282-4D0B-45E6-84C8-464750F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82394-8FF7-4A2D-8DD6-2979D359D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23851-5246-4F91-92EC-C089CC94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C1F06-DD78-4172-87EF-9C843711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EC24E-400B-4DE6-970E-96EE00BB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4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60AF61-B300-4882-A780-CDD45A167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D553DE-E931-4485-804E-5C794EA7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2260B-CDA3-4117-8EF7-66C8D90A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92212-36B6-422E-B10C-BF30E4EE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C1194-7356-4011-A9B6-D3DA9A2B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D604F-655F-47FD-9E4B-95315C9A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A8A23-0657-4C86-8057-F791BC52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0CC82-69F1-4365-BAF9-BC2BB5B8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49A35-7670-41B0-A0CB-E1B881C5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18B5F-D6AF-4F3E-A331-A64F9345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7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49FFC-8CC6-4B35-B850-5C822EDF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4B3C0-4761-4D23-BBF9-2FF5CE9E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5D14F-DAFF-4DF1-B475-3D1F0070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36EF8-8619-45D6-85AF-D02FE3A9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F53F0-7690-4E51-B6C0-718611F9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B4403-D781-4FE2-95DC-A816698E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CCC5-0629-4638-ABBE-0FA9EBBE0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32B7A-A66C-4528-AB46-7050016FD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7221B-E3B4-4CFC-8FA2-9FED0936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EA2E6-2006-4247-83DA-1AE1C9F9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3549B-D8F7-443F-AC5C-2A345549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9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4AA7-719A-48B3-957E-C0041CDB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BFC01-EF8D-4149-823D-9505A7AA8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762ED-841B-4FD3-8382-6D3454D06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9AD6A-8606-4253-9F25-8E480AF8A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CB0280-3988-4E4B-BB1B-1C4C9F704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A473D8-67FF-4BF8-AFB7-D1F09B84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002518-9031-4B7D-944E-A435E446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3DE526-2D93-4613-9530-6B2BB7C4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2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2B279-1132-4936-BD3C-BC7938D1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A5708B-8B45-4D6A-9DA4-D326E03A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9DF8E9-40AA-413F-B7D1-ED5B2526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A8D805-66C0-4061-AF9C-403BFCCD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9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6ADF18-D3A7-4CFC-B01F-D9DE8E87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CB15B6-9217-4642-BE21-AC97BBA3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A07A9C-9A95-47A1-81D1-01D3E385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1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B7B25-2422-4880-9ED4-0B84DD3B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7166E-184A-4508-A94C-1C342AB9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B2392-58BB-49D4-9714-7A66BB1B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2C1F9-D58A-46D4-9C36-A6700A10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B2A82A-B555-42DB-9C24-9DACDE2B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95B6C-9A84-4454-A5C5-5BF18969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1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0D554-D982-4CB7-833A-EC1F1FB1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4872BD-27F9-446A-85AA-FC0DCC408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646FB-B9A0-48D6-9285-33218C3F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69961-2BB0-4D68-BEBD-1935324F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B0343-AF7B-4C77-844F-6B7501ED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385AE-1B85-401C-B81A-F4C0E058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0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01762-9050-4281-A73D-FF0EF6FD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34848-169E-4491-BBAC-AF525B1E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F5626-9C53-4CB0-98A4-B95B6BA27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B5EC-39E7-4A12-AFD5-5899B308130C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57EB9-F9E5-4F28-B57B-ADAC0B07A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27DCC-B1CB-414B-B6C5-ACCD6D9CC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B05-1474-4CE0-936B-1CE4D43E8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6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D71F8B8-4D14-4FD9-A263-7D73FF3C3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38" y="902877"/>
            <a:ext cx="5204663" cy="5229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9B7E5F-4107-4C1E-A763-306F7563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01" y="883827"/>
            <a:ext cx="5203140" cy="52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7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2024-07-16T08:39:17Z</dcterms:created>
  <dcterms:modified xsi:type="dcterms:W3CDTF">2024-07-16T08:42:00Z</dcterms:modified>
</cp:coreProperties>
</file>