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13AA-B176-4A76-83B5-C126140CDE7C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A6B7-4B1C-45EC-ACAE-901BDA629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1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13AA-B176-4A76-83B5-C126140CDE7C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A6B7-4B1C-45EC-ACAE-901BDA629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87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13AA-B176-4A76-83B5-C126140CDE7C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A6B7-4B1C-45EC-ACAE-901BDA629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08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13AA-B176-4A76-83B5-C126140CDE7C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A6B7-4B1C-45EC-ACAE-901BDA629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6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13AA-B176-4A76-83B5-C126140CDE7C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A6B7-4B1C-45EC-ACAE-901BDA629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00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13AA-B176-4A76-83B5-C126140CDE7C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A6B7-4B1C-45EC-ACAE-901BDA629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53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13AA-B176-4A76-83B5-C126140CDE7C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A6B7-4B1C-45EC-ACAE-901BDA629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53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13AA-B176-4A76-83B5-C126140CDE7C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A6B7-4B1C-45EC-ACAE-901BDA629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52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13AA-B176-4A76-83B5-C126140CDE7C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A6B7-4B1C-45EC-ACAE-901BDA629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46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13AA-B176-4A76-83B5-C126140CDE7C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A6B7-4B1C-45EC-ACAE-901BDA629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52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13AA-B176-4A76-83B5-C126140CDE7C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A6B7-4B1C-45EC-ACAE-901BDA629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43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A13AA-B176-4A76-83B5-C126140CDE7C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DA6B7-4B1C-45EC-ACAE-901BDA629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7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2912" y="258792"/>
            <a:ext cx="263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实验设计思路与示意图</a:t>
            </a:r>
            <a:endParaRPr lang="zh-CN" altLang="en-US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9" y="4826615"/>
            <a:ext cx="10871992" cy="183594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631619" y="629464"/>
            <a:ext cx="54124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smtClean="0"/>
              <a:t>Epstein-Barr virus DNA seropositivity links distinct tumoral heterogeneity and immune landscape in nasopharyngeal carcinoma</a:t>
            </a:r>
            <a:endParaRPr lang="zh-CN" altLang="en-US" b="1"/>
          </a:p>
        </p:txBody>
      </p:sp>
      <p:sp>
        <p:nvSpPr>
          <p:cNvPr id="8" name="矩形 7"/>
          <p:cNvSpPr/>
          <p:nvPr/>
        </p:nvSpPr>
        <p:spPr>
          <a:xfrm>
            <a:off x="2678912" y="151071"/>
            <a:ext cx="47605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i="0" smtClean="0">
                <a:solidFill>
                  <a:srgbClr val="FF0000"/>
                </a:solidFill>
                <a:effectLst/>
                <a:latin typeface="system-ui"/>
              </a:rPr>
              <a:t>https://bioicons.com/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pic>
        <p:nvPicPr>
          <p:cNvPr id="1030" name="Picture 6" descr="图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12" y="1285071"/>
            <a:ext cx="6398707" cy="214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619" y="1700500"/>
            <a:ext cx="5138225" cy="286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5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8217"/>
            <a:ext cx="5508368" cy="55083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672" y="0"/>
            <a:ext cx="5098950" cy="375497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996" y="3754977"/>
            <a:ext cx="5779363" cy="263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7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0640" y="470516"/>
            <a:ext cx="923278" cy="60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黄芪</a:t>
            </a:r>
            <a:endParaRPr lang="en-US" altLang="zh-CN" smtClean="0"/>
          </a:p>
        </p:txBody>
      </p:sp>
      <p:sp>
        <p:nvSpPr>
          <p:cNvPr id="5" name="矩形 4"/>
          <p:cNvSpPr/>
          <p:nvPr/>
        </p:nvSpPr>
        <p:spPr>
          <a:xfrm>
            <a:off x="2130640" y="1590582"/>
            <a:ext cx="923278" cy="60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甘草</a:t>
            </a:r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3400147" y="1207363"/>
            <a:ext cx="923278" cy="383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50416" y="1074198"/>
            <a:ext cx="958788" cy="523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中药</a:t>
            </a: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45977" y="3117542"/>
            <a:ext cx="958788" cy="5237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衰老</a:t>
            </a:r>
            <a:endParaRPr lang="en-US" altLang="zh-CN" smtClean="0"/>
          </a:p>
        </p:txBody>
      </p:sp>
      <p:sp>
        <p:nvSpPr>
          <p:cNvPr id="14" name="椭圆 13"/>
          <p:cNvSpPr/>
          <p:nvPr/>
        </p:nvSpPr>
        <p:spPr>
          <a:xfrm>
            <a:off x="603681" y="4965577"/>
            <a:ext cx="1198485" cy="52378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肿瘤预后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313352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30</Words>
  <Application>Microsoft Office PowerPoint</Application>
  <PresentationFormat>宽屏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system-ui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</dc:creator>
  <cp:lastModifiedBy>Win</cp:lastModifiedBy>
  <cp:revision>16</cp:revision>
  <dcterms:created xsi:type="dcterms:W3CDTF">2024-01-25T09:30:01Z</dcterms:created>
  <dcterms:modified xsi:type="dcterms:W3CDTF">2024-01-25T11:32:51Z</dcterms:modified>
</cp:coreProperties>
</file>