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6" r:id="rId4"/>
    <p:sldId id="265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788"/>
      </p:cViewPr>
      <p:guideLst>
        <p:guide orient="horz" pos="30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57.827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47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24575,'1'0'0,"-1"0"0,1 1 0,-1-1 0,1 0 0,-1 1 0,1-1 0,-1 0 0,1 1 0,-1-1 0,1 1 0,-1-1 0,1 1 0,-1-1 0,0 1 0,1-1 0,-1 1 0,0 0 0,1-1 0,-1 1 0,0-1 0,0 1 0,0 0 0,0-1 0,1 1 0,-1 0 0,0-1 0,0 2 0,2 21 0,-2-19 0,1 220 65,-2-116-1495,1-97-5396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38.679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39.449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0.847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1.463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1.931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1 24575,'0'1'0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2.512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2.962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3.361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1 24575,'0'1'0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3.762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1 24575,'0'1'0,"0"1"0,0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1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4.162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1 24575,'0'1'0,"2"0"0,0 1 0</inkml:trace>
  <inkml:trace contextRef="#ctx0" brushRef="#br0" timeOffset="1">14 33 24575,'1'0'0,"0"1"0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4.578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1 24575,'0'1'0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4.978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5.362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1 24575,'0'1'0,"0"1"0,0 1 0</inkml:trace>
  <inkml:trace contextRef="#ctx0" brushRef="#br0" timeOffset="1">1 42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5.761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6.161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0 24575,'1'2'0,"0"1"0</inkml:trace>
  <inkml:trace contextRef="#ctx0" brushRef="#br0" timeOffset="1">6 23 24575,'0'1'0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6.579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3 1 24575,'0'1'0,"0"2"0,-1 0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6.978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0 24575,'0'1'0,"1"0"0,0 1 0,0 1 0,-1 0 0</inkml:trace>
  <inkml:trace contextRef="#ctx0" brushRef="#br0" timeOffset="1">1 28 24575,'0'0'0,"-1"1"0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7.394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0 24575,'0'0'-8191</inkml:trace>
  <inkml:trace contextRef="#ctx0" brushRef="#br0" timeOffset="1">0 0 24575,'0'2'0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7.794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0 24575,'0'1'0</inkml:trace>
  <inkml:trace contextRef="#ctx0" brushRef="#br0" timeOffset="1">0 18 24575,'0'1'0,"0"1"0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25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24575,'1'1'0,"-1"0"0,0 0 0,1 0 0,-1 0 0,1-1 0,0 1 0,-1 0 0,1-1 0,0 1 0,-1 0 0,1-1 0,0 1 0,0-1 0,-1 1 0,1-1 0,0 1 0,0-1 0,0 0 0,0 1 0,1-1 0,23 9 0,-19-7 0,32 14 0,-31-12 0,1 0 0,0-1 0,0 0 0,0 0 0,14 2 0,-21-5 0,9 1 0,-11-5 0,-7-16 0,7 12 0,-1-4 0,1 19 0,15 106 0,-14 19 0,17-201 0,-12 54 0,-1 0 0,-1 0 0,0-1 0,1-28 0,-4 27 0,1 11 0,-1-1 0,0 0 0,-1 1 0,1-1 0,-1 0 0,-3-7 0,4 12 0,-1 1 0,0-1 0,0 0 0,0 1 0,0-1 0,0 1 0,0-1 0,0 1 0,-1-1 0,1 1 0,0 0 0,-1 0 0,1 0 0,-1 0 0,0 0 0,1 0 0,-1 0 0,0 0 0,1 1 0,-1-1 0,0 0 0,0 1 0,0 0 0,0-1 0,1 1 0,-5 0 0,-15-1 0,0 0 0,0 2 0,-27 3 0,47-4 0,1 0 0,-1 0 0,0 0 0,1 0 0,-1 0 0,0 0 0,1 1 0,-1-1 0,1 0 0,-1 0 0,0 0 0,1 1 0,-1-1 0,1 0 0,-1 1 0,1-1 0,-1 0 0,1 1 0,-1-1 0,1 1 0,-1-1 0,1 1 0,-1-1 0,1 1 0,-1 0 0,2 0 0,-1-1 0,0 1 0,0-1 0,0 1 0,1 0 0,-1-1 0,0 1 0,1-1 0,-1 1 0,1-1 0,-1 1 0,0-1 0,1 1 0,-1-1 0,1 1 0,-1-1 0,1 0 0,0 1 0,0-1 0,32 16 0,-18-12 0,0 0 0,0-1 0,0-1 0,23 1 0,65-4 0,-35-1 0,-41 3 0,38 7 0,-58-7 0,54 6 0,92 1 0,-158-8 0,-2 0 0,0 0 0,0 0 0,0-1 0,0 1 0,-11-4 0,38-27 0,-19 31 0,0 1 0,0-1 0,0 0 0,0 0 0,0 1 0,0-1 0,0 0 0,0 1 0,0-1 0,0 1 0,-1-1 0,1 1 0,0 0 0,0-1 0,0 1 0,-1 0 0,1 0 0,1 1 0,13 16 0,-11-12 0,-1 1 0,0 0 0,0 0 0,2 10 0,11 23 0,20 40 0,-11-22 0,-22-50 0,0 1 0,0-1 0,-1 1 0,0-1 0,-1 1 0,0 0 0,0 0 0,-1 0 0,0 0 0,0-1 0,-3 13 0,3-21 0,0 0 0,0 0 0,1 0 0,-1 0 0,0 0 0,0 1 0,0-1 0,0 0 0,0 0 0,0 0 0,0 0 0,0 1 0,0-1 0,0 0 0,0 0 0,0 0 0,0 0 0,0 0 0,0 1 0,0-1 0,0 0 0,0 0 0,-1 0 0,1 0 0,0 0 0,0 1 0,0-1 0,0 0 0,0 0 0,0 0 0,0 0 0,0 0 0,-1 0 0,1 1 0,0-1 0,0 0 0,0 0 0,0 0 0,0 0 0,-1 0 0,1 0 0,0 0 0,0 0 0,0 0 0,0 0 0,0 0 0,-1 0 0,1 0 0,0 0 0,0 0 0,0 0 0,-4-10 0,1-19 0,1 9 0,0-30 0,2 46 0,0 0 0,0 1 0,1-1 0,-1 0 0,1 1 0,0-1 0,0 1 0,0-1 0,1 1 0,1-4 0,-2 5 0,0 1 0,0 0 0,-1 0 0,1 0 0,0 0 0,0 0 0,0 0 0,0 0 0,1 0 0,-1 1 0,0-1 0,0 0 0,0 1 0,1-1 0,-1 1 0,0-1 0,0 1 0,1-1 0,-1 1 0,1 0 0,-1 0 0,0 0 0,1-1 0,-1 1 0,0 1 0,1-1 0,-1 0 0,1 0 0,-1 0 0,0 1 0,3 0 0,-3 0 0,1 0 0,0 0 0,-1 0 0,1 0 0,-1 0 0,1 0 0,-1 1 0,1-1 0,-1 0 0,0 1 0,0-1 0,0 1 0,0 0 0,0-1 0,0 1 0,0 0 0,0 0 0,-1-1 0,1 1 0,-1 0 0,1 0 0,-1 2 0,1 10-227,0 0-1,-2 1 1,0-1-1,0 0 1,-6 18-1,5-21-6598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8.194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8.611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10 42 24575,'0'-1'0</inkml:trace>
  <inkml:trace contextRef="#ctx0" brushRef="#br0" timeOffset="1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9.012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20 57 24575,'0'-1'0,"0"-1"0,-2 0 0</inkml:trace>
  <inkml:trace contextRef="#ctx0" brushRef="#br0" timeOffset="1">1 3 24575,'0'-1'0,"0"-1"0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9.411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10 24575,'0'-1'0,"0"0"0,0-2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49.830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66 24575,'0'-1'0</inkml:trace>
  <inkml:trace contextRef="#ctx0" brushRef="#br0" timeOffset="1">1 7 24575,'0'-1'0,"1"0"0,0 0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50.263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1 24575,'0'0'-8191</inkml:trace>
  <inkml:trace contextRef="#ctx0" brushRef="#br0" timeOffset="1">1 33 24575,'0'0'0,"0"2"0,0 1 0,0 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2:50.660"/>
    </inkml:context>
    <inkml:brush xml:id="br0">
      <inkml:brushProperty name="width" value="0.025" units="cm"/>
      <inkml:brushProperty name="height" value="0.025" units="cm"/>
      <inkml:brushProperty name="color" value="#C4CBCE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15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9 24575,'-2'33'0,"-1"-1"0,-7 35 0,6-46 0,1 0 0,0 1 0,2-1 0,0 1 0,2 0 0,3 25 0,-3-44 0,1 1 0,-1 0 0,1-1 0,0 1 0,0-1 0,0 0 0,0 0 0,0 0 0,1 0 0,0 0 0,-1 0 0,1-1 0,0 1 0,0-1 0,0 0 0,1 0 0,-1 0 0,5 2 0,-2-1 0,-1 0 0,1 1 0,-1 0 0,0 0 0,8 8 0,-11-10 0,14 23 0,-16-25 0,0 1 0,0-1 0,0 0 0,1 1 0,-1-1 0,0 0 0,0 1 0,0-1 0,0 1 0,0-1 0,0 0 0,0 1 0,-1-1 0,1 0 0,0 1 0,0-1 0,0 1 0,0-1 0,0 0 0,0 1 0,-1-1 0,1 0 0,0 1 0,0-1 0,-1 0 0,-15 5 0,14-6 0,-1 1 0,0 0 0,1 0 0,-1-1 0,1 1 0,-1-1 0,1 0 0,-1 0 0,1 0 0,-1 0 0,1 0 0,0 0 0,0-1 0,-1 1 0,1-1 0,0 0 0,0 1 0,1-1 0,-1 0 0,0 0 0,1 0 0,-1-1 0,-2-3 0,-2-6 0,1 0 0,0 0 0,-5-24 0,7 25 0,0 0 0,-1 0 0,-6-12 0,-7-1 0,15 21 0,-1 0 0,1 0 0,0-1 0,-1 1 0,2 0 0,-1-1 0,0 1 0,1-1 0,-1 0 0,1 0 0,0 1 0,-1-8 0,0-13 0,1 0 0,1 0 0,4-28 0,-3 48 4,-1 1 0,1 0 0,0 0 0,0 0 0,0 0 0,1 0 0,-1 0 0,1 1 0,-1-1 0,1 0 0,0 1 0,0-1 0,3-2 0,1-1-88,1 1 0,0 0 0,11-6 1,0-1-1003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17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18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34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73 338 24575,'1'4'0,"0"0"0,-1 0 0,1 0 0,1-1 0,-1 1 0,1 0 0,-1 0 0,1-1 0,0 1 0,0-1 0,1 0 0,-1 0 0,1 0 0,4 5 0,0-1 0,0-1 0,0 1 0,1-1 0,16 9 0,-24-15 0,1 1 0,0 0 0,0-1 0,0 1 0,0-1 0,0 1 0,0-1 0,0 1 0,0-1 0,0 0 0,0 1 0,0-1 0,0 0 0,0 0 0,0 0 0,0 0 0,0 0 0,0 0 0,0 0 0,0 0 0,0 0 0,0-1 0,0 1 0,0 0 0,0-1 0,1 0 0,-1 0 0,-1 0 0,1 0 0,-1 0 0,1 0 0,-1 0 0,1-1 0,-1 1 0,0 0 0,0 0 0,0 0 0,0-1 0,0 1 0,0 0 0,0 0 0,0-1 0,0 1 0,0 0 0,-1-2 0,-1-4 0,0-1 0,-1 1 0,0 0 0,0-1 0,-1 1 0,-5-8 0,-3 1 0,-2 0 0,0 0 0,-28-20 0,26 22 0,0-2 0,-26-26 0,39 34 0,6 5 0,14 10 0,23 18 0,22 31 0,-44-39 0,2-1 0,1 0 0,32 21 0,-52-38 0,-1-1 0,1 0 0,-1 1 0,1-1 0,-1 0 0,1 1 0,-1-1 0,1 0 0,-1 0 0,1 1 0,0-1 0,-1 0 0,1 0 0,-1 0 0,1 0 0,0 0 0,-1 0 0,1 0 0,-1 0 0,1 0 0,0 0 0,-1 0 0,1-1 0,-1 1 0,1 0 0,-1 0 0,1-1 0,-1 1 0,1 0 0,-1 0 0,1-1 0,0 0 0,9-19 0,-9 18 0,0-1 0,0 1 0,0-1 0,0 1 0,1 0 0,-1 0 0,0-1 0,1 1 0,2-2 0,0 1 0,0 0 0,1 0 0,-1 1 0,1 0 0,8-4 0,-10 5 0,1 0 0,-1 0 0,0 0 0,0-1 0,0 1 0,0-1 0,0 0 0,0 0 0,-1 0 0,1 0 0,-1 0 0,1-1 0,-1 1 0,0-1 0,0 0 0,2-2 0,0-4 0,0 3 0,-1 0 0,1 0 0,0 0 0,7-8 0,-9 12 0,0 0 0,0 0 0,1 0 0,0 1 0,-1-1 0,1 1 0,0-1 0,-1 1 0,1 0 0,0 0 0,0 0 0,0 0 0,6 0 0,66-7 0,-34 4 0,-1-1 0,71-19 0,-106 20 0,-13 2 0,-15 0 0,-4 2 0,-41 6 0,42-3 0,1-1 0,-30-1 0,53-1 0,0-1 0,-1 1 0,1-1 0,0 1 0,0-1 0,-1 0 0,1 0 0,0 0 0,0 0 0,0 0 0,0 0 0,0 0 0,0-1 0,1 1 0,-1-1 0,0 1 0,1-1 0,-1 0 0,1 0 0,-1 0 0,1 0 0,0 0 0,0 0 0,0 0 0,0 0 0,0 0 0,1 0 0,-1-1 0,0-3 0,0 3 0,1 1 0,0-1 0,0 1 0,0-1 0,0 1 0,0-1 0,0 0 0,1 1 0,-1 0 0,1-1 0,0 1 0,0-1 0,0 1 0,0 0 0,0 0 0,0-1 0,1 1 0,-1 0 0,1 0 0,-1 0 0,1 0 0,0 1 0,0-1 0,0 0 0,0 1 0,0-1 0,3-1 0,3-1 0,1 1 0,0 0 0,-1 0 0,1 1 0,10-2 0,-17 4 0,0 0 0,0 0 0,0 0 0,-1 0 0,1 0 0,0 0 0,0 0 0,0 1 0,-1-1 0,1 1 0,0-1 0,0 1 0,-1 0 0,3 0 0,-3 0 0,-1 0 0,1 0 0,0 0 0,-1-1 0,1 1 0,0 0 0,-1 0 0,1 0 0,-1 0 0,1 0 0,-1 0 0,0 0 0,0 0 0,1 1 0,-1-1 0,0 0 0,0 0 0,0 0 0,0 0 0,0 0 0,0 0 0,0 0 0,0 1 0,-1-1 0,0 1 0,-1 4 0,0 0 0,0-1 0,-1 1 0,0-1 0,0 1 0,-1-1 0,1 0 0,-1-1 0,0 1 0,0-1 0,-1 1 0,0-1 0,1-1 0,-1 1 0,0-1 0,-1 1 0,1-2 0,0 1 0,-1 0 0,0-1 0,0 0 0,1-1 0,-1 1 0,0-1 0,-9 1 0,13-2 0,0 0 0,0 0 0,0-1 0,0 1 0,1 0 0,-1-1 0,0 1 0,0-1 0,1 1 0,-1-1 0,0 0 0,1 0 0,-1 0 0,0 0 0,1 0 0,-1 0 0,1 0 0,0 0 0,-1-1 0,1 1 0,0-1 0,0 1 0,0-1 0,0 1 0,0-1 0,0 1 0,1-1 0,-1 0 0,0 0 0,1 1 0,-1-1 0,0-3 0,1 0 0,-1 0 0,1 1 0,0-1 0,0 1 0,0-1 0,1 1 0,-1-1 0,1 0 0,0 1 0,1 0 0,-1-1 0,3-5 0,-2 8 0,-1 0 0,1 0 0,0 1 0,-1-1 0,1 0 0,0 1 0,0-1 0,0 1 0,0-1 0,0 1 0,1 0 0,-1 0 0,0 0 0,0 0 0,1 1 0,-1-1 0,1 0 0,-1 1 0,0 0 0,1-1 0,-1 1 0,1 0 0,-1 0 0,1 1 0,-1-1 0,1 0 0,2 2 0,2-1 0,0 1 0,1 0 0,-1 0 0,0 1 0,0-1 0,-1 2 0,13 6 0,-17-8 0,1-1 0,-1 1 0,0 0 0,0 0 0,0 0 0,-1 0 0,1 0 0,0 0 0,-1 0 0,1 1 0,-1-1 0,0 1 0,0-1 0,0 1 0,0-1 0,0 1 0,0 0 0,-1-1 0,1 1 0,-1 0 0,0-1 0,0 1 0,0 0 0,0 0 0,0-1 0,-1 1 0,1 0 0,-1-1 0,1 1 0,-1 0 0,0-1 0,0 1 0,-1-1 0,-1 4 0,0-2 0,1 1 0,-2-1 0,1 0 0,0 0 0,-1 0 0,0 0 0,0-1 0,0 0 0,0 1 0,0-1 0,-1-1 0,0 1 0,1-1 0,-1 1 0,0-2 0,0 1 0,-6 1 0,6-2 0,-1 0 0,0 0 0,1-1 0,-1 0 0,1 0 0,-1 0 0,0-1 0,1 0 0,-1 0 0,1 0 0,-1-1 0,1 0 0,0 0 0,-8-4 0,10 4 0,0 0 0,1 0 0,-1 0 0,0-1 0,1 1 0,0-1 0,0 0 0,-1 1 0,1-1 0,1 0 0,-1 0 0,0-1 0,1 1 0,0 0 0,0 0 0,0-1 0,0 1 0,0-1 0,0 1 0,1-1 0,0 1 0,0-1 0,0 1 0,1-5 0,-1 3 0,1 0 0,0 1 0,0-1 0,0 1 0,1-1 0,0 1 0,0 0 0,0 0 0,0-1 0,0 1 0,1 1 0,0-1 0,4-4 0,-5 6 0,0-1 0,0 1 0,1 0 0,0 0 0,-1 0 0,1 0 0,0 0 0,0 1 0,0-1 0,0 1 0,0 0 0,0 0 0,0 0 0,0 0 0,1 1 0,-1-1 0,0 1 0,1 0 0,4 0 0,-1 1 0,1 0 0,-1 1 0,0-1 0,0 2 0,0-1 0,0 1 0,0 0 0,0 0 0,0 1 0,-1 0 0,0 0 0,0 1 0,6 5 0,-9-7 0,0 0 0,-1 0 0,1 0 0,-1 0 0,0 1 0,0-1 0,0 1 0,0 0 0,-1-1 0,1 1 0,-1 0 0,0 0 0,0 0 0,-1 0 0,1 0 0,-1 0 0,0 0 0,0 0 0,0 0 0,0 0 0,-1 0 0,1 0 0,-1 0 0,0 0 0,-3 7 0,2-8 0,1 1 0,-1-1 0,0 0 0,0-1 0,0 1 0,-1 0 0,1 0 0,0-1 0,-1 0 0,0 1 0,1-1 0,-1 0 0,0 0 0,0-1 0,0 1 0,-1 0 0,1-1 0,0 0 0,-1 0 0,1 0 0,0 0 0,-1-1 0,1 1 0,-1-1 0,1 0 0,-1 0 0,1 0 0,-1 0 0,1-1 0,-1 1 0,1-1 0,-1 0 0,-3-2 0,5 2 0,0-1 0,0 1 0,0-1 0,0 0 0,1 0 0,-1 1 0,0-1 0,1-1 0,0 1 0,-1 0 0,1 0 0,0 0 0,0-1 0,0 1 0,0-1 0,1 1 0,-1 0 0,1-1 0,-1-4 0,0-1 0,1-1 0,-1 0 0,2 1 0,0-13 0,0 16 0,0 1 0,0-1 0,0 1 0,0 0 0,0-1 0,1 1 0,0 0 0,0 0 0,0 0 0,0 0 0,1 0 0,0 0 0,-1 1 0,1-1 0,1 1 0,-1 0 0,8-6 0,-6 6 0,0 1 0,1-1 0,0 1 0,0 0 0,0 0 0,-1 1 0,2 0 0,-1 0 0,0 0 0,0 0 0,0 1 0,11 1 0,-14-1 0,-1 0 0,1 1 0,-1-1 0,1 0 0,0 1 0,-1 0 0,1 0 0,-1-1 0,1 1 0,-1 1 0,1-1 0,-1 0 0,4 3 0,-5-2 0,0-1 0,1 1 0,-1 0 0,0 0 0,0 0 0,0 0 0,0 0 0,-1 0 0,1 0 0,0 0 0,-1 0 0,1 0 0,-1 0 0,0 0 0,0 0 0,0 1 0,0 3 0,0-2 0,-1 0 0,1 0 0,-1 0 0,1-1 0,-1 1 0,0 0 0,-1 0 0,1 0 0,-1-1 0,0 1 0,0-1 0,0 1 0,0-1 0,0 0 0,-1 0 0,1 0 0,-1 0 0,0 0 0,0-1 0,0 1 0,0-1 0,-1 0 0,1 0 0,-1 0 0,-5 3 0,0-2 0,-1 0 0,1-1 0,0 0 0,-1 0 0,0-1 0,1 0 0,-1 0 0,0-1 0,-15-2 0,23 1 0,0 0 0,0 0 0,-1 0 0,1 0 0,0 0 0,0 0 0,0 0 0,0-1 0,0 1 0,1-1 0,-1 1 0,0-1 0,1 0 0,-1 0 0,1 0 0,-1 1 0,1-2 0,0 1 0,0 0 0,0 0 0,0 0 0,0 0 0,1-1 0,-1 1 0,0 0 0,1-1 0,0 1 0,0 0 0,0-3 0,-1 1 0,1 0 0,0 0 0,-1 1 0,2-1 0,-1 0 0,0 0 0,1 0 0,0 1 0,0-1 0,0 0 0,0 1 0,0-1 0,1 1 0,0-1 0,0 1 0,0 0 0,4-6 0,2 3 0,1 1 0,-1 1 0,1-1 0,-1 1 0,1 1 0,1-1 0,-1 2 0,0-1 0,13-1 0,-22 4 0,1 0 0,-1 0 0,0 0 0,1 0 0,-1 0 0,0 0 0,1 0 0,-1 0 0,0 0 0,1 0 0,-1 0 0,0 0 0,1 0 0,-1 0 0,0 0 0,0 0 0,1 0 0,-1 0 0,0 0 0,1 0 0,-1 0 0,0 1 0,1-1 0,-1 0 0,0 0 0,0 0 0,1 1 0,-1-1 0,0 0 0,0 0 0,0 1 0,1-1 0,-3 12 0,-12 11 0,8-16 0,0 0 0,-1 0 0,0-1 0,0 0 0,0-1 0,-1 0 0,-14 8 0,-61 24 0,78-35 0,-1 0 0,1 0 0,0-1 0,-1 1 0,1-1 0,-1-1 0,1 1 0,-1-1 0,0 0 0,1 0 0,-1 0 0,1-1 0,-7-1 0,12 2 0,-1 0 0,1 0 0,0 0 0,-1-1 0,1 1 0,-1 0 0,1 0 0,0-1 0,-1 1 0,1 0 0,-1-1 0,1 1 0,0 0 0,0-1 0,-1 1 0,1 0 0,0-1 0,0 1 0,-1-1 0,1 1 0,0 0 0,0-1 0,0 1 0,0-1 0,-1 1 0,1-1 0,0 1 0,0 0 0,0-1 0,0 0 0,8-15 0,18-10 0,-26 26 0,16-14 0,0 1 0,1 0 0,0 2 0,1 0 0,29-14 0,-45 24 0,0 0 0,1 1 0,-1-1 0,0 0 0,0 1 0,1 0 0,-1-1 0,0 1 0,1 0 0,-1 0 0,0 0 0,0 0 0,1 1 0,-1-1 0,0 1 0,0-1 0,1 1 0,-1 0 0,0 0 0,0 0 0,0 0 0,0 0 0,0 0 0,0 1 0,0-1 0,-1 1 0,1-1 0,0 1 0,-1-1 0,1 1 0,-1 0 0,0 0 0,1 0 0,-1 0 0,0 0 0,0 0 0,0 0 0,-1 0 0,1 1 0,0 3 0,0-2 0,0 0 0,0 0 0,0 0 0,-1 0 0,0 0 0,0 1 0,0-1 0,0 0 0,-1 0 0,0 0 0,0 1 0,0-1 0,0 0 0,0 0 0,-1-1 0,0 1 0,0 0 0,0 0 0,0-1 0,0 1 0,-1-1 0,-4 5 0,1-4 0,-1 1 0,0 0 0,0-1 0,0-1 0,-1 1 0,1-1 0,-1 0 0,0-1 0,0 0 0,-15 2 0,-5-1 0,-50-1 0,72-2 0,-1 0 0,1-1 0,-1 1 0,1-2 0,-8-1 0,13 3 0,-1-1 0,1 1 0,0-1 0,0 1 0,0 0 0,1-1 0,-1 0 0,0 1 0,0-1 0,0 0 0,0 1 0,0-1 0,1 0 0,-2-1 0,2 1 0,0 1 0,-1-1 0,1 0 0,0 1 0,0-1 0,0 1 0,0-1 0,0 0 0,0 1 0,1-1 0,-1 0 0,0 1 0,0-1 0,0 1 0,0-1 0,1 1 0,-1-1 0,0 0 0,1 1 0,-1-1 0,0 1 0,1-1 0,-1 1 0,1 0 0,-1-1 0,1 1 0,-1-1 0,1 0 0,2-1 0,0 0 0,0 1 0,0-1 0,1 0 0,-1 1 0,0 0 0,0-1 0,1 1 0,5 0 0,38-5 0,-30 4 0,14-2 0,1 1 0,37 2 0,-67 2 0,0-1 0,0 0 0,0 0 0,-1 0 0,1 1 0,0-1 0,0 1 0,0 0 0,-1-1 0,1 1 0,0 0 0,-1 0 0,1 0 0,-1 0 0,1 0 0,-1 0 0,0 1 0,1-1 0,-1 0 0,0 1 0,0-1 0,0 1 0,0-1 0,1 4 0,1 1 0,-2 0 0,1 0 0,-1 0 0,0 1 0,1 10 0,3 17 0,-5-33 0,1 0 0,-1 0 0,1-1 0,-1 1 0,1 0 0,0 0 0,-1-1 0,1 1 0,0-1 0,0 1 0,-1 0 0,1-1 0,0 0 0,0 1 0,0-1 0,0 1 0,-1-1 0,1 0 0,0 0 0,0 1 0,0-1 0,0 0 0,0 0 0,0 0 0,0 0 0,0 0 0,1 0 0,34-4 0,-22 2 0,106-2 0,-113 6 0,-18 3 0,-22 5 0,-29 0 0,-1-3 0,0-2 0,-110-7 0,165 2 0,5 1 0,0-1 0,0 0 0,0 0 0,0 0 0,0 0 0,0-1 0,0 1 0,0-1 0,1 0 0,-1 0 0,0 0 0,0 0 0,1 0 0,-5-3 0,7 4 0,0 0 0,0-1 0,1 1 0,-1-1 0,0 1 0,0-1 0,0 1 0,0 0 0,0-1 0,0 1 0,1-1 0,-1 1 0,0 0 0,0-1 0,1 1 0,-1 0 0,0-1 0,0 1 0,1 0 0,-1-1 0,0 1 0,1 0 0,-1 0 0,1-1 0,-1 1 0,0 0 0,1 0 0,-1 0 0,1-1 0,-1 1 0,0 0 0,1 0 0,-1 0 0,1 0 0,-1 0 0,1 0 0,-1 0 0,0 0 0,1 0 0,21-3 0,47-1 0,88 7 0,-154-3 0,-1 0 0,1 0 0,0 0 0,-1 0 0,1 1 0,-1-1 0,1 1 0,-1 0 0,1 0 0,-1 0 0,1 0 0,-1 0 0,0 0 0,0 1 0,1-1 0,-1 1 0,0-1 0,3 5 0,-5-6 0,0 0 0,0 1 0,0-1 0,0 0 0,0 0 0,0 1 0,0-1 0,0 0 0,0 0 0,0 1 0,0-1 0,0 0 0,0 0 0,0 1 0,0-1 0,0 0 0,-1 0 0,1 1 0,0-1 0,0 0 0,0 0 0,0 1 0,0-1 0,-1 0 0,1 0 0,0 0 0,0 1 0,-1-1 0,1 0 0,0 0 0,0 0 0,-1 0 0,1 0 0,0 0 0,0 0 0,-1 1 0,1-1 0,0 0 0,0 0 0,-1 0 0,1 0 0,0 0 0,0 0 0,-1 0 0,1 0 0,0 0 0,-1 0 0,1-1 0,0 1 0,0 0 0,-1 0 0,1 0 0,0 0 0,-1 0 0,-18-4 0,-163-65 0,182 69 0,0 0 0,0 0 0,0 0 0,0 0 0,0 0 0,0 0 0,1 0 0,-1 0 0,0 0 0,0 0 0,0 0 0,0 0 0,0 0 0,0-1 0,0 1 0,0 0 0,0 0 0,0 0 0,0 0 0,0 0 0,0 0 0,0 0 0,0 0 0,0 0 0,0 0 0,0 0 0,0-1 0,0 1 0,0 0 0,0 0 0,0 0 0,0 0 0,0 0 0,0 0 0,0 0 0,0 0 0,0 0 0,0 0 0,0 0 0,0 0 0,-1-1 0,1 1 0,0 0 0,0 0 0,0 0 0,0 0 0,0 0 0,0 0 0,0 0 0,0 0 0,0 0 0,0 0 0,0 0 0,0 0 0,0 0 0,-1 0 0,1 0 0,0 0 0,0 0 0,0 0 0,0 0 0,0 0 0,0 0 0,11-2 0,16 2 0,19 3 0,0 3 0,66 16 0,-56-10 0,-55-11 0,1-1 0,-1 1 0,1-1 0,-1 0 0,1 0 0,-1 1 0,1-1 0,-1 0 0,1-1 0,0 1 0,-1 0 0,1 0 0,-1-1 0,1 1 0,-1 0 0,0-1 0,1 0 0,-1 1 0,1-1 0,-1 0 0,0 0 0,2-1 0,-2 0 0,1 0 0,-1 0 0,0 0 0,0-1 0,0 1 0,0 0 0,-1-1 0,1 1 0,0-1 0,-1 1 0,0-1 0,0 1 0,0-5 0,-3-60 0,1 54 0,1-1 0,0 1 0,1-1 0,1 1 0,0-1 0,0 1 0,7-23 0,-8 35 0,0 0 0,1 0 0,-1 0 0,0 0 0,1 0 0,-1 0 0,1 0 0,0 0 0,-1 0 0,1 0 0,0 1 0,-1-1 0,1 0 0,0 0 0,0 1 0,-1-1 0,1 0 0,0 1 0,0-1 0,2 0 0,-2 1 0,-1 0 0,1 0 0,0 0 0,0 0 0,0 0 0,0 0 0,0 1 0,0-1 0,-1 0 0,1 0 0,0 1 0,0-1 0,0 0 0,-1 1 0,1-1 0,0 1 0,0-1 0,-1 1 0,2 0 0,1 3 0,0-1 0,0 1 0,0-1 0,0 1 0,-1 0 0,0 0 0,4 7 0,62 167 0,-68-181 0,0 0 0,0 0 0,0 0 0,0 0 0,1 0 0,-1 0 0,3-6 0,-2 5 0,0-1 0,0 0 0,0 0 0,0 1 0,-1-1 0,0-7 0,-3 9 0,-2 8 0,-2 9 0,3-2 0,-2-1 0,1 0 0,-1 0 0,-13 16 0,-4 8 0,21-31 0,0 1 0,0 0 0,1-1 0,-1 1 0,0 9 0,1-10 0,0 0 0,1 0 0,-1 0 0,-1-1 0,1 1 0,-1 0 0,1 0 0,-1-1 0,-3 5 0,4-7 0,-1 0 0,0 1 0,0-1 0,1 0 0,-1 0 0,0 0 0,0 0 0,0 0 0,0-1 0,0 1 0,0-1 0,0 1 0,-1-1 0,1 0 0,-3 0 0,-40-1 0,26-1 0,12 2 0,4-1 0,1 1 0,-1 0 0,0 0 0,1 0 0,-1 0 0,1 0 0,-1 0 0,0 1 0,1-1 0,-1 1 0,1 0 0,-1-1 0,1 1 0,-5 3 0,7-4 0,0 1 0,0 0 0,0-1 0,0 1 0,0 0 0,0-1 0,0 1 0,0-1 0,0 1 0,0 0 0,0-1 0,1 1 0,-1 0 0,0-1 0,0 1 0,1-1 0,-1 1 0,0-1 0,1 1 0,-1 0 0,0-1 0,1 1 0,-1-1 0,1 0 0,-1 1 0,1-1 0,-1 1 0,1-1 0,-1 0 0,1 1 0,0-1 0,0 0 0,19 13 0,-18-12 0,-1 0 0,1 0 0,0 0 0,0 0 0,-1 0 0,1-1 0,0 1 0,0-1 0,-1 1 0,1-1 0,0 0 0,0 0 0,0 0 0,0 0 0,0 0 0,0 0 0,-1 0 0,1 0 0,0-1 0,0 1 0,0-1 0,0 1 0,-1-1 0,1 0 0,0 0 0,-1 0 0,1 0 0,-1 0 0,1 0 0,-1 0 0,1-1 0,-1 1 0,0 0 0,1-1 0,-1 1 0,0-1 0,0 1 0,1-3 0,2-6 0,-1 1 0,0-1 0,0 1 0,-1-1 0,2-18 0,-3 16 0,13-51 0,-9 44 0,0 1 0,1-24 0,-6 41 0,1-1 0,-1 0 0,0 0 0,0 0 0,0 1 0,0-1 0,-1 0 0,1 1 0,0-1 0,-1 0 0,1 0 0,-1 1 0,0-1 0,1 1 0,-1-1 0,0 0 0,0 1 0,0 0 0,0-1 0,0 1 0,-2-2 0,0 1 0,-1 0 0,1 0 0,0 1 0,-1-1 0,1 1 0,-1 0 0,-6-1 0,6 1 0,-1 0 0,1-1 0,0 1 0,-1-1 0,1 1 0,-7-6 0,11 7 0,-1 0 0,1 0 0,0 0 0,0 0 0,0 0 0,0 0 0,-1 0 0,1 0 0,0 0 0,0-1 0,0 1 0,0 0 0,0 0 0,0 0 0,-1 0 0,1 0 0,0-1 0,0 1 0,0 0 0,0 0 0,0 0 0,0 0 0,0-1 0,0 1 0,0 0 0,0 0 0,0 0 0,0 0 0,0-1 0,0 1 0,0 0 0,0 0 0,0 0 0,0-1 0,0 1 0,0 0 0,0 0 0,0 0 0,0 0 0,0-1 0,0 1 0,0 0 0,0 0 0,0 0 0,1 0 0,-1 0 0,0-1 0,0 1 0,12-5 0,17 2 0,19 3 0,-11 0 0,-30-1 0,-12-1 0,0 1 0,0-1 0,1 1 0,-1-1 0,1 0 0,-1-1 0,1 1 0,-8-6 0,10 6 0,0 1 0,0-1 0,0 0 0,0 0 0,0 0 0,0 0 0,1 0 0,-1 0 0,1 0 0,-1-1 0,1 1 0,0 0 0,0-1 0,0 1 0,0-1 0,0-2 0,1 4 4,0 0 0,0 0-1,0 1 1,0-1-1,0 0 1,0 0 0,0 1-1,0-1 1,0 0 0,1 1-1,-1-1 1,0 0-1,0 0 1,1 1 0,-1-1-1,1 1 1,-1-1 0,1 0-1,-1 1 1,1-1-1,-1 1 1,1-1 0,-1 1-1,1-1 1,-1 1 0,1-1-1,0 1 1,-1 0-1,1-1 1,0 1 0,-1 0-1,2-1 1,0 1-103,-1 0 0,1-1 0,0 1 0,-1 0 0,1 0 0,-1 0 0,1 0 0,0 0 0,-1 1 0,1-1 0,-1 0 0,1 1 0,-1-1 0,3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36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24575,'2'0'0,"3"0"0,3 0 0,-1 4 0,2 2 0,-2 1 0,0 0 0,0 1 0,0-1 0,3-2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8:20:44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24575,'6'93'0,"0"4"0,-5-29 0,-3 57 0,3-124 4,-1 0 1,0 0-1,0 0 0,0-1 0,0 1 0,0 0 0,0 0 0,0 0 0,-1-1 1,1 1-1,0 0 0,0 0 0,-1-1 0,1 1 0,0 0 0,-1 0 0,1-1 1,-1 1-1,1 0 0,-1-1 0,1 1 0,-1-1 0,1 1 0,-1 0 0,0-1 1,1 0-1,-1 1 0,-1 0 0,1-1-69,0-1 1,1 1-1,-1 0 1,0-1-1,0 1 1,0-1-1,0 1 0,0-1 1,1 1-1,-1-1 1,0 0-1,0 1 1,1-1-1,-1 0 0,0 0 1,1 1-1,-1-1 1,1 0-1,-1 0 1,1 0-1,0 0 1,-1-1-1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EBC78-9AD1-454E-80DC-6C4804EAA0F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6ACAE-35FB-4DD9-9A07-0D2303379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3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这里可以稍微讲解一下</a:t>
            </a:r>
            <a:r>
              <a:rPr lang="en-US" altLang="zh-CN" dirty="0"/>
              <a:t>EfficienctNetv2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6ACAE-35FB-4DD9-9A07-0D23033792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6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36263-FAF8-31CC-C82C-CA490D9B2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0B9C2-FFC3-3D5B-437F-8AB9511DD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66778-4A82-239D-DE50-C3333CF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D0A5-792B-4C29-9EED-D774B2A3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9B7B3-A8E6-5872-3484-624AF9E6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1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DC35D-58AC-6781-4E5F-7C58042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4ED18-3736-15FE-2F5E-1FFB7F40C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9F3DB-A079-1C00-5110-53DCC3FD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51790-ACE8-B1F7-9AE8-BB91E777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03346-47B1-F126-D7A0-F995D3C4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33601-05C2-B880-CE46-B799A093A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84560-7903-F79E-75DD-5C5D9FBA0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40929-E843-229C-EB6F-6188A1E9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661AA-A17E-7C4B-4834-5B78FBBA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F53A1-37B6-42A6-16AD-90CCE90E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1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FFD31-3D52-FCB9-3AC3-4F427DC4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741CD-ADFA-5913-E768-2C4E4FD3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CC0B9-24DF-7D83-C4AE-EA405B5E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C4D88-D564-884D-9454-97423255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4F5BD-49EE-EB64-AD61-C4C47809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8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FE70F-410D-B4E8-E5A9-F6471F7B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AF8D2-245C-CE24-B643-8199514A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130CE-E8A0-FDBB-6065-B9756ECD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735F3-8859-3ABD-A850-63AD8C52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4B37F-33CF-ACCD-0FE2-411CB6BE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5D1F0-7D17-8FB6-C6FD-B66D8A22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3BFFA-2383-9949-AFE9-F4761D2F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E96A6-1D92-4FA1-A7F3-CD91C26F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E0192-5933-8D25-3AF6-1EE83D57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217D9-76FF-2494-3B59-F316866A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F7E9E-65AE-CE30-2DC5-FE4E31AF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8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1DDF0-548F-7468-221A-C1C39AAE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DDDCD-0D73-171F-7ED5-C740A400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F82B04-B001-BD54-86CF-E00F33E9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359598-1D74-FCA0-ACDB-7CAD817B5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AA4317-D529-0CDC-C16A-9273C0548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740B12-C456-F882-8C2B-52A41E40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AD091C-588D-6CA4-EE1D-A50EE32A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ABDC21-97D6-FC33-EBBA-7F6A52BC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2EE9C-25A3-DBD6-9D5C-81F33186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B423D8-D80C-B18D-0813-46516851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BE247-B482-F2F9-EF16-2C8B1F4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7E973-DAE2-6B02-91AB-3E193FF3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6B31FF-DE71-AB51-81C8-F24991B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6B279D-93E2-0520-1E3F-86427C5E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1ADA-B7E8-3137-611C-DC592EE6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6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F43C7-03B9-94A4-7BE5-00C512E6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0E67-6ACA-FFEF-CFDD-9E8766B5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28E3D-C5A2-06FA-4A56-33F1579F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E5750-6A29-EC61-2E50-44FFC379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EC0E3-6BFC-3B9A-7FA6-5EDC38D1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B282C-F20E-8910-1F9B-C39BD89A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41427-FE88-982D-C11A-33D2640D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75D75D-8617-A785-E530-D72566C3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B4BB9-269D-1AAA-E342-F869715F9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6401B-161E-9037-01CC-3201EE8E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DFA5A-C075-4265-5E6C-AD9B3DE2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C8042-537E-F453-C412-762F8727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1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57CF19-7614-B091-5CBA-934A3E2E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48D84-4902-D29F-3549-8A0214A7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EBB0C-894D-42B8-4DB7-AC98BD421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E62DF-0EEB-493F-AD18-4F15F7D8A44A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51A7B-71DD-A95D-3537-629D0D60D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72008-3E4A-6607-6B88-9D725389B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67A6E-A2FC-4809-94D7-E2DCF6B09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arxiv.org/abs/2104.0029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40.png"/><Relationship Id="rId26" Type="http://schemas.openxmlformats.org/officeDocument/2006/relationships/customXml" Target="../ink/ink14.xml"/><Relationship Id="rId39" Type="http://schemas.openxmlformats.org/officeDocument/2006/relationships/customXml" Target="../ink/ink24.xml"/><Relationship Id="rId21" Type="http://schemas.openxmlformats.org/officeDocument/2006/relationships/customXml" Target="../ink/ink10.xml"/><Relationship Id="rId34" Type="http://schemas.openxmlformats.org/officeDocument/2006/relationships/image" Target="../media/image44.png"/><Relationship Id="rId42" Type="http://schemas.openxmlformats.org/officeDocument/2006/relationships/customXml" Target="../ink/ink26.xml"/><Relationship Id="rId47" Type="http://schemas.openxmlformats.org/officeDocument/2006/relationships/image" Target="../media/image49.png"/><Relationship Id="rId50" Type="http://schemas.openxmlformats.org/officeDocument/2006/relationships/customXml" Target="../ink/ink30.xml"/><Relationship Id="rId55" Type="http://schemas.openxmlformats.org/officeDocument/2006/relationships/customXml" Target="../ink/ink33.xml"/><Relationship Id="rId7" Type="http://schemas.openxmlformats.org/officeDocument/2006/relationships/customXml" Target="../ink/ink2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9" Type="http://schemas.openxmlformats.org/officeDocument/2006/relationships/customXml" Target="../ink/ink17.xml"/><Relationship Id="rId11" Type="http://schemas.openxmlformats.org/officeDocument/2006/relationships/customXml" Target="../ink/ink4.xml"/><Relationship Id="rId24" Type="http://schemas.openxmlformats.org/officeDocument/2006/relationships/customXml" Target="../ink/ink12.xml"/><Relationship Id="rId32" Type="http://schemas.openxmlformats.org/officeDocument/2006/relationships/image" Target="../media/image43.png"/><Relationship Id="rId37" Type="http://schemas.openxmlformats.org/officeDocument/2006/relationships/customXml" Target="../ink/ink23.xml"/><Relationship Id="rId40" Type="http://schemas.openxmlformats.org/officeDocument/2006/relationships/customXml" Target="../ink/ink25.xml"/><Relationship Id="rId45" Type="http://schemas.openxmlformats.org/officeDocument/2006/relationships/image" Target="../media/image48.png"/><Relationship Id="rId53" Type="http://schemas.openxmlformats.org/officeDocument/2006/relationships/customXml" Target="../ink/ink32.xml"/><Relationship Id="rId58" Type="http://schemas.openxmlformats.org/officeDocument/2006/relationships/customXml" Target="../ink/ink35.xml"/><Relationship Id="rId5" Type="http://schemas.openxmlformats.org/officeDocument/2006/relationships/image" Target="../media/image340.png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image" Target="../media/image42.png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1.xml"/><Relationship Id="rId43" Type="http://schemas.openxmlformats.org/officeDocument/2006/relationships/image" Target="../media/image47.png"/><Relationship Id="rId48" Type="http://schemas.openxmlformats.org/officeDocument/2006/relationships/customXml" Target="../ink/ink29.xml"/><Relationship Id="rId56" Type="http://schemas.openxmlformats.org/officeDocument/2006/relationships/customXml" Target="../ink/ink34.xml"/><Relationship Id="rId8" Type="http://schemas.openxmlformats.org/officeDocument/2006/relationships/image" Target="../media/image36.png"/><Relationship Id="rId51" Type="http://schemas.openxmlformats.org/officeDocument/2006/relationships/customXml" Target="../ink/ink31.xml"/><Relationship Id="rId3" Type="http://schemas.openxmlformats.org/officeDocument/2006/relationships/hyperlink" Target="https://doi.org/10.1049/cit2.12095" TargetMode="External"/><Relationship Id="rId12" Type="http://schemas.openxmlformats.org/officeDocument/2006/relationships/image" Target="../media/image38.png"/><Relationship Id="rId17" Type="http://schemas.openxmlformats.org/officeDocument/2006/relationships/customXml" Target="../ink/ink8.xml"/><Relationship Id="rId25" Type="http://schemas.openxmlformats.org/officeDocument/2006/relationships/customXml" Target="../ink/ink13.xml"/><Relationship Id="rId33" Type="http://schemas.openxmlformats.org/officeDocument/2006/relationships/customXml" Target="../ink/ink20.xml"/><Relationship Id="rId38" Type="http://schemas.openxmlformats.org/officeDocument/2006/relationships/image" Target="../media/image45.png"/><Relationship Id="rId46" Type="http://schemas.openxmlformats.org/officeDocument/2006/relationships/customXml" Target="../ink/ink28.xml"/><Relationship Id="rId59" Type="http://schemas.openxmlformats.org/officeDocument/2006/relationships/image" Target="../media/image54.png"/><Relationship Id="rId20" Type="http://schemas.openxmlformats.org/officeDocument/2006/relationships/image" Target="../media/image41.png"/><Relationship Id="rId41" Type="http://schemas.openxmlformats.org/officeDocument/2006/relationships/image" Target="../media/image46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customXml" Target="../ink/ink22.xml"/><Relationship Id="rId49" Type="http://schemas.openxmlformats.org/officeDocument/2006/relationships/image" Target="../media/image50.png"/><Relationship Id="rId57" Type="http://schemas.openxmlformats.org/officeDocument/2006/relationships/image" Target="../media/image53.png"/><Relationship Id="rId10" Type="http://schemas.openxmlformats.org/officeDocument/2006/relationships/image" Target="../media/image37.png"/><Relationship Id="rId31" Type="http://schemas.openxmlformats.org/officeDocument/2006/relationships/customXml" Target="../ink/ink19.xml"/><Relationship Id="rId44" Type="http://schemas.openxmlformats.org/officeDocument/2006/relationships/customXml" Target="../ink/ink27.xml"/><Relationship Id="rId52" Type="http://schemas.openxmlformats.org/officeDocument/2006/relationships/image" Target="../media/image51.png"/><Relationship Id="rId60" Type="http://schemas.openxmlformats.org/officeDocument/2006/relationships/customXml" Target="../ink/ink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1.png"/><Relationship Id="rId16" Type="http://schemas.openxmlformats.org/officeDocument/2006/relationships/image" Target="../media/image18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56.svg"/><Relationship Id="rId10" Type="http://schemas.openxmlformats.org/officeDocument/2006/relationships/image" Target="../media/image12.png"/><Relationship Id="rId19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52A268-B1D3-0ECC-255C-C47CFB31DF55}"/>
              </a:ext>
            </a:extLst>
          </p:cNvPr>
          <p:cNvSpPr txBox="1"/>
          <p:nvPr/>
        </p:nvSpPr>
        <p:spPr>
          <a:xfrm>
            <a:off x="4387840" y="27428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书法美学评测数据集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138F45-FC13-7A47-8D47-6F6F7EB6CE9D}"/>
              </a:ext>
            </a:extLst>
          </p:cNvPr>
          <p:cNvSpPr txBox="1"/>
          <p:nvPr/>
        </p:nvSpPr>
        <p:spPr>
          <a:xfrm>
            <a:off x="4860203" y="4631931"/>
            <a:ext cx="2471593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书法美学评测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数据集（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E3C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）概览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D8638-49C4-7AC6-1530-AE829D25DB69}"/>
              </a:ext>
            </a:extLst>
          </p:cNvPr>
          <p:cNvSpPr txBox="1"/>
          <p:nvPr/>
        </p:nvSpPr>
        <p:spPr>
          <a:xfrm>
            <a:off x="336815" y="5305744"/>
            <a:ext cx="11518367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我们使用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E3C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数据集来训练美学评分模型。该数据集收集了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8995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幅书法临摹图片，包括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种汉字。每幅书法作品分值从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10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不等。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Mingwei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Xinyu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Gong,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Haitao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Minhas Iqbal, Bin Xie. SRAFE: Siamese Regression Aesthetic Fusion Evaluation for Chinese Calligraphy Copy[J]. CAAI Transactions on Intelligence Technology. </a:t>
            </a:r>
            <a:r>
              <a:rPr lang="zh-CN" altLang="en-US" sz="9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77ECEB-9FF9-5581-3CFA-31D791806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6000" y="1064879"/>
            <a:ext cx="65999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4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89197-93D0-B438-9BDE-ED5B664DE732}"/>
              </a:ext>
            </a:extLst>
          </p:cNvPr>
          <p:cNvSpPr txBox="1">
            <a:spLocks/>
          </p:cNvSpPr>
          <p:nvPr/>
        </p:nvSpPr>
        <p:spPr>
          <a:xfrm>
            <a:off x="4141826" y="343490"/>
            <a:ext cx="3584854" cy="418552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>
                <a:latin typeface="+mj-ea"/>
              </a:rPr>
              <a:t>GNN</a:t>
            </a:r>
            <a:r>
              <a:rPr lang="zh-CN" altLang="en-US" sz="2800" dirty="0">
                <a:latin typeface="+mj-ea"/>
              </a:rPr>
              <a:t>与书法美学评分</a:t>
            </a:r>
            <a:endParaRPr lang="zh-CN" sz="2800" dirty="0">
              <a:latin typeface="+mj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8EB32-E53D-C594-18F9-0C16702818A4}"/>
              </a:ext>
            </a:extLst>
          </p:cNvPr>
          <p:cNvSpPr txBox="1">
            <a:spLocks/>
          </p:cNvSpPr>
          <p:nvPr/>
        </p:nvSpPr>
        <p:spPr>
          <a:xfrm>
            <a:off x="376518" y="4047785"/>
            <a:ext cx="11502998" cy="2466725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icrosoft YaHei UI"/>
              <a:buAutoNum type="arabicPeriod"/>
            </a:pPr>
            <a:r>
              <a:rPr lang="zh-CN" altLang="en-US" sz="1800" b="1" dirty="0">
                <a:latin typeface="+mn-ea"/>
              </a:rPr>
              <a:t>结构灵活性</a:t>
            </a:r>
            <a:r>
              <a:rPr lang="en-US" altLang="zh-CN" sz="1800" dirty="0">
                <a:latin typeface="+mn-ea"/>
              </a:rPr>
              <a:t>: </a:t>
            </a:r>
            <a:r>
              <a:rPr lang="zh-CN" altLang="en-US" sz="1800" dirty="0">
                <a:latin typeface="+mn-ea"/>
              </a:rPr>
              <a:t>图神经网络（</a:t>
            </a:r>
            <a:r>
              <a:rPr lang="en-US" altLang="zh-CN" sz="1800" dirty="0">
                <a:latin typeface="+mn-ea"/>
              </a:rPr>
              <a:t>GNN</a:t>
            </a:r>
            <a:r>
              <a:rPr lang="zh-CN" altLang="en-US" sz="1800" dirty="0">
                <a:latin typeface="+mn-ea"/>
              </a:rPr>
              <a:t>）能够很自然地处理不规则数据和拓扑结构，而硬笔书法中的笔画、结构和相互关系可以很好地用拓扑图表示。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sz="1800" b="1" dirty="0">
                <a:latin typeface="+mn-ea"/>
              </a:rPr>
              <a:t>局部和全局信息的综合</a:t>
            </a:r>
            <a:r>
              <a:rPr lang="en-US" altLang="zh-CN" sz="1800" dirty="0">
                <a:latin typeface="+mn-ea"/>
              </a:rPr>
              <a:t>: </a:t>
            </a:r>
            <a:r>
              <a:rPr lang="zh-CN" altLang="en-US" sz="1800" dirty="0">
                <a:latin typeface="+mn-ea"/>
              </a:rPr>
              <a:t>书法中的美学不仅在于单个笔画，还在于笔画之间的关系，例如笔画间的距离、交叉、角度等。</a:t>
            </a:r>
            <a:r>
              <a:rPr lang="en-US" altLang="zh-CN" sz="1800" dirty="0">
                <a:latin typeface="+mn-ea"/>
              </a:rPr>
              <a:t>GNN</a:t>
            </a:r>
            <a:r>
              <a:rPr lang="zh-CN" altLang="en-US" sz="1800" dirty="0">
                <a:latin typeface="+mn-ea"/>
              </a:rPr>
              <a:t>通过在节点和邻居间进行信息聚合，能够同时捕捉</a:t>
            </a:r>
            <a:r>
              <a:rPr lang="zh-CN" altLang="en-US" sz="1800" b="1" dirty="0">
                <a:latin typeface="+mn-ea"/>
              </a:rPr>
              <a:t>局部的细节</a:t>
            </a:r>
            <a:r>
              <a:rPr lang="zh-CN" altLang="en-US" sz="1800" dirty="0">
                <a:latin typeface="+mn-ea"/>
              </a:rPr>
              <a:t>（如笔画、转折等）和</a:t>
            </a:r>
            <a:r>
              <a:rPr lang="zh-CN" altLang="en-US" sz="1800" b="1" dirty="0">
                <a:latin typeface="+mn-ea"/>
              </a:rPr>
              <a:t>全局的布局</a:t>
            </a:r>
            <a:r>
              <a:rPr lang="zh-CN" altLang="en-US" sz="1800" dirty="0">
                <a:latin typeface="+mn-ea"/>
              </a:rPr>
              <a:t>（如整体结构、和谐度）。</a:t>
            </a: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latin typeface="+mn-ea"/>
              </a:rPr>
              <a:t>稀疏性处理</a:t>
            </a:r>
            <a:r>
              <a:rPr lang="en-US" altLang="zh-CN" sz="1800" dirty="0">
                <a:latin typeface="+mn-ea"/>
              </a:rPr>
              <a:t>: </a:t>
            </a:r>
            <a:r>
              <a:rPr lang="zh-CN" altLang="en-US" sz="1800" dirty="0">
                <a:latin typeface="+mn-ea"/>
              </a:rPr>
              <a:t>由于硬笔书法作品往往存在大量的空白区域和稀疏连接，</a:t>
            </a:r>
            <a:r>
              <a:rPr lang="en-US" altLang="zh-CN" sz="1800" dirty="0">
                <a:latin typeface="+mn-ea"/>
              </a:rPr>
              <a:t>GNN</a:t>
            </a:r>
            <a:r>
              <a:rPr lang="zh-CN" altLang="en-US" sz="1800" dirty="0">
                <a:latin typeface="+mn-ea"/>
              </a:rPr>
              <a:t>能够有效地处理这种稀疏性。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sz="1800" b="1" dirty="0">
                <a:latin typeface="+mn-ea"/>
              </a:rPr>
              <a:t>表示学习: </a:t>
            </a:r>
            <a:r>
              <a:rPr lang="zh-CN" altLang="en-US" sz="1800" dirty="0">
                <a:latin typeface="+mn-ea"/>
              </a:rPr>
              <a:t>可以使用传统图像处理方法提取特征, 并将特征嵌入到图中.GNN可以进一步处理这些特征，提取更深层次的信息。</a:t>
            </a:r>
            <a:endParaRPr lang="zh-CN" altLang="en-US" sz="1800" b="1" dirty="0">
              <a:latin typeface="+mn-ea"/>
            </a:endParaRPr>
          </a:p>
        </p:txBody>
      </p:sp>
      <p:pic>
        <p:nvPicPr>
          <p:cNvPr id="4" name="内容占位符 73" descr="图片包含 滑雪, 户外, 雪, 坡&#10;&#10;已自动生成说明">
            <a:extLst>
              <a:ext uri="{FF2B5EF4-FFF2-40B4-BE49-F238E27FC236}">
                <a16:creationId xmlns:a16="http://schemas.microsoft.com/office/drawing/2014/main" id="{9714419D-5DEC-BE48-7AEE-87396E01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56" y="959977"/>
            <a:ext cx="2524125" cy="252412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7C7A4D1-FF3F-896B-F78D-BEF4288BE787}"/>
              </a:ext>
            </a:extLst>
          </p:cNvPr>
          <p:cNvGrpSpPr>
            <a:grpSpLocks noUngrp="1" noChangeAspect="1"/>
          </p:cNvGrpSpPr>
          <p:nvPr/>
        </p:nvGrpSpPr>
        <p:grpSpPr>
          <a:xfrm>
            <a:off x="6881437" y="1430324"/>
            <a:ext cx="2269031" cy="1583430"/>
            <a:chOff x="2938978" y="3361293"/>
            <a:chExt cx="3846723" cy="2937831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D815692-19DC-F8A7-F746-A0D865E16A28}"/>
                </a:ext>
              </a:extLst>
            </p:cNvPr>
            <p:cNvSpPr/>
            <p:nvPr/>
          </p:nvSpPr>
          <p:spPr>
            <a:xfrm>
              <a:off x="4003941" y="3361293"/>
              <a:ext cx="459037" cy="459036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273C0B-1CD8-87E1-18C4-1B779E579E74}"/>
                </a:ext>
              </a:extLst>
            </p:cNvPr>
            <p:cNvSpPr/>
            <p:nvPr/>
          </p:nvSpPr>
          <p:spPr>
            <a:xfrm>
              <a:off x="4701676" y="3967219"/>
              <a:ext cx="459037" cy="459037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FC4EFF-C28A-C101-D926-CE31757554C4}"/>
                </a:ext>
              </a:extLst>
            </p:cNvPr>
            <p:cNvSpPr/>
            <p:nvPr/>
          </p:nvSpPr>
          <p:spPr>
            <a:xfrm>
              <a:off x="2938978" y="4288545"/>
              <a:ext cx="459037" cy="459037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4C576B1-DD05-F37D-25E4-AF0EE19FC939}"/>
                </a:ext>
              </a:extLst>
            </p:cNvPr>
            <p:cNvSpPr/>
            <p:nvPr/>
          </p:nvSpPr>
          <p:spPr>
            <a:xfrm>
              <a:off x="3765242" y="5840087"/>
              <a:ext cx="459037" cy="459037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AE7FB7A-CEEE-8778-4178-D88F09FA3A34}"/>
                </a:ext>
              </a:extLst>
            </p:cNvPr>
            <p:cNvSpPr/>
            <p:nvPr/>
          </p:nvSpPr>
          <p:spPr>
            <a:xfrm>
              <a:off x="5867628" y="3967220"/>
              <a:ext cx="459037" cy="459037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CF51C7-EF97-DE34-7D01-3E1B473F96D0}"/>
                </a:ext>
              </a:extLst>
            </p:cNvPr>
            <p:cNvSpPr/>
            <p:nvPr/>
          </p:nvSpPr>
          <p:spPr>
            <a:xfrm>
              <a:off x="4224278" y="5169894"/>
              <a:ext cx="459037" cy="459037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FA6DB8E-8328-711A-9D98-433CFEBBC0EF}"/>
                </a:ext>
              </a:extLst>
            </p:cNvPr>
            <p:cNvSpPr/>
            <p:nvPr/>
          </p:nvSpPr>
          <p:spPr>
            <a:xfrm>
              <a:off x="6326664" y="5169895"/>
              <a:ext cx="459037" cy="459037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2E3D70F-1ADC-8E22-A945-D4854C2880A3}"/>
                </a:ext>
              </a:extLst>
            </p:cNvPr>
            <p:cNvCxnSpPr/>
            <p:nvPr/>
          </p:nvCxnSpPr>
          <p:spPr>
            <a:xfrm>
              <a:off x="3812983" y="4432681"/>
              <a:ext cx="143220" cy="1400980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91AB912-E082-135E-A22F-636BE0846E89}"/>
                </a:ext>
              </a:extLst>
            </p:cNvPr>
            <p:cNvSpPr/>
            <p:nvPr/>
          </p:nvSpPr>
          <p:spPr>
            <a:xfrm>
              <a:off x="3535724" y="3967218"/>
              <a:ext cx="459037" cy="459037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 rtl="0">
                <a:defRPr lang="zh-CN"/>
              </a:defPPr>
              <a:lvl1pPr marL="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zh-CN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7E4DAB0-7A82-42CA-FB63-8A790EC34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3721" y="4313331"/>
              <a:ext cx="159744" cy="106497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E43D61A-9318-7A2A-77FC-2FE99D1EA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3576" y="3716584"/>
              <a:ext cx="196467" cy="244209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894A31D-F7C9-A884-3706-A8C62A928124}"/>
                </a:ext>
              </a:extLst>
            </p:cNvPr>
            <p:cNvCxnSpPr>
              <a:cxnSpLocks/>
            </p:cNvCxnSpPr>
            <p:nvPr/>
          </p:nvCxnSpPr>
          <p:spPr>
            <a:xfrm>
              <a:off x="5144187" y="4221524"/>
              <a:ext cx="739967" cy="5511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7180C15-3767-2C31-12C6-9983BC42C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972" y="5374625"/>
              <a:ext cx="1648855" cy="3670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23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>
            <a:extLst>
              <a:ext uri="{FF2B5EF4-FFF2-40B4-BE49-F238E27FC236}">
                <a16:creationId xmlns:a16="http://schemas.microsoft.com/office/drawing/2014/main" id="{211E5A50-900B-FA25-7AC1-6B0475CFF00E}"/>
              </a:ext>
            </a:extLst>
          </p:cNvPr>
          <p:cNvSpPr txBox="1">
            <a:spLocks/>
          </p:cNvSpPr>
          <p:nvPr/>
        </p:nvSpPr>
        <p:spPr>
          <a:xfrm>
            <a:off x="4141826" y="343490"/>
            <a:ext cx="3584854" cy="418552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>
                <a:latin typeface="+mj-ea"/>
              </a:rPr>
              <a:t>GNN</a:t>
            </a:r>
            <a:r>
              <a:rPr lang="zh-CN" altLang="en-US" sz="2800" dirty="0">
                <a:latin typeface="+mj-ea"/>
              </a:rPr>
              <a:t>架构</a:t>
            </a:r>
            <a:endParaRPr lang="zh-CN" sz="2800" dirty="0">
              <a:latin typeface="+mj-ea"/>
            </a:endParaRPr>
          </a:p>
        </p:txBody>
      </p:sp>
      <p:sp>
        <p:nvSpPr>
          <p:cNvPr id="247" name="文本占位符 2">
            <a:extLst>
              <a:ext uri="{FF2B5EF4-FFF2-40B4-BE49-F238E27FC236}">
                <a16:creationId xmlns:a16="http://schemas.microsoft.com/office/drawing/2014/main" id="{3C1EC667-B4DD-C182-0797-8ACB9D9B964B}"/>
              </a:ext>
            </a:extLst>
          </p:cNvPr>
          <p:cNvSpPr txBox="1">
            <a:spLocks/>
          </p:cNvSpPr>
          <p:nvPr/>
        </p:nvSpPr>
        <p:spPr>
          <a:xfrm>
            <a:off x="376518" y="5954126"/>
            <a:ext cx="11502998" cy="560384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0" i="0" dirty="0">
                <a:effectLst/>
                <a:latin typeface="Söhne"/>
              </a:rPr>
              <a:t>图神经网络（</a:t>
            </a:r>
            <a:r>
              <a:rPr lang="en-US" altLang="zh-CN" sz="1800" b="0" i="0" dirty="0">
                <a:effectLst/>
                <a:latin typeface="Söhne"/>
              </a:rPr>
              <a:t>GNN</a:t>
            </a:r>
            <a:r>
              <a:rPr lang="zh-CN" altLang="en-US" sz="1800" b="0" i="0" dirty="0">
                <a:effectLst/>
                <a:latin typeface="Söhne"/>
              </a:rPr>
              <a:t>）通过节点特征变换、邻居聚合及特征更新，逐层加深特征表征，最终实现精准的图级预测。此架构参考</a:t>
            </a:r>
            <a:r>
              <a:rPr lang="en-US" altLang="zh-CN" sz="1800" b="0" i="0" dirty="0">
                <a:effectLst/>
                <a:latin typeface="Söhne"/>
              </a:rPr>
              <a:t>ASAP</a:t>
            </a:r>
            <a:r>
              <a:rPr lang="zh-CN" altLang="en-US" sz="1800" b="0" i="0" dirty="0">
                <a:effectLst/>
                <a:latin typeface="Söhne"/>
              </a:rPr>
              <a:t>网络完成设计。</a:t>
            </a:r>
            <a:endParaRPr lang="en-US" altLang="zh-CN" sz="18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sz="900" dirty="0">
                <a:latin typeface="Söhne"/>
              </a:rPr>
              <a:t>(Ranjan, E., Sanyal, S., &amp; Talukdar, P. P. (2019). ASAP: Adaptive Structure Aware Pooling for Learning Hierarchical Graph Representations. AAAI arXiv:1911.07979.)</a:t>
            </a:r>
            <a:endParaRPr lang="zh-CN" altLang="en-US" sz="900" dirty="0">
              <a:latin typeface="+mn-ea"/>
            </a:endParaRPr>
          </a:p>
        </p:txBody>
      </p:sp>
      <p:grpSp>
        <p:nvGrpSpPr>
          <p:cNvPr id="730" name="组合 729">
            <a:extLst>
              <a:ext uri="{FF2B5EF4-FFF2-40B4-BE49-F238E27FC236}">
                <a16:creationId xmlns:a16="http://schemas.microsoft.com/office/drawing/2014/main" id="{CB79E64C-ABAF-B6E5-3BA8-2495B56FDFF5}"/>
              </a:ext>
            </a:extLst>
          </p:cNvPr>
          <p:cNvGrpSpPr/>
          <p:nvPr/>
        </p:nvGrpSpPr>
        <p:grpSpPr>
          <a:xfrm>
            <a:off x="86543" y="998223"/>
            <a:ext cx="11652691" cy="4424156"/>
            <a:chOff x="86543" y="998223"/>
            <a:chExt cx="11652691" cy="4424156"/>
          </a:xfrm>
        </p:grpSpPr>
        <p:sp>
          <p:nvSpPr>
            <p:cNvPr id="490" name="文本框 489">
              <a:extLst>
                <a:ext uri="{FF2B5EF4-FFF2-40B4-BE49-F238E27FC236}">
                  <a16:creationId xmlns:a16="http://schemas.microsoft.com/office/drawing/2014/main" id="{4A6D0CC9-15CE-0C1C-4609-C8FDF38489F1}"/>
                </a:ext>
              </a:extLst>
            </p:cNvPr>
            <p:cNvSpPr txBox="1"/>
            <p:nvPr/>
          </p:nvSpPr>
          <p:spPr>
            <a:xfrm>
              <a:off x="1045583" y="1017811"/>
              <a:ext cx="868866" cy="307777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图卷积</a:t>
              </a: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53358063-055D-CACC-313A-EEAC3D998E29}"/>
                </a:ext>
              </a:extLst>
            </p:cNvPr>
            <p:cNvSpPr txBox="1"/>
            <p:nvPr/>
          </p:nvSpPr>
          <p:spPr>
            <a:xfrm>
              <a:off x="3492032" y="998870"/>
              <a:ext cx="780590" cy="31132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图卷积</a:t>
              </a:r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24EFB02B-3B03-3C35-97C7-D3E32DC06825}"/>
                </a:ext>
              </a:extLst>
            </p:cNvPr>
            <p:cNvSpPr txBox="1"/>
            <p:nvPr/>
          </p:nvSpPr>
          <p:spPr>
            <a:xfrm>
              <a:off x="5893272" y="998223"/>
              <a:ext cx="824433" cy="31132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图卷积</a:t>
              </a:r>
            </a:p>
          </p:txBody>
        </p: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24738ED4-45A3-0D51-FFFE-02869DF62AEA}"/>
                </a:ext>
              </a:extLst>
            </p:cNvPr>
            <p:cNvCxnSpPr>
              <a:cxnSpLocks noChangeAspect="1"/>
              <a:stCxn id="510" idx="3"/>
            </p:cNvCxnSpPr>
            <p:nvPr/>
          </p:nvCxnSpPr>
          <p:spPr>
            <a:xfrm>
              <a:off x="5918779" y="4383685"/>
              <a:ext cx="3483805" cy="1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0">
                    <a:srgbClr val="4472C4">
                      <a:lumMod val="45000"/>
                      <a:lumOff val="55000"/>
                    </a:srgbClr>
                  </a:gs>
                  <a:gs pos="66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sp>
          <p:nvSpPr>
            <p:cNvPr id="494" name="矩形: 圆角 493">
              <a:extLst>
                <a:ext uri="{FF2B5EF4-FFF2-40B4-BE49-F238E27FC236}">
                  <a16:creationId xmlns:a16="http://schemas.microsoft.com/office/drawing/2014/main" id="{1FCA7E53-29F4-3EC3-9F58-C3D2F5BB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3784" y="1268069"/>
              <a:ext cx="692464" cy="2769855"/>
            </a:xfrm>
            <a:prstGeom prst="roundRect">
              <a:avLst/>
            </a:prstGeom>
            <a:solidFill>
              <a:sysClr val="window" lastClr="FFFFFF">
                <a:lumMod val="95000"/>
                <a:alpha val="73000"/>
              </a:sysClr>
            </a:solidFill>
            <a:ln w="3175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29C12ECE-1071-389D-3719-E2C8E5D2E7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2110" y="1323345"/>
              <a:ext cx="553971" cy="553971"/>
              <a:chOff x="1213292" y="1332368"/>
              <a:chExt cx="1440000" cy="1440000"/>
            </a:xfrm>
          </p:grpSpPr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D2E6B0B0-C5B4-2B8C-697C-0C9A521D51FA}"/>
                  </a:ext>
                </a:extLst>
              </p:cNvPr>
              <p:cNvSpPr/>
              <p:nvPr/>
            </p:nvSpPr>
            <p:spPr>
              <a:xfrm>
                <a:off x="1213292" y="1332368"/>
                <a:ext cx="1440000" cy="1440000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88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712" name="组合 711">
                <a:extLst>
                  <a:ext uri="{FF2B5EF4-FFF2-40B4-BE49-F238E27FC236}">
                    <a16:creationId xmlns:a16="http://schemas.microsoft.com/office/drawing/2014/main" id="{0C428D67-9B79-EF6D-DC8C-C08E722106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4625" y="1382175"/>
                <a:ext cx="1305407" cy="1278842"/>
                <a:chOff x="2295623" y="1212449"/>
                <a:chExt cx="4024210" cy="394299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13" name="椭圆 712">
                  <a:extLst>
                    <a:ext uri="{FF2B5EF4-FFF2-40B4-BE49-F238E27FC236}">
                      <a16:creationId xmlns:a16="http://schemas.microsoft.com/office/drawing/2014/main" id="{D0EECD59-973C-BD5D-19E3-4BE33F78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6805" y="1212449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4" name="椭圆 713">
                  <a:extLst>
                    <a:ext uri="{FF2B5EF4-FFF2-40B4-BE49-F238E27FC236}">
                      <a16:creationId xmlns:a16="http://schemas.microsoft.com/office/drawing/2014/main" id="{F299E0E1-012C-B017-8536-BF6E30B68F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5623" y="2132468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5" name="椭圆 714">
                  <a:extLst>
                    <a:ext uri="{FF2B5EF4-FFF2-40B4-BE49-F238E27FC236}">
                      <a16:creationId xmlns:a16="http://schemas.microsoft.com/office/drawing/2014/main" id="{F1834FD5-D0CA-4E13-C8EF-399C0FC45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5945" y="1635786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6" name="椭圆 715">
                  <a:extLst>
                    <a:ext uri="{FF2B5EF4-FFF2-40B4-BE49-F238E27FC236}">
                      <a16:creationId xmlns:a16="http://schemas.microsoft.com/office/drawing/2014/main" id="{F80E135C-204D-2958-94ED-6DF07F5913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5945" y="3234541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7" name="椭圆 716">
                  <a:extLst>
                    <a:ext uri="{FF2B5EF4-FFF2-40B4-BE49-F238E27FC236}">
                      <a16:creationId xmlns:a16="http://schemas.microsoft.com/office/drawing/2014/main" id="{D7105D12-DD2C-39F7-52E4-F5A6EA4E58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2249" y="3589883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8" name="椭圆 717">
                  <a:extLst>
                    <a:ext uri="{FF2B5EF4-FFF2-40B4-BE49-F238E27FC236}">
                      <a16:creationId xmlns:a16="http://schemas.microsoft.com/office/drawing/2014/main" id="{DFE8EAC8-D63A-8A15-6C1E-C55637826C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6806" y="2753399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9" name="椭圆 718">
                  <a:extLst>
                    <a:ext uri="{FF2B5EF4-FFF2-40B4-BE49-F238E27FC236}">
                      <a16:creationId xmlns:a16="http://schemas.microsoft.com/office/drawing/2014/main" id="{37B72E17-7B5A-FB30-5C40-FB8B612F4A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3768" y="4611560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0" name="椭圆 719">
                  <a:extLst>
                    <a:ext uri="{FF2B5EF4-FFF2-40B4-BE49-F238E27FC236}">
                      <a16:creationId xmlns:a16="http://schemas.microsoft.com/office/drawing/2014/main" id="{90482E04-C0FF-ECE7-A701-2B8996E40F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5285" y="3797824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21" name="直接连接符 720">
                  <a:extLst>
                    <a:ext uri="{FF2B5EF4-FFF2-40B4-BE49-F238E27FC236}">
                      <a16:creationId xmlns:a16="http://schemas.microsoft.com/office/drawing/2014/main" id="{493E9DB5-A357-6561-AA2C-D4C0E8ADC3E6}"/>
                    </a:ext>
                  </a:extLst>
                </p:cNvPr>
                <p:cNvCxnSpPr>
                  <a:stCxn id="714" idx="4"/>
                  <a:endCxn id="717" idx="0"/>
                </p:cNvCxnSpPr>
                <p:nvPr/>
              </p:nvCxnSpPr>
              <p:spPr>
                <a:xfrm>
                  <a:off x="2567569" y="2676355"/>
                  <a:ext cx="296626" cy="91352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22" name="直接连接符 721">
                  <a:extLst>
                    <a:ext uri="{FF2B5EF4-FFF2-40B4-BE49-F238E27FC236}">
                      <a16:creationId xmlns:a16="http://schemas.microsoft.com/office/drawing/2014/main" id="{94CD4E2F-7FA6-DC7E-36D0-5B966482B21E}"/>
                    </a:ext>
                  </a:extLst>
                </p:cNvPr>
                <p:cNvCxnSpPr>
                  <a:cxnSpLocks/>
                  <a:stCxn id="718" idx="3"/>
                  <a:endCxn id="717" idx="7"/>
                </p:cNvCxnSpPr>
                <p:nvPr/>
              </p:nvCxnSpPr>
              <p:spPr>
                <a:xfrm flipH="1">
                  <a:off x="3056486" y="3217636"/>
                  <a:ext cx="589972" cy="45189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23" name="直接连接符 722">
                  <a:extLst>
                    <a:ext uri="{FF2B5EF4-FFF2-40B4-BE49-F238E27FC236}">
                      <a16:creationId xmlns:a16="http://schemas.microsoft.com/office/drawing/2014/main" id="{2BF4DA0C-5D09-FD53-88D9-DA90A91CD4C3}"/>
                    </a:ext>
                  </a:extLst>
                </p:cNvPr>
                <p:cNvCxnSpPr>
                  <a:cxnSpLocks/>
                  <a:stCxn id="713" idx="6"/>
                  <a:endCxn id="715" idx="2"/>
                </p:cNvCxnSpPr>
                <p:nvPr/>
              </p:nvCxnSpPr>
              <p:spPr>
                <a:xfrm>
                  <a:off x="3750694" y="1484392"/>
                  <a:ext cx="2025251" cy="42333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24" name="直接连接符 723">
                  <a:extLst>
                    <a:ext uri="{FF2B5EF4-FFF2-40B4-BE49-F238E27FC236}">
                      <a16:creationId xmlns:a16="http://schemas.microsoft.com/office/drawing/2014/main" id="{3BF30EB9-9696-D77C-80FA-34FF4EA12A78}"/>
                    </a:ext>
                  </a:extLst>
                </p:cNvPr>
                <p:cNvCxnSpPr>
                  <a:cxnSpLocks/>
                  <a:stCxn id="715" idx="3"/>
                  <a:endCxn id="720" idx="7"/>
                </p:cNvCxnSpPr>
                <p:nvPr/>
              </p:nvCxnSpPr>
              <p:spPr>
                <a:xfrm flipH="1">
                  <a:off x="4939522" y="2100023"/>
                  <a:ext cx="916075" cy="177745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25" name="直接连接符 724">
                  <a:extLst>
                    <a:ext uri="{FF2B5EF4-FFF2-40B4-BE49-F238E27FC236}">
                      <a16:creationId xmlns:a16="http://schemas.microsoft.com/office/drawing/2014/main" id="{E8F58B0D-1D6E-25EB-7DBD-A01AB66D62D8}"/>
                    </a:ext>
                  </a:extLst>
                </p:cNvPr>
                <p:cNvCxnSpPr>
                  <a:cxnSpLocks/>
                  <a:stCxn id="717" idx="6"/>
                  <a:endCxn id="720" idx="2"/>
                </p:cNvCxnSpPr>
                <p:nvPr/>
              </p:nvCxnSpPr>
              <p:spPr>
                <a:xfrm>
                  <a:off x="3136137" y="3861827"/>
                  <a:ext cx="1339148" cy="20794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26" name="直接连接符 725">
                  <a:extLst>
                    <a:ext uri="{FF2B5EF4-FFF2-40B4-BE49-F238E27FC236}">
                      <a16:creationId xmlns:a16="http://schemas.microsoft.com/office/drawing/2014/main" id="{8123DD73-F856-2316-95F1-800687F6F35A}"/>
                    </a:ext>
                  </a:extLst>
                </p:cNvPr>
                <p:cNvCxnSpPr>
                  <a:cxnSpLocks/>
                  <a:stCxn id="713" idx="3"/>
                  <a:endCxn id="714" idx="7"/>
                </p:cNvCxnSpPr>
                <p:nvPr/>
              </p:nvCxnSpPr>
              <p:spPr>
                <a:xfrm flipH="1">
                  <a:off x="2759860" y="1676686"/>
                  <a:ext cx="526597" cy="53543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27" name="直接连接符 726">
                  <a:extLst>
                    <a:ext uri="{FF2B5EF4-FFF2-40B4-BE49-F238E27FC236}">
                      <a16:creationId xmlns:a16="http://schemas.microsoft.com/office/drawing/2014/main" id="{3FB1AF59-65F4-F11E-76F2-7054A0DF9CD3}"/>
                    </a:ext>
                  </a:extLst>
                </p:cNvPr>
                <p:cNvCxnSpPr>
                  <a:cxnSpLocks/>
                  <a:stCxn id="718" idx="5"/>
                  <a:endCxn id="720" idx="1"/>
                </p:cNvCxnSpPr>
                <p:nvPr/>
              </p:nvCxnSpPr>
              <p:spPr>
                <a:xfrm>
                  <a:off x="4031043" y="3217636"/>
                  <a:ext cx="523894" cy="65983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28" name="直接连接符 727">
                  <a:extLst>
                    <a:ext uri="{FF2B5EF4-FFF2-40B4-BE49-F238E27FC236}">
                      <a16:creationId xmlns:a16="http://schemas.microsoft.com/office/drawing/2014/main" id="{01DF1774-CDCE-8B12-2462-DE7E023B27C7}"/>
                    </a:ext>
                  </a:extLst>
                </p:cNvPr>
                <p:cNvCxnSpPr>
                  <a:cxnSpLocks/>
                  <a:stCxn id="719" idx="7"/>
                  <a:endCxn id="720" idx="3"/>
                </p:cNvCxnSpPr>
                <p:nvPr/>
              </p:nvCxnSpPr>
              <p:spPr>
                <a:xfrm flipV="1">
                  <a:off x="3998005" y="4262060"/>
                  <a:ext cx="556931" cy="42914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29" name="直接连接符 728">
                  <a:extLst>
                    <a:ext uri="{FF2B5EF4-FFF2-40B4-BE49-F238E27FC236}">
                      <a16:creationId xmlns:a16="http://schemas.microsoft.com/office/drawing/2014/main" id="{9D20836C-8AE4-BC24-89C7-71ED7519CCB1}"/>
                    </a:ext>
                  </a:extLst>
                </p:cNvPr>
                <p:cNvCxnSpPr>
                  <a:cxnSpLocks/>
                  <a:stCxn id="715" idx="4"/>
                  <a:endCxn id="716" idx="0"/>
                </p:cNvCxnSpPr>
                <p:nvPr/>
              </p:nvCxnSpPr>
              <p:spPr>
                <a:xfrm>
                  <a:off x="6047890" y="2179673"/>
                  <a:ext cx="0" cy="105486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</p:grp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E833ED09-5686-32EF-71C2-BED68BB09A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2110" y="2175794"/>
              <a:ext cx="553971" cy="553971"/>
              <a:chOff x="1213292" y="1332368"/>
              <a:chExt cx="1440000" cy="1440000"/>
            </a:xfrm>
          </p:grpSpPr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771A9E30-E676-ACA2-42DB-90EACA9D3754}"/>
                  </a:ext>
                </a:extLst>
              </p:cNvPr>
              <p:cNvSpPr/>
              <p:nvPr/>
            </p:nvSpPr>
            <p:spPr>
              <a:xfrm>
                <a:off x="1213292" y="1332368"/>
                <a:ext cx="1440000" cy="1440000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88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693" name="组合 692">
                <a:extLst>
                  <a:ext uri="{FF2B5EF4-FFF2-40B4-BE49-F238E27FC236}">
                    <a16:creationId xmlns:a16="http://schemas.microsoft.com/office/drawing/2014/main" id="{A8555829-D026-9D4A-9F7E-1F61D5E957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4625" y="1382175"/>
                <a:ext cx="1305407" cy="1278842"/>
                <a:chOff x="2295623" y="1212449"/>
                <a:chExt cx="4024210" cy="394299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4" name="椭圆 693">
                  <a:extLst>
                    <a:ext uri="{FF2B5EF4-FFF2-40B4-BE49-F238E27FC236}">
                      <a16:creationId xmlns:a16="http://schemas.microsoft.com/office/drawing/2014/main" id="{43E34ED6-E035-46CE-88A0-17397B1F5A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6805" y="1212449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5" name="椭圆 694">
                  <a:extLst>
                    <a:ext uri="{FF2B5EF4-FFF2-40B4-BE49-F238E27FC236}">
                      <a16:creationId xmlns:a16="http://schemas.microsoft.com/office/drawing/2014/main" id="{2977E49D-17F6-3555-F8F5-209D065C0A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5623" y="2132468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6" name="椭圆 695">
                  <a:extLst>
                    <a:ext uri="{FF2B5EF4-FFF2-40B4-BE49-F238E27FC236}">
                      <a16:creationId xmlns:a16="http://schemas.microsoft.com/office/drawing/2014/main" id="{F7B9901A-7F94-62A0-7E11-F6E4C698D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5945" y="1635786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7" name="椭圆 696">
                  <a:extLst>
                    <a:ext uri="{FF2B5EF4-FFF2-40B4-BE49-F238E27FC236}">
                      <a16:creationId xmlns:a16="http://schemas.microsoft.com/office/drawing/2014/main" id="{CDA49799-BC62-D449-6D84-1EC376893B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5945" y="3234541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8" name="椭圆 697">
                  <a:extLst>
                    <a:ext uri="{FF2B5EF4-FFF2-40B4-BE49-F238E27FC236}">
                      <a16:creationId xmlns:a16="http://schemas.microsoft.com/office/drawing/2014/main" id="{DB63C2A5-DBE7-8C4D-7AE4-C92F04F63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2249" y="3589883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9" name="椭圆 698">
                  <a:extLst>
                    <a:ext uri="{FF2B5EF4-FFF2-40B4-BE49-F238E27FC236}">
                      <a16:creationId xmlns:a16="http://schemas.microsoft.com/office/drawing/2014/main" id="{ED6B5996-AA56-2926-EF0C-CE0130A29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6806" y="2753399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0" name="椭圆 699">
                  <a:extLst>
                    <a:ext uri="{FF2B5EF4-FFF2-40B4-BE49-F238E27FC236}">
                      <a16:creationId xmlns:a16="http://schemas.microsoft.com/office/drawing/2014/main" id="{FCEAE741-0676-E983-1081-8851772DAD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3768" y="4611560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1" name="椭圆 700">
                  <a:extLst>
                    <a:ext uri="{FF2B5EF4-FFF2-40B4-BE49-F238E27FC236}">
                      <a16:creationId xmlns:a16="http://schemas.microsoft.com/office/drawing/2014/main" id="{29323641-9EDF-A499-64BB-4DB07D9133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5285" y="3797824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02" name="直接连接符 701">
                  <a:extLst>
                    <a:ext uri="{FF2B5EF4-FFF2-40B4-BE49-F238E27FC236}">
                      <a16:creationId xmlns:a16="http://schemas.microsoft.com/office/drawing/2014/main" id="{7D8303B4-9B4B-BD7D-38A4-635E8EFF26CC}"/>
                    </a:ext>
                  </a:extLst>
                </p:cNvPr>
                <p:cNvCxnSpPr>
                  <a:stCxn id="695" idx="4"/>
                  <a:endCxn id="698" idx="0"/>
                </p:cNvCxnSpPr>
                <p:nvPr/>
              </p:nvCxnSpPr>
              <p:spPr>
                <a:xfrm>
                  <a:off x="2567569" y="2676355"/>
                  <a:ext cx="296626" cy="91352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03" name="直接连接符 702">
                  <a:extLst>
                    <a:ext uri="{FF2B5EF4-FFF2-40B4-BE49-F238E27FC236}">
                      <a16:creationId xmlns:a16="http://schemas.microsoft.com/office/drawing/2014/main" id="{5A2D24D9-346C-3ADE-13DD-7DA5928FDA14}"/>
                    </a:ext>
                  </a:extLst>
                </p:cNvPr>
                <p:cNvCxnSpPr>
                  <a:cxnSpLocks/>
                  <a:stCxn id="699" idx="3"/>
                  <a:endCxn id="698" idx="7"/>
                </p:cNvCxnSpPr>
                <p:nvPr/>
              </p:nvCxnSpPr>
              <p:spPr>
                <a:xfrm flipH="1">
                  <a:off x="3056486" y="3217636"/>
                  <a:ext cx="589972" cy="45189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04" name="直接连接符 703">
                  <a:extLst>
                    <a:ext uri="{FF2B5EF4-FFF2-40B4-BE49-F238E27FC236}">
                      <a16:creationId xmlns:a16="http://schemas.microsoft.com/office/drawing/2014/main" id="{4A349564-25FB-BFBE-0F00-E357534ED065}"/>
                    </a:ext>
                  </a:extLst>
                </p:cNvPr>
                <p:cNvCxnSpPr>
                  <a:cxnSpLocks/>
                  <a:stCxn id="694" idx="6"/>
                  <a:endCxn id="696" idx="2"/>
                </p:cNvCxnSpPr>
                <p:nvPr/>
              </p:nvCxnSpPr>
              <p:spPr>
                <a:xfrm>
                  <a:off x="3750694" y="1484392"/>
                  <a:ext cx="2025251" cy="42333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05" name="直接连接符 704">
                  <a:extLst>
                    <a:ext uri="{FF2B5EF4-FFF2-40B4-BE49-F238E27FC236}">
                      <a16:creationId xmlns:a16="http://schemas.microsoft.com/office/drawing/2014/main" id="{66AF85F0-B24F-328C-7622-20D6D86DCBC1}"/>
                    </a:ext>
                  </a:extLst>
                </p:cNvPr>
                <p:cNvCxnSpPr>
                  <a:cxnSpLocks/>
                  <a:stCxn id="696" idx="3"/>
                  <a:endCxn id="701" idx="7"/>
                </p:cNvCxnSpPr>
                <p:nvPr/>
              </p:nvCxnSpPr>
              <p:spPr>
                <a:xfrm flipH="1">
                  <a:off x="4939522" y="2100023"/>
                  <a:ext cx="916075" cy="177745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06" name="直接连接符 705">
                  <a:extLst>
                    <a:ext uri="{FF2B5EF4-FFF2-40B4-BE49-F238E27FC236}">
                      <a16:creationId xmlns:a16="http://schemas.microsoft.com/office/drawing/2014/main" id="{A6F915E9-1A1E-7FBC-62F5-CF7AA2649EBE}"/>
                    </a:ext>
                  </a:extLst>
                </p:cNvPr>
                <p:cNvCxnSpPr>
                  <a:cxnSpLocks/>
                  <a:stCxn id="698" idx="6"/>
                  <a:endCxn id="701" idx="2"/>
                </p:cNvCxnSpPr>
                <p:nvPr/>
              </p:nvCxnSpPr>
              <p:spPr>
                <a:xfrm>
                  <a:off x="3136137" y="3861827"/>
                  <a:ext cx="1339148" cy="20794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07" name="直接连接符 706">
                  <a:extLst>
                    <a:ext uri="{FF2B5EF4-FFF2-40B4-BE49-F238E27FC236}">
                      <a16:creationId xmlns:a16="http://schemas.microsoft.com/office/drawing/2014/main" id="{B4F12EF3-1CC6-1CEC-235A-570C96704A0C}"/>
                    </a:ext>
                  </a:extLst>
                </p:cNvPr>
                <p:cNvCxnSpPr>
                  <a:cxnSpLocks/>
                  <a:stCxn id="694" idx="3"/>
                  <a:endCxn id="695" idx="7"/>
                </p:cNvCxnSpPr>
                <p:nvPr/>
              </p:nvCxnSpPr>
              <p:spPr>
                <a:xfrm flipH="1">
                  <a:off x="2759860" y="1676686"/>
                  <a:ext cx="526597" cy="53543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08" name="直接连接符 707">
                  <a:extLst>
                    <a:ext uri="{FF2B5EF4-FFF2-40B4-BE49-F238E27FC236}">
                      <a16:creationId xmlns:a16="http://schemas.microsoft.com/office/drawing/2014/main" id="{0C398EB3-4325-CA07-FA9D-15B6B7B1E825}"/>
                    </a:ext>
                  </a:extLst>
                </p:cNvPr>
                <p:cNvCxnSpPr>
                  <a:cxnSpLocks/>
                  <a:stCxn id="699" idx="5"/>
                  <a:endCxn id="701" idx="1"/>
                </p:cNvCxnSpPr>
                <p:nvPr/>
              </p:nvCxnSpPr>
              <p:spPr>
                <a:xfrm>
                  <a:off x="4031043" y="3217636"/>
                  <a:ext cx="523894" cy="65983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09" name="直接连接符 708">
                  <a:extLst>
                    <a:ext uri="{FF2B5EF4-FFF2-40B4-BE49-F238E27FC236}">
                      <a16:creationId xmlns:a16="http://schemas.microsoft.com/office/drawing/2014/main" id="{480A51E9-4F59-1D8E-E039-0CCA013755E0}"/>
                    </a:ext>
                  </a:extLst>
                </p:cNvPr>
                <p:cNvCxnSpPr>
                  <a:cxnSpLocks/>
                  <a:stCxn id="700" idx="7"/>
                  <a:endCxn id="701" idx="3"/>
                </p:cNvCxnSpPr>
                <p:nvPr/>
              </p:nvCxnSpPr>
              <p:spPr>
                <a:xfrm flipV="1">
                  <a:off x="3998005" y="4262060"/>
                  <a:ext cx="556931" cy="42914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710" name="直接连接符 709">
                  <a:extLst>
                    <a:ext uri="{FF2B5EF4-FFF2-40B4-BE49-F238E27FC236}">
                      <a16:creationId xmlns:a16="http://schemas.microsoft.com/office/drawing/2014/main" id="{AB0A0D4F-C4C0-C206-5148-0179B9468A09}"/>
                    </a:ext>
                  </a:extLst>
                </p:cNvPr>
                <p:cNvCxnSpPr>
                  <a:cxnSpLocks/>
                  <a:stCxn id="696" idx="4"/>
                  <a:endCxn id="697" idx="0"/>
                </p:cNvCxnSpPr>
                <p:nvPr/>
              </p:nvCxnSpPr>
              <p:spPr>
                <a:xfrm>
                  <a:off x="6047890" y="2179673"/>
                  <a:ext cx="0" cy="105486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</p:grpSp>
        </p:grpSp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BB6756C8-759F-6808-2C94-F8B6330F32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3485" y="3409571"/>
              <a:ext cx="553971" cy="553971"/>
              <a:chOff x="1213292" y="1332368"/>
              <a:chExt cx="1440000" cy="1440000"/>
            </a:xfrm>
          </p:grpSpPr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06158A8D-67AD-27BC-8C4B-14A7675EF3C6}"/>
                  </a:ext>
                </a:extLst>
              </p:cNvPr>
              <p:cNvSpPr/>
              <p:nvPr/>
            </p:nvSpPr>
            <p:spPr>
              <a:xfrm>
                <a:off x="1213292" y="1332368"/>
                <a:ext cx="1440000" cy="1440000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88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674" name="组合 673">
                <a:extLst>
                  <a:ext uri="{FF2B5EF4-FFF2-40B4-BE49-F238E27FC236}">
                    <a16:creationId xmlns:a16="http://schemas.microsoft.com/office/drawing/2014/main" id="{F3E0D89B-8448-56B8-ECE1-684EDCF2D7C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4625" y="1382175"/>
                <a:ext cx="1305407" cy="1278842"/>
                <a:chOff x="2295623" y="1212449"/>
                <a:chExt cx="4024210" cy="394299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75" name="椭圆 674">
                  <a:extLst>
                    <a:ext uri="{FF2B5EF4-FFF2-40B4-BE49-F238E27FC236}">
                      <a16:creationId xmlns:a16="http://schemas.microsoft.com/office/drawing/2014/main" id="{DF0E743E-EC64-0CBF-886E-C984B8F05A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6805" y="1212449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6" name="椭圆 675">
                  <a:extLst>
                    <a:ext uri="{FF2B5EF4-FFF2-40B4-BE49-F238E27FC236}">
                      <a16:creationId xmlns:a16="http://schemas.microsoft.com/office/drawing/2014/main" id="{D35DF536-5206-56DB-8236-F1E0BAA170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5623" y="2132468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7" name="椭圆 676">
                  <a:extLst>
                    <a:ext uri="{FF2B5EF4-FFF2-40B4-BE49-F238E27FC236}">
                      <a16:creationId xmlns:a16="http://schemas.microsoft.com/office/drawing/2014/main" id="{27E3F6E2-20F3-7622-9D22-78A382D3F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5945" y="1635786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8" name="椭圆 677">
                  <a:extLst>
                    <a:ext uri="{FF2B5EF4-FFF2-40B4-BE49-F238E27FC236}">
                      <a16:creationId xmlns:a16="http://schemas.microsoft.com/office/drawing/2014/main" id="{7C64EA4A-D29F-A567-E164-6B3475D901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5945" y="3234541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9" name="椭圆 678">
                  <a:extLst>
                    <a:ext uri="{FF2B5EF4-FFF2-40B4-BE49-F238E27FC236}">
                      <a16:creationId xmlns:a16="http://schemas.microsoft.com/office/drawing/2014/main" id="{B9B7C99B-9F02-62DE-A66F-3C9C08451F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2249" y="3589883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0" name="椭圆 679">
                  <a:extLst>
                    <a:ext uri="{FF2B5EF4-FFF2-40B4-BE49-F238E27FC236}">
                      <a16:creationId xmlns:a16="http://schemas.microsoft.com/office/drawing/2014/main" id="{2BB6EE36-E967-5D2F-22A0-1631FB379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6806" y="2753399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1" name="椭圆 680">
                  <a:extLst>
                    <a:ext uri="{FF2B5EF4-FFF2-40B4-BE49-F238E27FC236}">
                      <a16:creationId xmlns:a16="http://schemas.microsoft.com/office/drawing/2014/main" id="{1120C247-A130-4687-B350-FD4EA8D51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3768" y="4611560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2" name="椭圆 681">
                  <a:extLst>
                    <a:ext uri="{FF2B5EF4-FFF2-40B4-BE49-F238E27FC236}">
                      <a16:creationId xmlns:a16="http://schemas.microsoft.com/office/drawing/2014/main" id="{314E3F92-AA08-C4BF-B236-CA5B9D2AEC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5285" y="3797824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683" name="直接连接符 682">
                  <a:extLst>
                    <a:ext uri="{FF2B5EF4-FFF2-40B4-BE49-F238E27FC236}">
                      <a16:creationId xmlns:a16="http://schemas.microsoft.com/office/drawing/2014/main" id="{872E1EB0-F41D-B410-08BD-70A7789EF858}"/>
                    </a:ext>
                  </a:extLst>
                </p:cNvPr>
                <p:cNvCxnSpPr>
                  <a:stCxn id="676" idx="4"/>
                  <a:endCxn id="679" idx="0"/>
                </p:cNvCxnSpPr>
                <p:nvPr/>
              </p:nvCxnSpPr>
              <p:spPr>
                <a:xfrm>
                  <a:off x="2567569" y="2676355"/>
                  <a:ext cx="296626" cy="91352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684" name="直接连接符 683">
                  <a:extLst>
                    <a:ext uri="{FF2B5EF4-FFF2-40B4-BE49-F238E27FC236}">
                      <a16:creationId xmlns:a16="http://schemas.microsoft.com/office/drawing/2014/main" id="{6EFCDE9C-BD7D-C61F-9CC3-2B390AE3DEA4}"/>
                    </a:ext>
                  </a:extLst>
                </p:cNvPr>
                <p:cNvCxnSpPr>
                  <a:cxnSpLocks/>
                  <a:stCxn id="680" idx="3"/>
                  <a:endCxn id="679" idx="7"/>
                </p:cNvCxnSpPr>
                <p:nvPr/>
              </p:nvCxnSpPr>
              <p:spPr>
                <a:xfrm flipH="1">
                  <a:off x="3056486" y="3217636"/>
                  <a:ext cx="589972" cy="45189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685" name="直接连接符 684">
                  <a:extLst>
                    <a:ext uri="{FF2B5EF4-FFF2-40B4-BE49-F238E27FC236}">
                      <a16:creationId xmlns:a16="http://schemas.microsoft.com/office/drawing/2014/main" id="{15150A73-34F2-FA70-17F5-42F8407EC654}"/>
                    </a:ext>
                  </a:extLst>
                </p:cNvPr>
                <p:cNvCxnSpPr>
                  <a:cxnSpLocks/>
                  <a:stCxn id="675" idx="6"/>
                  <a:endCxn id="677" idx="2"/>
                </p:cNvCxnSpPr>
                <p:nvPr/>
              </p:nvCxnSpPr>
              <p:spPr>
                <a:xfrm>
                  <a:off x="3750694" y="1484392"/>
                  <a:ext cx="2025251" cy="42333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686" name="直接连接符 685">
                  <a:extLst>
                    <a:ext uri="{FF2B5EF4-FFF2-40B4-BE49-F238E27FC236}">
                      <a16:creationId xmlns:a16="http://schemas.microsoft.com/office/drawing/2014/main" id="{1460E829-9855-08B2-6B2E-31DB70BAF7C9}"/>
                    </a:ext>
                  </a:extLst>
                </p:cNvPr>
                <p:cNvCxnSpPr>
                  <a:cxnSpLocks/>
                  <a:stCxn id="677" idx="3"/>
                  <a:endCxn id="682" idx="7"/>
                </p:cNvCxnSpPr>
                <p:nvPr/>
              </p:nvCxnSpPr>
              <p:spPr>
                <a:xfrm flipH="1">
                  <a:off x="4939522" y="2100023"/>
                  <a:ext cx="916075" cy="177745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687" name="直接连接符 686">
                  <a:extLst>
                    <a:ext uri="{FF2B5EF4-FFF2-40B4-BE49-F238E27FC236}">
                      <a16:creationId xmlns:a16="http://schemas.microsoft.com/office/drawing/2014/main" id="{CBA19A9B-B591-0C49-EBCB-9AE202188DE7}"/>
                    </a:ext>
                  </a:extLst>
                </p:cNvPr>
                <p:cNvCxnSpPr>
                  <a:cxnSpLocks/>
                  <a:stCxn id="679" idx="6"/>
                  <a:endCxn id="682" idx="2"/>
                </p:cNvCxnSpPr>
                <p:nvPr/>
              </p:nvCxnSpPr>
              <p:spPr>
                <a:xfrm>
                  <a:off x="3136137" y="3861827"/>
                  <a:ext cx="1339148" cy="20794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688" name="直接连接符 687">
                  <a:extLst>
                    <a:ext uri="{FF2B5EF4-FFF2-40B4-BE49-F238E27FC236}">
                      <a16:creationId xmlns:a16="http://schemas.microsoft.com/office/drawing/2014/main" id="{EDE326E8-0B28-7C88-9AE0-7B5CBDA8EA1E}"/>
                    </a:ext>
                  </a:extLst>
                </p:cNvPr>
                <p:cNvCxnSpPr>
                  <a:cxnSpLocks/>
                  <a:stCxn id="675" idx="3"/>
                  <a:endCxn id="676" idx="7"/>
                </p:cNvCxnSpPr>
                <p:nvPr/>
              </p:nvCxnSpPr>
              <p:spPr>
                <a:xfrm flipH="1">
                  <a:off x="2759860" y="1676686"/>
                  <a:ext cx="526597" cy="53543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689" name="直接连接符 688">
                  <a:extLst>
                    <a:ext uri="{FF2B5EF4-FFF2-40B4-BE49-F238E27FC236}">
                      <a16:creationId xmlns:a16="http://schemas.microsoft.com/office/drawing/2014/main" id="{47F4D165-8F0A-BA52-B415-1C7DAF92E8A7}"/>
                    </a:ext>
                  </a:extLst>
                </p:cNvPr>
                <p:cNvCxnSpPr>
                  <a:cxnSpLocks/>
                  <a:stCxn id="680" idx="5"/>
                  <a:endCxn id="682" idx="1"/>
                </p:cNvCxnSpPr>
                <p:nvPr/>
              </p:nvCxnSpPr>
              <p:spPr>
                <a:xfrm>
                  <a:off x="4031043" y="3217636"/>
                  <a:ext cx="523894" cy="65983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690" name="直接连接符 689">
                  <a:extLst>
                    <a:ext uri="{FF2B5EF4-FFF2-40B4-BE49-F238E27FC236}">
                      <a16:creationId xmlns:a16="http://schemas.microsoft.com/office/drawing/2014/main" id="{5C16AA93-F460-5719-DCCB-EDF97F90C496}"/>
                    </a:ext>
                  </a:extLst>
                </p:cNvPr>
                <p:cNvCxnSpPr>
                  <a:cxnSpLocks/>
                  <a:stCxn id="681" idx="7"/>
                  <a:endCxn id="682" idx="3"/>
                </p:cNvCxnSpPr>
                <p:nvPr/>
              </p:nvCxnSpPr>
              <p:spPr>
                <a:xfrm flipV="1">
                  <a:off x="3998005" y="4262060"/>
                  <a:ext cx="556931" cy="42914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691" name="直接连接符 690">
                  <a:extLst>
                    <a:ext uri="{FF2B5EF4-FFF2-40B4-BE49-F238E27FC236}">
                      <a16:creationId xmlns:a16="http://schemas.microsoft.com/office/drawing/2014/main" id="{3642B64F-67D7-CE2A-2576-BD67D427F6D0}"/>
                    </a:ext>
                  </a:extLst>
                </p:cNvPr>
                <p:cNvCxnSpPr>
                  <a:cxnSpLocks/>
                  <a:stCxn id="677" idx="4"/>
                  <a:endCxn id="678" idx="0"/>
                </p:cNvCxnSpPr>
                <p:nvPr/>
              </p:nvCxnSpPr>
              <p:spPr>
                <a:xfrm>
                  <a:off x="6047890" y="2179673"/>
                  <a:ext cx="0" cy="105486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</p:grpSp>
        </p:grpSp>
        <p:sp>
          <p:nvSpPr>
            <p:cNvPr id="498" name="文本框 497">
              <a:extLst>
                <a:ext uri="{FF2B5EF4-FFF2-40B4-BE49-F238E27FC236}">
                  <a16:creationId xmlns:a16="http://schemas.microsoft.com/office/drawing/2014/main" id="{DFD958C5-5970-5E68-83A8-FCD7EB3D5BB3}"/>
                </a:ext>
              </a:extLst>
            </p:cNvPr>
            <p:cNvSpPr txBox="1"/>
            <p:nvPr/>
          </p:nvSpPr>
          <p:spPr>
            <a:xfrm>
              <a:off x="1301360" y="291620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· · ·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</p:txBody>
        </p:sp>
        <p:cxnSp>
          <p:nvCxnSpPr>
            <p:cNvPr id="499" name="直接箭头连接符 498">
              <a:extLst>
                <a:ext uri="{FF2B5EF4-FFF2-40B4-BE49-F238E27FC236}">
                  <a16:creationId xmlns:a16="http://schemas.microsoft.com/office/drawing/2014/main" id="{9404FA7A-A9DC-7C8F-6F49-3C62D073D8B4}"/>
                </a:ext>
              </a:extLst>
            </p:cNvPr>
            <p:cNvCxnSpPr>
              <a:cxnSpLocks noChangeAspect="1"/>
              <a:stCxn id="494" idx="3"/>
              <a:endCxn id="642" idx="1"/>
            </p:cNvCxnSpPr>
            <p:nvPr/>
          </p:nvCxnSpPr>
          <p:spPr>
            <a:xfrm flipV="1">
              <a:off x="1826248" y="2649438"/>
              <a:ext cx="345016" cy="3558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cxnSp>
          <p:nvCxnSpPr>
            <p:cNvPr id="500" name="直接箭头连接符 499">
              <a:extLst>
                <a:ext uri="{FF2B5EF4-FFF2-40B4-BE49-F238E27FC236}">
                  <a16:creationId xmlns:a16="http://schemas.microsoft.com/office/drawing/2014/main" id="{FB015C54-7A55-E8B0-9F6A-0316C85A9D72}"/>
                </a:ext>
              </a:extLst>
            </p:cNvPr>
            <p:cNvCxnSpPr>
              <a:cxnSpLocks noChangeAspect="1"/>
              <a:stCxn id="642" idx="3"/>
              <a:endCxn id="501" idx="1"/>
            </p:cNvCxnSpPr>
            <p:nvPr/>
          </p:nvCxnSpPr>
          <p:spPr>
            <a:xfrm>
              <a:off x="2863728" y="2649439"/>
              <a:ext cx="671297" cy="3086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sp>
          <p:nvSpPr>
            <p:cNvPr id="501" name="矩形: 圆角 500">
              <a:extLst>
                <a:ext uri="{FF2B5EF4-FFF2-40B4-BE49-F238E27FC236}">
                  <a16:creationId xmlns:a16="http://schemas.microsoft.com/office/drawing/2014/main" id="{842A9452-990B-396B-9EE1-F8972067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5024" y="1267597"/>
              <a:ext cx="692464" cy="2769855"/>
            </a:xfrm>
            <a:prstGeom prst="roundRect">
              <a:avLst/>
            </a:prstGeom>
            <a:solidFill>
              <a:sysClr val="window" lastClr="FFFFFF">
                <a:lumMod val="95000"/>
                <a:alpha val="73000"/>
              </a:sysClr>
            </a:solidFill>
            <a:ln w="3175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2" name="文本框 501">
              <a:extLst>
                <a:ext uri="{FF2B5EF4-FFF2-40B4-BE49-F238E27FC236}">
                  <a16:creationId xmlns:a16="http://schemas.microsoft.com/office/drawing/2014/main" id="{504F5C82-87B1-C580-7EE4-8B9245193636}"/>
                </a:ext>
              </a:extLst>
            </p:cNvPr>
            <p:cNvSpPr txBox="1"/>
            <p:nvPr/>
          </p:nvSpPr>
          <p:spPr>
            <a:xfrm>
              <a:off x="3701471" y="2906355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· · ·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</p:txBody>
        </p:sp>
        <p:cxnSp>
          <p:nvCxnSpPr>
            <p:cNvPr id="503" name="直接箭头连接符 502">
              <a:extLst>
                <a:ext uri="{FF2B5EF4-FFF2-40B4-BE49-F238E27FC236}">
                  <a16:creationId xmlns:a16="http://schemas.microsoft.com/office/drawing/2014/main" id="{9FA185B9-0C53-7D5B-2388-3FE7968212B2}"/>
                </a:ext>
              </a:extLst>
            </p:cNvPr>
            <p:cNvCxnSpPr>
              <a:cxnSpLocks noChangeAspect="1"/>
              <a:stCxn id="501" idx="3"/>
              <a:endCxn id="602" idx="1"/>
            </p:cNvCxnSpPr>
            <p:nvPr/>
          </p:nvCxnSpPr>
          <p:spPr>
            <a:xfrm>
              <a:off x="4227487" y="2652526"/>
              <a:ext cx="355888" cy="3286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sp>
          <p:nvSpPr>
            <p:cNvPr id="504" name="文本框 503">
              <a:extLst>
                <a:ext uri="{FF2B5EF4-FFF2-40B4-BE49-F238E27FC236}">
                  <a16:creationId xmlns:a16="http://schemas.microsoft.com/office/drawing/2014/main" id="{EF2622F8-7542-D554-1D80-799EA6E9ECC0}"/>
                </a:ext>
              </a:extLst>
            </p:cNvPr>
            <p:cNvSpPr txBox="1"/>
            <p:nvPr/>
          </p:nvSpPr>
          <p:spPr>
            <a:xfrm>
              <a:off x="4470780" y="1774549"/>
              <a:ext cx="950767" cy="53774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自适应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感知池化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</p:txBody>
        </p:sp>
        <p:sp>
          <p:nvSpPr>
            <p:cNvPr id="505" name="矩形: 圆角 504">
              <a:extLst>
                <a:ext uri="{FF2B5EF4-FFF2-40B4-BE49-F238E27FC236}">
                  <a16:creationId xmlns:a16="http://schemas.microsoft.com/office/drawing/2014/main" id="{FAD20A6F-CD79-6B04-AF4E-EBE44B09E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5772" y="1267597"/>
              <a:ext cx="692464" cy="2769855"/>
            </a:xfrm>
            <a:prstGeom prst="roundRect">
              <a:avLst/>
            </a:prstGeom>
            <a:solidFill>
              <a:sysClr val="window" lastClr="FFFFFF">
                <a:lumMod val="95000"/>
                <a:alpha val="73000"/>
              </a:sysClr>
            </a:solidFill>
            <a:ln w="3175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6" name="文本框 505">
              <a:extLst>
                <a:ext uri="{FF2B5EF4-FFF2-40B4-BE49-F238E27FC236}">
                  <a16:creationId xmlns:a16="http://schemas.microsoft.com/office/drawing/2014/main" id="{243565B1-AA81-2651-04FE-EF5ECC31EB43}"/>
                </a:ext>
              </a:extLst>
            </p:cNvPr>
            <p:cNvSpPr txBox="1"/>
            <p:nvPr/>
          </p:nvSpPr>
          <p:spPr>
            <a:xfrm>
              <a:off x="6152316" y="2918040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· · ·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</p:txBody>
        </p:sp>
        <p:cxnSp>
          <p:nvCxnSpPr>
            <p:cNvPr id="507" name="直接箭头连接符 506">
              <a:extLst>
                <a:ext uri="{FF2B5EF4-FFF2-40B4-BE49-F238E27FC236}">
                  <a16:creationId xmlns:a16="http://schemas.microsoft.com/office/drawing/2014/main" id="{B7442753-40B5-C386-66A0-5DA387EBF923}"/>
                </a:ext>
              </a:extLst>
            </p:cNvPr>
            <p:cNvCxnSpPr>
              <a:cxnSpLocks noChangeAspect="1"/>
              <a:stCxn id="602" idx="3"/>
              <a:endCxn id="505" idx="1"/>
            </p:cNvCxnSpPr>
            <p:nvPr/>
          </p:nvCxnSpPr>
          <p:spPr>
            <a:xfrm flipV="1">
              <a:off x="5275841" y="2652526"/>
              <a:ext cx="699933" cy="3286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sp>
          <p:nvSpPr>
            <p:cNvPr id="508" name="矩形: 圆角 507">
              <a:extLst>
                <a:ext uri="{FF2B5EF4-FFF2-40B4-BE49-F238E27FC236}">
                  <a16:creationId xmlns:a16="http://schemas.microsoft.com/office/drawing/2014/main" id="{BA33F72D-4370-915F-BF40-8653682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0595" y="4729915"/>
              <a:ext cx="692464" cy="692464"/>
            </a:xfrm>
            <a:prstGeom prst="roundRect">
              <a:avLst>
                <a:gd name="adj" fmla="val 8998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-7" normalizeH="0" baseline="0" noProof="0" dirty="0">
                  <a:ln>
                    <a:noFill/>
                  </a:ln>
                  <a:solidFill>
                    <a:srgbClr val="44546A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20F0502020204030204" pitchFamily="2" charset="0"/>
                  <a:ea typeface="等线" panose="02010600030101010101" pitchFamily="2" charset="-122"/>
                  <a:cs typeface="+mn-cs"/>
                </a:rPr>
                <a:t>读出</a:t>
              </a:r>
              <a:endParaRPr kumimoji="0" lang="zh-CN" altLang="en-US" sz="800" b="0" i="0" u="none" strike="noStrike" kern="0" cap="none" spc="-7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20F0502020204030204" pitchFamily="2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09" name="直接箭头连接符 508">
              <a:extLst>
                <a:ext uri="{FF2B5EF4-FFF2-40B4-BE49-F238E27FC236}">
                  <a16:creationId xmlns:a16="http://schemas.microsoft.com/office/drawing/2014/main" id="{0494F7DC-DF09-6F45-2149-8CD17AA3D681}"/>
                </a:ext>
              </a:extLst>
            </p:cNvPr>
            <p:cNvCxnSpPr>
              <a:cxnSpLocks noChangeAspect="1"/>
              <a:endCxn id="510" idx="0"/>
            </p:cNvCxnSpPr>
            <p:nvPr/>
          </p:nvCxnSpPr>
          <p:spPr>
            <a:xfrm>
              <a:off x="5572547" y="2658857"/>
              <a:ext cx="0" cy="1378595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35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sp>
          <p:nvSpPr>
            <p:cNvPr id="510" name="矩形: 圆角 509">
              <a:extLst>
                <a:ext uri="{FF2B5EF4-FFF2-40B4-BE49-F238E27FC236}">
                  <a16:creationId xmlns:a16="http://schemas.microsoft.com/office/drawing/2014/main" id="{20C08D2E-E25B-67BF-4455-EA516998B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6315" y="4037451"/>
              <a:ext cx="692464" cy="692464"/>
            </a:xfrm>
            <a:prstGeom prst="roundRect">
              <a:avLst>
                <a:gd name="adj" fmla="val 8998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-7" normalizeH="0" baseline="0" noProof="0" dirty="0">
                  <a:ln>
                    <a:noFill/>
                  </a:ln>
                  <a:solidFill>
                    <a:srgbClr val="44546A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20F0502020204030204" pitchFamily="2" charset="0"/>
                  <a:ea typeface="等线" panose="02010600030101010101" pitchFamily="2" charset="-122"/>
                  <a:cs typeface="+mn-cs"/>
                </a:rPr>
                <a:t>读出</a:t>
              </a:r>
              <a:endParaRPr kumimoji="0" lang="zh-CN" altLang="en-US" sz="1050" b="0" i="0" u="none" strike="noStrike" kern="0" cap="none" spc="-7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20F0502020204030204" pitchFamily="2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11" name="直接箭头连接符 510">
              <a:extLst>
                <a:ext uri="{FF2B5EF4-FFF2-40B4-BE49-F238E27FC236}">
                  <a16:creationId xmlns:a16="http://schemas.microsoft.com/office/drawing/2014/main" id="{3814DAC3-6BDF-B1E2-43DC-4F25C5C398D6}"/>
                </a:ext>
              </a:extLst>
            </p:cNvPr>
            <p:cNvCxnSpPr>
              <a:cxnSpLocks noChangeAspect="1"/>
              <a:stCxn id="505" idx="3"/>
              <a:endCxn id="571" idx="1"/>
            </p:cNvCxnSpPr>
            <p:nvPr/>
          </p:nvCxnSpPr>
          <p:spPr>
            <a:xfrm>
              <a:off x="6668238" y="2652526"/>
              <a:ext cx="337266" cy="100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cxnSp>
          <p:nvCxnSpPr>
            <p:cNvPr id="512" name="直接箭头连接符 511">
              <a:extLst>
                <a:ext uri="{FF2B5EF4-FFF2-40B4-BE49-F238E27FC236}">
                  <a16:creationId xmlns:a16="http://schemas.microsoft.com/office/drawing/2014/main" id="{D5E735D2-FCE9-7FDC-7338-13AF1081CE76}"/>
                </a:ext>
              </a:extLst>
            </p:cNvPr>
            <p:cNvCxnSpPr>
              <a:cxnSpLocks noChangeAspect="1"/>
              <a:endCxn id="508" idx="0"/>
            </p:cNvCxnSpPr>
            <p:nvPr/>
          </p:nvCxnSpPr>
          <p:spPr>
            <a:xfrm>
              <a:off x="3206827" y="2667029"/>
              <a:ext cx="0" cy="2062888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35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cxnSp>
          <p:nvCxnSpPr>
            <p:cNvPr id="513" name="连接符: 肘形 512">
              <a:extLst>
                <a:ext uri="{FF2B5EF4-FFF2-40B4-BE49-F238E27FC236}">
                  <a16:creationId xmlns:a16="http://schemas.microsoft.com/office/drawing/2014/main" id="{15A04948-F53B-32F8-59AB-3D757D5B46DD}"/>
                </a:ext>
              </a:extLst>
            </p:cNvPr>
            <p:cNvCxnSpPr>
              <a:cxnSpLocks/>
              <a:stCxn id="508" idx="3"/>
              <a:endCxn id="515" idx="2"/>
            </p:cNvCxnSpPr>
            <p:nvPr/>
          </p:nvCxnSpPr>
          <p:spPr>
            <a:xfrm flipV="1">
              <a:off x="3553060" y="2993783"/>
              <a:ext cx="5849525" cy="2082365"/>
            </a:xfrm>
            <a:prstGeom prst="bentConnector2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6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900000" scaled="1"/>
                <a:tileRect/>
              </a:gra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4" name="直接箭头连接符 513">
              <a:extLst>
                <a:ext uri="{FF2B5EF4-FFF2-40B4-BE49-F238E27FC236}">
                  <a16:creationId xmlns:a16="http://schemas.microsoft.com/office/drawing/2014/main" id="{D06E2835-ACDF-D316-66AA-18CFFD04E4F2}"/>
                </a:ext>
              </a:extLst>
            </p:cNvPr>
            <p:cNvCxnSpPr>
              <a:cxnSpLocks noChangeAspect="1"/>
              <a:stCxn id="571" idx="3"/>
              <a:endCxn id="529" idx="1"/>
            </p:cNvCxnSpPr>
            <p:nvPr/>
          </p:nvCxnSpPr>
          <p:spPr>
            <a:xfrm>
              <a:off x="7697967" y="2652624"/>
              <a:ext cx="332961" cy="0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pic>
          <p:nvPicPr>
            <p:cNvPr id="515" name="图形 514" descr="徽章关注 轮廓">
              <a:extLst>
                <a:ext uri="{FF2B5EF4-FFF2-40B4-BE49-F238E27FC236}">
                  <a16:creationId xmlns:a16="http://schemas.microsoft.com/office/drawing/2014/main" id="{0E98FC4D-403F-A72C-254D-ECA969370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56352" y="2301319"/>
              <a:ext cx="692464" cy="6924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16" name="组合 515">
              <a:extLst>
                <a:ext uri="{FF2B5EF4-FFF2-40B4-BE49-F238E27FC236}">
                  <a16:creationId xmlns:a16="http://schemas.microsoft.com/office/drawing/2014/main" id="{7364E4AE-89D5-FCD7-D977-7E5401BB5D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68352" y="2313431"/>
              <a:ext cx="846171" cy="692464"/>
              <a:chOff x="119255" y="0"/>
              <a:chExt cx="3959191" cy="3240000"/>
            </a:xfrm>
          </p:grpSpPr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D74F30AA-FE21-45B1-D59C-D989FD3D6F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9255" y="0"/>
                <a:ext cx="1458002" cy="3240000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ABD839F6-CE50-4AB4-EE90-5927535760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005" y="360000"/>
                <a:ext cx="648113" cy="64800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B08F6BFC-3035-F753-002E-CFC5012E2F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005" y="1260000"/>
                <a:ext cx="648113" cy="64800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8C324B4A-6A52-AC71-BCEB-F087BC6CE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9942" y="2160000"/>
                <a:ext cx="648113" cy="64800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C37AF6FF-9B5E-5946-5AEB-D52FCFBB3C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20444" y="0"/>
                <a:ext cx="1458002" cy="3240000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05A50215-6B8B-F5D2-EA89-3EE6BDF0A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0004" y="810000"/>
                <a:ext cx="648113" cy="64800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9B131D3A-BFBA-88C0-E48D-1BF6C9A62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8682" y="1801490"/>
                <a:ext cx="648113" cy="64800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67" name="直接连接符 666">
                <a:extLst>
                  <a:ext uri="{FF2B5EF4-FFF2-40B4-BE49-F238E27FC236}">
                    <a16:creationId xmlns:a16="http://schemas.microsoft.com/office/drawing/2014/main" id="{4EF0BC01-0CB3-41E8-C50B-31CA950FCD2C}"/>
                  </a:ext>
                </a:extLst>
              </p:cNvPr>
              <p:cNvCxnSpPr>
                <a:cxnSpLocks noChangeAspect="1"/>
                <a:stCxn id="661" idx="6"/>
                <a:endCxn id="665" idx="2"/>
              </p:cNvCxnSpPr>
              <p:nvPr/>
            </p:nvCxnSpPr>
            <p:spPr>
              <a:xfrm>
                <a:off x="1188119" y="684000"/>
                <a:ext cx="1871886" cy="450000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68" name="直接连接符 667">
                <a:extLst>
                  <a:ext uri="{FF2B5EF4-FFF2-40B4-BE49-F238E27FC236}">
                    <a16:creationId xmlns:a16="http://schemas.microsoft.com/office/drawing/2014/main" id="{8EC94618-352D-4425-6574-BF81FA1608CA}"/>
                  </a:ext>
                </a:extLst>
              </p:cNvPr>
              <p:cNvCxnSpPr>
                <a:cxnSpLocks noChangeAspect="1"/>
                <a:stCxn id="661" idx="6"/>
                <a:endCxn id="666" idx="2"/>
              </p:cNvCxnSpPr>
              <p:nvPr/>
            </p:nvCxnSpPr>
            <p:spPr>
              <a:xfrm>
                <a:off x="1188119" y="684000"/>
                <a:ext cx="1860564" cy="1441490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69" name="直接连接符 668">
                <a:extLst>
                  <a:ext uri="{FF2B5EF4-FFF2-40B4-BE49-F238E27FC236}">
                    <a16:creationId xmlns:a16="http://schemas.microsoft.com/office/drawing/2014/main" id="{68559357-E15F-028D-D37E-5A583E6D959F}"/>
                  </a:ext>
                </a:extLst>
              </p:cNvPr>
              <p:cNvCxnSpPr>
                <a:cxnSpLocks noChangeAspect="1"/>
                <a:stCxn id="662" idx="6"/>
              </p:cNvCxnSpPr>
              <p:nvPr/>
            </p:nvCxnSpPr>
            <p:spPr>
              <a:xfrm flipV="1">
                <a:off x="1188119" y="1170000"/>
                <a:ext cx="1871881" cy="414000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70" name="直接连接符 669">
                <a:extLst>
                  <a:ext uri="{FF2B5EF4-FFF2-40B4-BE49-F238E27FC236}">
                    <a16:creationId xmlns:a16="http://schemas.microsoft.com/office/drawing/2014/main" id="{C3AAED4D-1368-CBDD-90A0-D8E9C080CFF1}"/>
                  </a:ext>
                </a:extLst>
              </p:cNvPr>
              <p:cNvCxnSpPr>
                <a:cxnSpLocks noChangeAspect="1"/>
                <a:stCxn id="662" idx="6"/>
              </p:cNvCxnSpPr>
              <p:nvPr/>
            </p:nvCxnSpPr>
            <p:spPr>
              <a:xfrm>
                <a:off x="1188119" y="1584000"/>
                <a:ext cx="1860555" cy="622125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71" name="直接连接符 670">
                <a:extLst>
                  <a:ext uri="{FF2B5EF4-FFF2-40B4-BE49-F238E27FC236}">
                    <a16:creationId xmlns:a16="http://schemas.microsoft.com/office/drawing/2014/main" id="{B583FD65-58A0-DFFA-37A4-3DF02C40914B}"/>
                  </a:ext>
                </a:extLst>
              </p:cNvPr>
              <p:cNvCxnSpPr>
                <a:cxnSpLocks noChangeAspect="1"/>
                <a:stCxn id="663" idx="6"/>
                <a:endCxn id="665" idx="2"/>
              </p:cNvCxnSpPr>
              <p:nvPr/>
            </p:nvCxnSpPr>
            <p:spPr>
              <a:xfrm flipV="1">
                <a:off x="1188056" y="1134000"/>
                <a:ext cx="1871949" cy="1350000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72" name="直接连接符 671">
                <a:extLst>
                  <a:ext uri="{FF2B5EF4-FFF2-40B4-BE49-F238E27FC236}">
                    <a16:creationId xmlns:a16="http://schemas.microsoft.com/office/drawing/2014/main" id="{1A03365E-1594-51CA-03AD-1050A93792A3}"/>
                  </a:ext>
                </a:extLst>
              </p:cNvPr>
              <p:cNvCxnSpPr>
                <a:cxnSpLocks noChangeAspect="1"/>
                <a:stCxn id="663" idx="6"/>
                <a:endCxn id="666" idx="2"/>
              </p:cNvCxnSpPr>
              <p:nvPr/>
            </p:nvCxnSpPr>
            <p:spPr>
              <a:xfrm flipV="1">
                <a:off x="1188056" y="2125490"/>
                <a:ext cx="1860627" cy="35851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cxnSp>
          <p:nvCxnSpPr>
            <p:cNvPr id="517" name="直接箭头连接符 516">
              <a:extLst>
                <a:ext uri="{FF2B5EF4-FFF2-40B4-BE49-F238E27FC236}">
                  <a16:creationId xmlns:a16="http://schemas.microsoft.com/office/drawing/2014/main" id="{2CA652D5-E7C5-F8DF-5F12-8A6DFCEFC3DA}"/>
                </a:ext>
              </a:extLst>
            </p:cNvPr>
            <p:cNvCxnSpPr>
              <a:cxnSpLocks noChangeAspect="1"/>
              <a:stCxn id="515" idx="3"/>
              <a:endCxn id="660" idx="1"/>
            </p:cNvCxnSpPr>
            <p:nvPr/>
          </p:nvCxnSpPr>
          <p:spPr>
            <a:xfrm>
              <a:off x="9748817" y="2647552"/>
              <a:ext cx="319536" cy="12113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cxnSp>
          <p:nvCxnSpPr>
            <p:cNvPr id="518" name="直接箭头连接符 517">
              <a:extLst>
                <a:ext uri="{FF2B5EF4-FFF2-40B4-BE49-F238E27FC236}">
                  <a16:creationId xmlns:a16="http://schemas.microsoft.com/office/drawing/2014/main" id="{F4679DDC-CD0F-4083-D5AC-9C59FD548921}"/>
                </a:ext>
              </a:extLst>
            </p:cNvPr>
            <p:cNvCxnSpPr>
              <a:cxnSpLocks noChangeAspect="1"/>
              <a:stCxn id="664" idx="3"/>
            </p:cNvCxnSpPr>
            <p:nvPr/>
          </p:nvCxnSpPr>
          <p:spPr>
            <a:xfrm flipV="1">
              <a:off x="10914522" y="2635641"/>
              <a:ext cx="323525" cy="24022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8298BD37-0B0F-B0AD-5ECF-77DD1B62037E}"/>
                </a:ext>
              </a:extLst>
            </p:cNvPr>
            <p:cNvSpPr txBox="1"/>
            <p:nvPr/>
          </p:nvSpPr>
          <p:spPr>
            <a:xfrm>
              <a:off x="9939074" y="2011537"/>
              <a:ext cx="1113070" cy="307777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多层感知机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</p:txBody>
        </p:sp>
        <p:grpSp>
          <p:nvGrpSpPr>
            <p:cNvPr id="520" name="组合 519">
              <a:extLst>
                <a:ext uri="{FF2B5EF4-FFF2-40B4-BE49-F238E27FC236}">
                  <a16:creationId xmlns:a16="http://schemas.microsoft.com/office/drawing/2014/main" id="{40C248C4-B84C-B70F-81AF-8076691E4F3C}"/>
                </a:ext>
              </a:extLst>
            </p:cNvPr>
            <p:cNvGrpSpPr/>
            <p:nvPr/>
          </p:nvGrpSpPr>
          <p:grpSpPr>
            <a:xfrm>
              <a:off x="2171263" y="2303206"/>
              <a:ext cx="692464" cy="692464"/>
              <a:chOff x="4001537" y="1824339"/>
              <a:chExt cx="782344" cy="782344"/>
            </a:xfrm>
          </p:grpSpPr>
          <p:sp>
            <p:nvSpPr>
              <p:cNvPr id="638" name="椭圆 27">
                <a:extLst>
                  <a:ext uri="{FF2B5EF4-FFF2-40B4-BE49-F238E27FC236}">
                    <a16:creationId xmlns:a16="http://schemas.microsoft.com/office/drawing/2014/main" id="{FE88E8AA-F05B-9C98-579C-0A8F7265DC38}"/>
                  </a:ext>
                </a:extLst>
              </p:cNvPr>
              <p:cNvSpPr/>
              <p:nvPr/>
            </p:nvSpPr>
            <p:spPr>
              <a:xfrm>
                <a:off x="4038279" y="2142932"/>
                <a:ext cx="369446" cy="271781"/>
              </a:xfrm>
              <a:custGeom>
                <a:avLst/>
                <a:gdLst>
                  <a:gd name="connsiteX0" fmla="*/ 0 w 2206530"/>
                  <a:gd name="connsiteY0" fmla="*/ 1008715 h 2017430"/>
                  <a:gd name="connsiteX1" fmla="*/ 1103265 w 2206530"/>
                  <a:gd name="connsiteY1" fmla="*/ 0 h 2017430"/>
                  <a:gd name="connsiteX2" fmla="*/ 2206530 w 2206530"/>
                  <a:gd name="connsiteY2" fmla="*/ 1008715 h 2017430"/>
                  <a:gd name="connsiteX3" fmla="*/ 1103265 w 2206530"/>
                  <a:gd name="connsiteY3" fmla="*/ 2017430 h 2017430"/>
                  <a:gd name="connsiteX4" fmla="*/ 0 w 2206530"/>
                  <a:gd name="connsiteY4" fmla="*/ 1008715 h 2017430"/>
                  <a:gd name="connsiteX0" fmla="*/ 6 w 2206536"/>
                  <a:gd name="connsiteY0" fmla="*/ 1194981 h 2203696"/>
                  <a:gd name="connsiteX1" fmla="*/ 1115971 w 2206536"/>
                  <a:gd name="connsiteY1" fmla="*/ 0 h 2203696"/>
                  <a:gd name="connsiteX2" fmla="*/ 2206536 w 2206536"/>
                  <a:gd name="connsiteY2" fmla="*/ 1194981 h 2203696"/>
                  <a:gd name="connsiteX3" fmla="*/ 1103271 w 2206536"/>
                  <a:gd name="connsiteY3" fmla="*/ 2203696 h 2203696"/>
                  <a:gd name="connsiteX4" fmla="*/ 6 w 2206536"/>
                  <a:gd name="connsiteY4" fmla="*/ 1194981 h 2203696"/>
                  <a:gd name="connsiteX0" fmla="*/ 6 w 2206536"/>
                  <a:gd name="connsiteY0" fmla="*/ 1214132 h 2222847"/>
                  <a:gd name="connsiteX1" fmla="*/ 1115971 w 2206536"/>
                  <a:gd name="connsiteY1" fmla="*/ 19151 h 2222847"/>
                  <a:gd name="connsiteX2" fmla="*/ 2206536 w 2206536"/>
                  <a:gd name="connsiteY2" fmla="*/ 1214132 h 2222847"/>
                  <a:gd name="connsiteX3" fmla="*/ 1103271 w 2206536"/>
                  <a:gd name="connsiteY3" fmla="*/ 2222847 h 2222847"/>
                  <a:gd name="connsiteX4" fmla="*/ 6 w 2206536"/>
                  <a:gd name="connsiteY4" fmla="*/ 1214132 h 2222847"/>
                  <a:gd name="connsiteX0" fmla="*/ 3 w 2549433"/>
                  <a:gd name="connsiteY0" fmla="*/ 1233128 h 2203792"/>
                  <a:gd name="connsiteX1" fmla="*/ 1458868 w 2549433"/>
                  <a:gd name="connsiteY1" fmla="*/ 47 h 2203792"/>
                  <a:gd name="connsiteX2" fmla="*/ 2549433 w 2549433"/>
                  <a:gd name="connsiteY2" fmla="*/ 1195028 h 2203792"/>
                  <a:gd name="connsiteX3" fmla="*/ 1446168 w 2549433"/>
                  <a:gd name="connsiteY3" fmla="*/ 2203743 h 2203792"/>
                  <a:gd name="connsiteX4" fmla="*/ 3 w 2549433"/>
                  <a:gd name="connsiteY4" fmla="*/ 1233128 h 2203792"/>
                  <a:gd name="connsiteX0" fmla="*/ 10046 w 2559476"/>
                  <a:gd name="connsiteY0" fmla="*/ 1233128 h 2203805"/>
                  <a:gd name="connsiteX1" fmla="*/ 1468911 w 2559476"/>
                  <a:gd name="connsiteY1" fmla="*/ 47 h 2203805"/>
                  <a:gd name="connsiteX2" fmla="*/ 2559476 w 2559476"/>
                  <a:gd name="connsiteY2" fmla="*/ 1195028 h 2203805"/>
                  <a:gd name="connsiteX3" fmla="*/ 1456211 w 2559476"/>
                  <a:gd name="connsiteY3" fmla="*/ 2203743 h 2203805"/>
                  <a:gd name="connsiteX4" fmla="*/ 10046 w 2559476"/>
                  <a:gd name="connsiteY4" fmla="*/ 1233128 h 2203805"/>
                  <a:gd name="connsiteX0" fmla="*/ 110104 w 2659534"/>
                  <a:gd name="connsiteY0" fmla="*/ 1233128 h 2203792"/>
                  <a:gd name="connsiteX1" fmla="*/ 1568969 w 2659534"/>
                  <a:gd name="connsiteY1" fmla="*/ 47 h 2203792"/>
                  <a:gd name="connsiteX2" fmla="*/ 2659534 w 2659534"/>
                  <a:gd name="connsiteY2" fmla="*/ 1195028 h 2203792"/>
                  <a:gd name="connsiteX3" fmla="*/ 1556269 w 2659534"/>
                  <a:gd name="connsiteY3" fmla="*/ 2203743 h 2203792"/>
                  <a:gd name="connsiteX4" fmla="*/ 110104 w 2659534"/>
                  <a:gd name="connsiteY4" fmla="*/ 1233128 h 2203792"/>
                  <a:gd name="connsiteX0" fmla="*/ 1590 w 2551020"/>
                  <a:gd name="connsiteY0" fmla="*/ 1233128 h 2203797"/>
                  <a:gd name="connsiteX1" fmla="*/ 1460455 w 2551020"/>
                  <a:gd name="connsiteY1" fmla="*/ 47 h 2203797"/>
                  <a:gd name="connsiteX2" fmla="*/ 2551020 w 2551020"/>
                  <a:gd name="connsiteY2" fmla="*/ 1195028 h 2203797"/>
                  <a:gd name="connsiteX3" fmla="*/ 1447755 w 2551020"/>
                  <a:gd name="connsiteY3" fmla="*/ 2203743 h 2203797"/>
                  <a:gd name="connsiteX4" fmla="*/ 1590 w 2551020"/>
                  <a:gd name="connsiteY4" fmla="*/ 1233128 h 2203797"/>
                  <a:gd name="connsiteX0" fmla="*/ 1859 w 2356556"/>
                  <a:gd name="connsiteY0" fmla="*/ 1068475 h 2204874"/>
                  <a:gd name="connsiteX1" fmla="*/ 1265991 w 2356556"/>
                  <a:gd name="connsiteY1" fmla="*/ 494 h 2204874"/>
                  <a:gd name="connsiteX2" fmla="*/ 2356556 w 2356556"/>
                  <a:gd name="connsiteY2" fmla="*/ 1195475 h 2204874"/>
                  <a:gd name="connsiteX3" fmla="*/ 1253291 w 2356556"/>
                  <a:gd name="connsiteY3" fmla="*/ 2204190 h 2204874"/>
                  <a:gd name="connsiteX4" fmla="*/ 1859 w 2356556"/>
                  <a:gd name="connsiteY4" fmla="*/ 1068475 h 2204874"/>
                  <a:gd name="connsiteX0" fmla="*/ 1883 w 2432780"/>
                  <a:gd name="connsiteY0" fmla="*/ 1067987 h 2203707"/>
                  <a:gd name="connsiteX1" fmla="*/ 1266015 w 2432780"/>
                  <a:gd name="connsiteY1" fmla="*/ 6 h 2203707"/>
                  <a:gd name="connsiteX2" fmla="*/ 2432780 w 2432780"/>
                  <a:gd name="connsiteY2" fmla="*/ 1080687 h 2203707"/>
                  <a:gd name="connsiteX3" fmla="*/ 1253315 w 2432780"/>
                  <a:gd name="connsiteY3" fmla="*/ 2203702 h 2203707"/>
                  <a:gd name="connsiteX4" fmla="*/ 1883 w 2432780"/>
                  <a:gd name="connsiteY4" fmla="*/ 1067987 h 2203707"/>
                  <a:gd name="connsiteX0" fmla="*/ 1898 w 2479361"/>
                  <a:gd name="connsiteY0" fmla="*/ 1068773 h 2204938"/>
                  <a:gd name="connsiteX1" fmla="*/ 1266030 w 2479361"/>
                  <a:gd name="connsiteY1" fmla="*/ 792 h 2204938"/>
                  <a:gd name="connsiteX2" fmla="*/ 2479361 w 2479361"/>
                  <a:gd name="connsiteY2" fmla="*/ 941773 h 2204938"/>
                  <a:gd name="connsiteX3" fmla="*/ 1253330 w 2479361"/>
                  <a:gd name="connsiteY3" fmla="*/ 2204488 h 2204938"/>
                  <a:gd name="connsiteX4" fmla="*/ 1898 w 2479361"/>
                  <a:gd name="connsiteY4" fmla="*/ 1068773 h 2204938"/>
                  <a:gd name="connsiteX0" fmla="*/ 37 w 2477500"/>
                  <a:gd name="connsiteY0" fmla="*/ 1068773 h 2103354"/>
                  <a:gd name="connsiteX1" fmla="*/ 1264169 w 2477500"/>
                  <a:gd name="connsiteY1" fmla="*/ 792 h 2103354"/>
                  <a:gd name="connsiteX2" fmla="*/ 2477500 w 2477500"/>
                  <a:gd name="connsiteY2" fmla="*/ 941773 h 2103354"/>
                  <a:gd name="connsiteX3" fmla="*/ 1226069 w 2477500"/>
                  <a:gd name="connsiteY3" fmla="*/ 2102888 h 2103354"/>
                  <a:gd name="connsiteX4" fmla="*/ 37 w 2477500"/>
                  <a:gd name="connsiteY4" fmla="*/ 1068773 h 2103354"/>
                  <a:gd name="connsiteX0" fmla="*/ 37 w 2477500"/>
                  <a:gd name="connsiteY0" fmla="*/ 1068773 h 2113266"/>
                  <a:gd name="connsiteX1" fmla="*/ 1264169 w 2477500"/>
                  <a:gd name="connsiteY1" fmla="*/ 792 h 2113266"/>
                  <a:gd name="connsiteX2" fmla="*/ 2477500 w 2477500"/>
                  <a:gd name="connsiteY2" fmla="*/ 941773 h 2113266"/>
                  <a:gd name="connsiteX3" fmla="*/ 1226069 w 2477500"/>
                  <a:gd name="connsiteY3" fmla="*/ 2102888 h 2113266"/>
                  <a:gd name="connsiteX4" fmla="*/ 37 w 2477500"/>
                  <a:gd name="connsiteY4" fmla="*/ 1068773 h 2113266"/>
                  <a:gd name="connsiteX0" fmla="*/ 40 w 2414003"/>
                  <a:gd name="connsiteY0" fmla="*/ 1094501 h 2103904"/>
                  <a:gd name="connsiteX1" fmla="*/ 1200672 w 2414003"/>
                  <a:gd name="connsiteY1" fmla="*/ 1120 h 2103904"/>
                  <a:gd name="connsiteX2" fmla="*/ 2414003 w 2414003"/>
                  <a:gd name="connsiteY2" fmla="*/ 942101 h 2103904"/>
                  <a:gd name="connsiteX3" fmla="*/ 1162572 w 2414003"/>
                  <a:gd name="connsiteY3" fmla="*/ 2103216 h 2103904"/>
                  <a:gd name="connsiteX4" fmla="*/ 40 w 2414003"/>
                  <a:gd name="connsiteY4" fmla="*/ 1094501 h 2103904"/>
                  <a:gd name="connsiteX0" fmla="*/ 33 w 2583329"/>
                  <a:gd name="connsiteY0" fmla="*/ 1047375 h 2102973"/>
                  <a:gd name="connsiteX1" fmla="*/ 1369998 w 2583329"/>
                  <a:gd name="connsiteY1" fmla="*/ 560 h 2102973"/>
                  <a:gd name="connsiteX2" fmla="*/ 2583329 w 2583329"/>
                  <a:gd name="connsiteY2" fmla="*/ 941541 h 2102973"/>
                  <a:gd name="connsiteX3" fmla="*/ 1331898 w 2583329"/>
                  <a:gd name="connsiteY3" fmla="*/ 2102656 h 2102973"/>
                  <a:gd name="connsiteX4" fmla="*/ 33 w 2583329"/>
                  <a:gd name="connsiteY4" fmla="*/ 1047375 h 2102973"/>
                  <a:gd name="connsiteX0" fmla="*/ 206 w 2583502"/>
                  <a:gd name="connsiteY0" fmla="*/ 1047375 h 2145291"/>
                  <a:gd name="connsiteX1" fmla="*/ 1370171 w 2583502"/>
                  <a:gd name="connsiteY1" fmla="*/ 560 h 2145291"/>
                  <a:gd name="connsiteX2" fmla="*/ 2583502 w 2583502"/>
                  <a:gd name="connsiteY2" fmla="*/ 941541 h 2145291"/>
                  <a:gd name="connsiteX3" fmla="*/ 1277038 w 2583502"/>
                  <a:gd name="connsiteY3" fmla="*/ 2144989 h 2145291"/>
                  <a:gd name="connsiteX4" fmla="*/ 206 w 2583502"/>
                  <a:gd name="connsiteY4" fmla="*/ 1047375 h 2145291"/>
                  <a:gd name="connsiteX0" fmla="*/ 209 w 2642772"/>
                  <a:gd name="connsiteY0" fmla="*/ 1047375 h 2145291"/>
                  <a:gd name="connsiteX1" fmla="*/ 1370174 w 2642772"/>
                  <a:gd name="connsiteY1" fmla="*/ 560 h 2145291"/>
                  <a:gd name="connsiteX2" fmla="*/ 2642772 w 2642772"/>
                  <a:gd name="connsiteY2" fmla="*/ 941541 h 2145291"/>
                  <a:gd name="connsiteX3" fmla="*/ 1277041 w 2642772"/>
                  <a:gd name="connsiteY3" fmla="*/ 2144989 h 2145291"/>
                  <a:gd name="connsiteX4" fmla="*/ 209 w 2642772"/>
                  <a:gd name="connsiteY4" fmla="*/ 1047375 h 2145291"/>
                  <a:gd name="connsiteX0" fmla="*/ 203 w 2477666"/>
                  <a:gd name="connsiteY0" fmla="*/ 1048149 h 2146413"/>
                  <a:gd name="connsiteX1" fmla="*/ 1370168 w 2477666"/>
                  <a:gd name="connsiteY1" fmla="*/ 1334 h 2146413"/>
                  <a:gd name="connsiteX2" fmla="*/ 2477666 w 2477666"/>
                  <a:gd name="connsiteY2" fmla="*/ 891515 h 2146413"/>
                  <a:gd name="connsiteX3" fmla="*/ 1277035 w 2477666"/>
                  <a:gd name="connsiteY3" fmla="*/ 2145763 h 2146413"/>
                  <a:gd name="connsiteX4" fmla="*/ 203 w 2477666"/>
                  <a:gd name="connsiteY4" fmla="*/ 1048149 h 2146413"/>
                  <a:gd name="connsiteX0" fmla="*/ 203 w 2477666"/>
                  <a:gd name="connsiteY0" fmla="*/ 1048178 h 2146442"/>
                  <a:gd name="connsiteX1" fmla="*/ 1370168 w 2477666"/>
                  <a:gd name="connsiteY1" fmla="*/ 1363 h 2146442"/>
                  <a:gd name="connsiteX2" fmla="*/ 2477666 w 2477666"/>
                  <a:gd name="connsiteY2" fmla="*/ 891544 h 2146442"/>
                  <a:gd name="connsiteX3" fmla="*/ 1277035 w 2477666"/>
                  <a:gd name="connsiteY3" fmla="*/ 2145792 h 2146442"/>
                  <a:gd name="connsiteX4" fmla="*/ 203 w 2477666"/>
                  <a:gd name="connsiteY4" fmla="*/ 1048178 h 2146442"/>
                  <a:gd name="connsiteX0" fmla="*/ 203 w 2477666"/>
                  <a:gd name="connsiteY0" fmla="*/ 1048178 h 2146442"/>
                  <a:gd name="connsiteX1" fmla="*/ 1370168 w 2477666"/>
                  <a:gd name="connsiteY1" fmla="*/ 1363 h 2146442"/>
                  <a:gd name="connsiteX2" fmla="*/ 2477666 w 2477666"/>
                  <a:gd name="connsiteY2" fmla="*/ 891544 h 2146442"/>
                  <a:gd name="connsiteX3" fmla="*/ 1277035 w 2477666"/>
                  <a:gd name="connsiteY3" fmla="*/ 2145792 h 2146442"/>
                  <a:gd name="connsiteX4" fmla="*/ 203 w 2477666"/>
                  <a:gd name="connsiteY4" fmla="*/ 1048178 h 2146442"/>
                  <a:gd name="connsiteX0" fmla="*/ 9263 w 2486726"/>
                  <a:gd name="connsiteY0" fmla="*/ 1048178 h 2146449"/>
                  <a:gd name="connsiteX1" fmla="*/ 1379228 w 2486726"/>
                  <a:gd name="connsiteY1" fmla="*/ 1363 h 2146449"/>
                  <a:gd name="connsiteX2" fmla="*/ 2486726 w 2486726"/>
                  <a:gd name="connsiteY2" fmla="*/ 891544 h 2146449"/>
                  <a:gd name="connsiteX3" fmla="*/ 1286095 w 2486726"/>
                  <a:gd name="connsiteY3" fmla="*/ 2145792 h 2146449"/>
                  <a:gd name="connsiteX4" fmla="*/ 9263 w 2486726"/>
                  <a:gd name="connsiteY4" fmla="*/ 1048178 h 2146449"/>
                  <a:gd name="connsiteX0" fmla="*/ 76 w 2477539"/>
                  <a:gd name="connsiteY0" fmla="*/ 1048178 h 2146471"/>
                  <a:gd name="connsiteX1" fmla="*/ 1370041 w 2477539"/>
                  <a:gd name="connsiteY1" fmla="*/ 1363 h 2146471"/>
                  <a:gd name="connsiteX2" fmla="*/ 2477539 w 2477539"/>
                  <a:gd name="connsiteY2" fmla="*/ 891544 h 2146471"/>
                  <a:gd name="connsiteX3" fmla="*/ 1276908 w 2477539"/>
                  <a:gd name="connsiteY3" fmla="*/ 2145792 h 2146471"/>
                  <a:gd name="connsiteX4" fmla="*/ 76 w 2477539"/>
                  <a:gd name="connsiteY4" fmla="*/ 1048178 h 2146471"/>
                  <a:gd name="connsiteX0" fmla="*/ 81 w 2392877"/>
                  <a:gd name="connsiteY0" fmla="*/ 1043878 h 2146365"/>
                  <a:gd name="connsiteX1" fmla="*/ 1285379 w 2392877"/>
                  <a:gd name="connsiteY1" fmla="*/ 1296 h 2146365"/>
                  <a:gd name="connsiteX2" fmla="*/ 2392877 w 2392877"/>
                  <a:gd name="connsiteY2" fmla="*/ 891477 h 2146365"/>
                  <a:gd name="connsiteX3" fmla="*/ 1192246 w 2392877"/>
                  <a:gd name="connsiteY3" fmla="*/ 2145725 h 2146365"/>
                  <a:gd name="connsiteX4" fmla="*/ 81 w 2392877"/>
                  <a:gd name="connsiteY4" fmla="*/ 1043878 h 2146365"/>
                  <a:gd name="connsiteX0" fmla="*/ 12401 w 2405197"/>
                  <a:gd name="connsiteY0" fmla="*/ 1043878 h 2146365"/>
                  <a:gd name="connsiteX1" fmla="*/ 1297699 w 2405197"/>
                  <a:gd name="connsiteY1" fmla="*/ 1296 h 2146365"/>
                  <a:gd name="connsiteX2" fmla="*/ 2405197 w 2405197"/>
                  <a:gd name="connsiteY2" fmla="*/ 891477 h 2146365"/>
                  <a:gd name="connsiteX3" fmla="*/ 1204566 w 2405197"/>
                  <a:gd name="connsiteY3" fmla="*/ 2145725 h 2146365"/>
                  <a:gd name="connsiteX4" fmla="*/ 12401 w 2405197"/>
                  <a:gd name="connsiteY4" fmla="*/ 1043878 h 2146365"/>
                  <a:gd name="connsiteX0" fmla="*/ 1453 w 2394249"/>
                  <a:gd name="connsiteY0" fmla="*/ 1043878 h 2146403"/>
                  <a:gd name="connsiteX1" fmla="*/ 1286751 w 2394249"/>
                  <a:gd name="connsiteY1" fmla="*/ 1296 h 2146403"/>
                  <a:gd name="connsiteX2" fmla="*/ 2394249 w 2394249"/>
                  <a:gd name="connsiteY2" fmla="*/ 891477 h 2146403"/>
                  <a:gd name="connsiteX3" fmla="*/ 1193618 w 2394249"/>
                  <a:gd name="connsiteY3" fmla="*/ 2145725 h 2146403"/>
                  <a:gd name="connsiteX4" fmla="*/ 1453 w 2394249"/>
                  <a:gd name="connsiteY4" fmla="*/ 1043878 h 2146403"/>
                  <a:gd name="connsiteX0" fmla="*/ 704 w 2393500"/>
                  <a:gd name="connsiteY0" fmla="*/ 825840 h 1928276"/>
                  <a:gd name="connsiteX1" fmla="*/ 1361675 w 2393500"/>
                  <a:gd name="connsiteY1" fmla="*/ 2971 h 1928276"/>
                  <a:gd name="connsiteX2" fmla="*/ 2393500 w 2393500"/>
                  <a:gd name="connsiteY2" fmla="*/ 673439 h 1928276"/>
                  <a:gd name="connsiteX3" fmla="*/ 1192869 w 2393500"/>
                  <a:gd name="connsiteY3" fmla="*/ 1927687 h 1928276"/>
                  <a:gd name="connsiteX4" fmla="*/ 704 w 2393500"/>
                  <a:gd name="connsiteY4" fmla="*/ 825840 h 1928276"/>
                  <a:gd name="connsiteX0" fmla="*/ 718 w 2501625"/>
                  <a:gd name="connsiteY0" fmla="*/ 949204 h 2058413"/>
                  <a:gd name="connsiteX1" fmla="*/ 1361689 w 2501625"/>
                  <a:gd name="connsiteY1" fmla="*/ 126335 h 2058413"/>
                  <a:gd name="connsiteX2" fmla="*/ 2501625 w 2501625"/>
                  <a:gd name="connsiteY2" fmla="*/ 370303 h 2058413"/>
                  <a:gd name="connsiteX3" fmla="*/ 1192883 w 2501625"/>
                  <a:gd name="connsiteY3" fmla="*/ 2051051 h 2058413"/>
                  <a:gd name="connsiteX4" fmla="*/ 718 w 2501625"/>
                  <a:gd name="connsiteY4" fmla="*/ 949204 h 2058413"/>
                  <a:gd name="connsiteX0" fmla="*/ 15074 w 2515981"/>
                  <a:gd name="connsiteY0" fmla="*/ 949204 h 2212624"/>
                  <a:gd name="connsiteX1" fmla="*/ 1376045 w 2515981"/>
                  <a:gd name="connsiteY1" fmla="*/ 126335 h 2212624"/>
                  <a:gd name="connsiteX2" fmla="*/ 2515981 w 2515981"/>
                  <a:gd name="connsiteY2" fmla="*/ 370303 h 2212624"/>
                  <a:gd name="connsiteX3" fmla="*/ 763983 w 2515981"/>
                  <a:gd name="connsiteY3" fmla="*/ 2206143 h 2212624"/>
                  <a:gd name="connsiteX4" fmla="*/ 15074 w 2515981"/>
                  <a:gd name="connsiteY4" fmla="*/ 949204 h 2212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5981" h="2212624">
                    <a:moveTo>
                      <a:pt x="15074" y="949204"/>
                    </a:moveTo>
                    <a:cubicBezTo>
                      <a:pt x="117084" y="602569"/>
                      <a:pt x="959227" y="222818"/>
                      <a:pt x="1376045" y="126335"/>
                    </a:cubicBezTo>
                    <a:cubicBezTo>
                      <a:pt x="1792863" y="29852"/>
                      <a:pt x="2422848" y="-195262"/>
                      <a:pt x="2515981" y="370303"/>
                    </a:cubicBezTo>
                    <a:cubicBezTo>
                      <a:pt x="2515981" y="927401"/>
                      <a:pt x="1180801" y="2109660"/>
                      <a:pt x="763983" y="2206143"/>
                    </a:cubicBezTo>
                    <a:cubicBezTo>
                      <a:pt x="347165" y="2302626"/>
                      <a:pt x="-86936" y="1295839"/>
                      <a:pt x="15074" y="949204"/>
                    </a:cubicBezTo>
                    <a:close/>
                  </a:path>
                </a:pathLst>
              </a:cu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9" name="椭圆 28">
                <a:extLst>
                  <a:ext uri="{FF2B5EF4-FFF2-40B4-BE49-F238E27FC236}">
                    <a16:creationId xmlns:a16="http://schemas.microsoft.com/office/drawing/2014/main" id="{89829B75-5D90-6407-72A0-748C4E551BAF}"/>
                  </a:ext>
                </a:extLst>
              </p:cNvPr>
              <p:cNvSpPr/>
              <p:nvPr/>
            </p:nvSpPr>
            <p:spPr>
              <a:xfrm>
                <a:off x="4563271" y="1869456"/>
                <a:ext cx="193621" cy="526542"/>
              </a:xfrm>
              <a:custGeom>
                <a:avLst/>
                <a:gdLst>
                  <a:gd name="connsiteX0" fmla="*/ 0 w 1276038"/>
                  <a:gd name="connsiteY0" fmla="*/ 1126229 h 2252457"/>
                  <a:gd name="connsiteX1" fmla="*/ 638019 w 1276038"/>
                  <a:gd name="connsiteY1" fmla="*/ 0 h 2252457"/>
                  <a:gd name="connsiteX2" fmla="*/ 1276038 w 1276038"/>
                  <a:gd name="connsiteY2" fmla="*/ 1126229 h 2252457"/>
                  <a:gd name="connsiteX3" fmla="*/ 638019 w 1276038"/>
                  <a:gd name="connsiteY3" fmla="*/ 2252458 h 2252457"/>
                  <a:gd name="connsiteX4" fmla="*/ 0 w 1276038"/>
                  <a:gd name="connsiteY4" fmla="*/ 1126229 h 2252457"/>
                  <a:gd name="connsiteX0" fmla="*/ 0 w 1013571"/>
                  <a:gd name="connsiteY0" fmla="*/ 1126229 h 2252458"/>
                  <a:gd name="connsiteX1" fmla="*/ 638019 w 1013571"/>
                  <a:gd name="connsiteY1" fmla="*/ 0 h 2252458"/>
                  <a:gd name="connsiteX2" fmla="*/ 1013571 w 1013571"/>
                  <a:gd name="connsiteY2" fmla="*/ 1121996 h 2252458"/>
                  <a:gd name="connsiteX3" fmla="*/ 638019 w 1013571"/>
                  <a:gd name="connsiteY3" fmla="*/ 2252458 h 2252458"/>
                  <a:gd name="connsiteX4" fmla="*/ 0 w 1013571"/>
                  <a:gd name="connsiteY4" fmla="*/ 1126229 h 2252458"/>
                  <a:gd name="connsiteX0" fmla="*/ 0 w 1174438"/>
                  <a:gd name="connsiteY0" fmla="*/ 1126229 h 2252458"/>
                  <a:gd name="connsiteX1" fmla="*/ 638019 w 1174438"/>
                  <a:gd name="connsiteY1" fmla="*/ 0 h 2252458"/>
                  <a:gd name="connsiteX2" fmla="*/ 1174438 w 1174438"/>
                  <a:gd name="connsiteY2" fmla="*/ 1121996 h 2252458"/>
                  <a:gd name="connsiteX3" fmla="*/ 638019 w 1174438"/>
                  <a:gd name="connsiteY3" fmla="*/ 2252458 h 2252458"/>
                  <a:gd name="connsiteX4" fmla="*/ 0 w 1174438"/>
                  <a:gd name="connsiteY4" fmla="*/ 1126229 h 2252458"/>
                  <a:gd name="connsiteX0" fmla="*/ 57 w 1174495"/>
                  <a:gd name="connsiteY0" fmla="*/ 1071197 h 2197426"/>
                  <a:gd name="connsiteX1" fmla="*/ 604209 w 1174495"/>
                  <a:gd name="connsiteY1" fmla="*/ 1 h 2197426"/>
                  <a:gd name="connsiteX2" fmla="*/ 1174495 w 1174495"/>
                  <a:gd name="connsiteY2" fmla="*/ 1066964 h 2197426"/>
                  <a:gd name="connsiteX3" fmla="*/ 638076 w 1174495"/>
                  <a:gd name="connsiteY3" fmla="*/ 2197426 h 2197426"/>
                  <a:gd name="connsiteX4" fmla="*/ 57 w 1174495"/>
                  <a:gd name="connsiteY4" fmla="*/ 1071197 h 2197426"/>
                  <a:gd name="connsiteX0" fmla="*/ 59 w 1161797"/>
                  <a:gd name="connsiteY0" fmla="*/ 861144 h 2200605"/>
                  <a:gd name="connsiteX1" fmla="*/ 591511 w 1161797"/>
                  <a:gd name="connsiteY1" fmla="*/ 1615 h 2200605"/>
                  <a:gd name="connsiteX2" fmla="*/ 1161797 w 1161797"/>
                  <a:gd name="connsiteY2" fmla="*/ 1068578 h 2200605"/>
                  <a:gd name="connsiteX3" fmla="*/ 625378 w 1161797"/>
                  <a:gd name="connsiteY3" fmla="*/ 2199040 h 2200605"/>
                  <a:gd name="connsiteX4" fmla="*/ 59 w 1161797"/>
                  <a:gd name="connsiteY4" fmla="*/ 861144 h 2200605"/>
                  <a:gd name="connsiteX0" fmla="*/ 31563 w 1193301"/>
                  <a:gd name="connsiteY0" fmla="*/ 861670 h 2201131"/>
                  <a:gd name="connsiteX1" fmla="*/ 623015 w 1193301"/>
                  <a:gd name="connsiteY1" fmla="*/ 2141 h 2201131"/>
                  <a:gd name="connsiteX2" fmla="*/ 1193301 w 1193301"/>
                  <a:gd name="connsiteY2" fmla="*/ 1069104 h 2201131"/>
                  <a:gd name="connsiteX3" fmla="*/ 656882 w 1193301"/>
                  <a:gd name="connsiteY3" fmla="*/ 2199566 h 2201131"/>
                  <a:gd name="connsiteX4" fmla="*/ 31563 w 1193301"/>
                  <a:gd name="connsiteY4" fmla="*/ 861670 h 2201131"/>
                  <a:gd name="connsiteX0" fmla="*/ 442 w 1162180"/>
                  <a:gd name="connsiteY0" fmla="*/ 861149 h 2209055"/>
                  <a:gd name="connsiteX1" fmla="*/ 591894 w 1162180"/>
                  <a:gd name="connsiteY1" fmla="*/ 1620 h 2209055"/>
                  <a:gd name="connsiteX2" fmla="*/ 1162180 w 1162180"/>
                  <a:gd name="connsiteY2" fmla="*/ 1068583 h 2209055"/>
                  <a:gd name="connsiteX3" fmla="*/ 507227 w 1162180"/>
                  <a:gd name="connsiteY3" fmla="*/ 2207512 h 2209055"/>
                  <a:gd name="connsiteX4" fmla="*/ 442 w 1162180"/>
                  <a:gd name="connsiteY4" fmla="*/ 861149 h 2209055"/>
                  <a:gd name="connsiteX0" fmla="*/ 526 w 1162264"/>
                  <a:gd name="connsiteY0" fmla="*/ 861149 h 2207959"/>
                  <a:gd name="connsiteX1" fmla="*/ 591978 w 1162264"/>
                  <a:gd name="connsiteY1" fmla="*/ 1620 h 2207959"/>
                  <a:gd name="connsiteX2" fmla="*/ 1162264 w 1162264"/>
                  <a:gd name="connsiteY2" fmla="*/ 1068583 h 2207959"/>
                  <a:gd name="connsiteX3" fmla="*/ 507311 w 1162264"/>
                  <a:gd name="connsiteY3" fmla="*/ 2207512 h 2207959"/>
                  <a:gd name="connsiteX4" fmla="*/ 526 w 1162264"/>
                  <a:gd name="connsiteY4" fmla="*/ 861149 h 2207959"/>
                  <a:gd name="connsiteX0" fmla="*/ 3640 w 1165378"/>
                  <a:gd name="connsiteY0" fmla="*/ 861149 h 2207512"/>
                  <a:gd name="connsiteX1" fmla="*/ 595092 w 1165378"/>
                  <a:gd name="connsiteY1" fmla="*/ 1620 h 2207512"/>
                  <a:gd name="connsiteX2" fmla="*/ 1165378 w 1165378"/>
                  <a:gd name="connsiteY2" fmla="*/ 1068583 h 2207512"/>
                  <a:gd name="connsiteX3" fmla="*/ 510425 w 1165378"/>
                  <a:gd name="connsiteY3" fmla="*/ 2207512 h 2207512"/>
                  <a:gd name="connsiteX4" fmla="*/ 3640 w 1165378"/>
                  <a:gd name="connsiteY4" fmla="*/ 861149 h 2207512"/>
                  <a:gd name="connsiteX0" fmla="*/ 1007 w 1162745"/>
                  <a:gd name="connsiteY0" fmla="*/ 861149 h 2207630"/>
                  <a:gd name="connsiteX1" fmla="*/ 592459 w 1162745"/>
                  <a:gd name="connsiteY1" fmla="*/ 1620 h 2207630"/>
                  <a:gd name="connsiteX2" fmla="*/ 1162745 w 1162745"/>
                  <a:gd name="connsiteY2" fmla="*/ 1068583 h 2207630"/>
                  <a:gd name="connsiteX3" fmla="*/ 507792 w 1162745"/>
                  <a:gd name="connsiteY3" fmla="*/ 2207512 h 2207630"/>
                  <a:gd name="connsiteX4" fmla="*/ 1007 w 1162745"/>
                  <a:gd name="connsiteY4" fmla="*/ 861149 h 2207630"/>
                  <a:gd name="connsiteX0" fmla="*/ 1007 w 1162745"/>
                  <a:gd name="connsiteY0" fmla="*/ 861972 h 2208453"/>
                  <a:gd name="connsiteX1" fmla="*/ 592459 w 1162745"/>
                  <a:gd name="connsiteY1" fmla="*/ 2443 h 2208453"/>
                  <a:gd name="connsiteX2" fmla="*/ 1162745 w 1162745"/>
                  <a:gd name="connsiteY2" fmla="*/ 1069406 h 2208453"/>
                  <a:gd name="connsiteX3" fmla="*/ 507792 w 1162745"/>
                  <a:gd name="connsiteY3" fmla="*/ 2208335 h 2208453"/>
                  <a:gd name="connsiteX4" fmla="*/ 1007 w 1162745"/>
                  <a:gd name="connsiteY4" fmla="*/ 861972 h 2208453"/>
                  <a:gd name="connsiteX0" fmla="*/ 420 w 1069916"/>
                  <a:gd name="connsiteY0" fmla="*/ 861148 h 2209056"/>
                  <a:gd name="connsiteX1" fmla="*/ 591872 w 1069916"/>
                  <a:gd name="connsiteY1" fmla="*/ 1619 h 2209056"/>
                  <a:gd name="connsiteX2" fmla="*/ 1069916 w 1069916"/>
                  <a:gd name="connsiteY2" fmla="*/ 1068580 h 2209056"/>
                  <a:gd name="connsiteX3" fmla="*/ 507205 w 1069916"/>
                  <a:gd name="connsiteY3" fmla="*/ 2207511 h 2209056"/>
                  <a:gd name="connsiteX4" fmla="*/ 420 w 1069916"/>
                  <a:gd name="connsiteY4" fmla="*/ 861148 h 2209056"/>
                  <a:gd name="connsiteX0" fmla="*/ 461 w 1235992"/>
                  <a:gd name="connsiteY0" fmla="*/ 861148 h 2209056"/>
                  <a:gd name="connsiteX1" fmla="*/ 591913 w 1235992"/>
                  <a:gd name="connsiteY1" fmla="*/ 1619 h 2209056"/>
                  <a:gd name="connsiteX2" fmla="*/ 1235992 w 1235992"/>
                  <a:gd name="connsiteY2" fmla="*/ 1068581 h 2209056"/>
                  <a:gd name="connsiteX3" fmla="*/ 507246 w 1235992"/>
                  <a:gd name="connsiteY3" fmla="*/ 2207511 h 2209056"/>
                  <a:gd name="connsiteX4" fmla="*/ 461 w 1235992"/>
                  <a:gd name="connsiteY4" fmla="*/ 861148 h 2209056"/>
                  <a:gd name="connsiteX0" fmla="*/ 449 w 1189857"/>
                  <a:gd name="connsiteY0" fmla="*/ 861258 h 2209291"/>
                  <a:gd name="connsiteX1" fmla="*/ 591901 w 1189857"/>
                  <a:gd name="connsiteY1" fmla="*/ 1729 h 2209291"/>
                  <a:gd name="connsiteX2" fmla="*/ 1189856 w 1189857"/>
                  <a:gd name="connsiteY2" fmla="*/ 1075993 h 2209291"/>
                  <a:gd name="connsiteX3" fmla="*/ 507234 w 1189857"/>
                  <a:gd name="connsiteY3" fmla="*/ 2207621 h 2209291"/>
                  <a:gd name="connsiteX4" fmla="*/ 449 w 1189857"/>
                  <a:gd name="connsiteY4" fmla="*/ 861258 h 2209291"/>
                  <a:gd name="connsiteX0" fmla="*/ 449 w 1189857"/>
                  <a:gd name="connsiteY0" fmla="*/ 861258 h 2209286"/>
                  <a:gd name="connsiteX1" fmla="*/ 591901 w 1189857"/>
                  <a:gd name="connsiteY1" fmla="*/ 1729 h 2209286"/>
                  <a:gd name="connsiteX2" fmla="*/ 1189856 w 1189857"/>
                  <a:gd name="connsiteY2" fmla="*/ 1075993 h 2209286"/>
                  <a:gd name="connsiteX3" fmla="*/ 507234 w 1189857"/>
                  <a:gd name="connsiteY3" fmla="*/ 2207621 h 2209286"/>
                  <a:gd name="connsiteX4" fmla="*/ 449 w 1189857"/>
                  <a:gd name="connsiteY4" fmla="*/ 861258 h 2209286"/>
                  <a:gd name="connsiteX0" fmla="*/ 449 w 1189857"/>
                  <a:gd name="connsiteY0" fmla="*/ 861258 h 2212148"/>
                  <a:gd name="connsiteX1" fmla="*/ 591901 w 1189857"/>
                  <a:gd name="connsiteY1" fmla="*/ 1729 h 2212148"/>
                  <a:gd name="connsiteX2" fmla="*/ 1189856 w 1189857"/>
                  <a:gd name="connsiteY2" fmla="*/ 1075993 h 2212148"/>
                  <a:gd name="connsiteX3" fmla="*/ 507234 w 1189857"/>
                  <a:gd name="connsiteY3" fmla="*/ 2207621 h 2212148"/>
                  <a:gd name="connsiteX4" fmla="*/ 449 w 1189857"/>
                  <a:gd name="connsiteY4" fmla="*/ 861258 h 2212148"/>
                  <a:gd name="connsiteX0" fmla="*/ 432 w 1125267"/>
                  <a:gd name="connsiteY0" fmla="*/ 861368 h 2212659"/>
                  <a:gd name="connsiteX1" fmla="*/ 591884 w 1125267"/>
                  <a:gd name="connsiteY1" fmla="*/ 1839 h 2212659"/>
                  <a:gd name="connsiteX2" fmla="*/ 1125268 w 1125267"/>
                  <a:gd name="connsiteY2" fmla="*/ 1083411 h 2212659"/>
                  <a:gd name="connsiteX3" fmla="*/ 507217 w 1125267"/>
                  <a:gd name="connsiteY3" fmla="*/ 2207731 h 2212659"/>
                  <a:gd name="connsiteX4" fmla="*/ 432 w 1125267"/>
                  <a:gd name="connsiteY4" fmla="*/ 861368 h 2212659"/>
                  <a:gd name="connsiteX0" fmla="*/ 432 w 1125267"/>
                  <a:gd name="connsiteY0" fmla="*/ 861368 h 2212659"/>
                  <a:gd name="connsiteX1" fmla="*/ 591886 w 1125267"/>
                  <a:gd name="connsiteY1" fmla="*/ 1841 h 2212659"/>
                  <a:gd name="connsiteX2" fmla="*/ 1125268 w 1125267"/>
                  <a:gd name="connsiteY2" fmla="*/ 1083411 h 2212659"/>
                  <a:gd name="connsiteX3" fmla="*/ 507217 w 1125267"/>
                  <a:gd name="connsiteY3" fmla="*/ 2207731 h 2212659"/>
                  <a:gd name="connsiteX4" fmla="*/ 432 w 1125267"/>
                  <a:gd name="connsiteY4" fmla="*/ 861368 h 2212659"/>
                  <a:gd name="connsiteX0" fmla="*/ 432 w 1125267"/>
                  <a:gd name="connsiteY0" fmla="*/ 860903 h 2212194"/>
                  <a:gd name="connsiteX1" fmla="*/ 591886 w 1125267"/>
                  <a:gd name="connsiteY1" fmla="*/ 1376 h 2212194"/>
                  <a:gd name="connsiteX2" fmla="*/ 1125268 w 1125267"/>
                  <a:gd name="connsiteY2" fmla="*/ 1082946 h 2212194"/>
                  <a:gd name="connsiteX3" fmla="*/ 507217 w 1125267"/>
                  <a:gd name="connsiteY3" fmla="*/ 2207266 h 2212194"/>
                  <a:gd name="connsiteX4" fmla="*/ 432 w 1125267"/>
                  <a:gd name="connsiteY4" fmla="*/ 860903 h 2212194"/>
                  <a:gd name="connsiteX0" fmla="*/ 432 w 1125267"/>
                  <a:gd name="connsiteY0" fmla="*/ 864925 h 2216216"/>
                  <a:gd name="connsiteX1" fmla="*/ 591886 w 1125267"/>
                  <a:gd name="connsiteY1" fmla="*/ 5398 h 2216216"/>
                  <a:gd name="connsiteX2" fmla="*/ 1125268 w 1125267"/>
                  <a:gd name="connsiteY2" fmla="*/ 1086968 h 2216216"/>
                  <a:gd name="connsiteX3" fmla="*/ 507217 w 1125267"/>
                  <a:gd name="connsiteY3" fmla="*/ 2211288 h 2216216"/>
                  <a:gd name="connsiteX4" fmla="*/ 432 w 1125267"/>
                  <a:gd name="connsiteY4" fmla="*/ 864925 h 2216216"/>
                  <a:gd name="connsiteX0" fmla="*/ 432 w 1125267"/>
                  <a:gd name="connsiteY0" fmla="*/ 871280 h 2222571"/>
                  <a:gd name="connsiteX1" fmla="*/ 591886 w 1125267"/>
                  <a:gd name="connsiteY1" fmla="*/ 11753 h 2222571"/>
                  <a:gd name="connsiteX2" fmla="*/ 1125268 w 1125267"/>
                  <a:gd name="connsiteY2" fmla="*/ 1093323 h 2222571"/>
                  <a:gd name="connsiteX3" fmla="*/ 507217 w 1125267"/>
                  <a:gd name="connsiteY3" fmla="*/ 2217643 h 2222571"/>
                  <a:gd name="connsiteX4" fmla="*/ 432 w 1125267"/>
                  <a:gd name="connsiteY4" fmla="*/ 871280 h 2222571"/>
                  <a:gd name="connsiteX0" fmla="*/ 432 w 1125267"/>
                  <a:gd name="connsiteY0" fmla="*/ 860742 h 2212033"/>
                  <a:gd name="connsiteX1" fmla="*/ 591886 w 1125267"/>
                  <a:gd name="connsiteY1" fmla="*/ 1215 h 2212033"/>
                  <a:gd name="connsiteX2" fmla="*/ 1125268 w 1125267"/>
                  <a:gd name="connsiteY2" fmla="*/ 1082785 h 2212033"/>
                  <a:gd name="connsiteX3" fmla="*/ 507217 w 1125267"/>
                  <a:gd name="connsiteY3" fmla="*/ 2207105 h 2212033"/>
                  <a:gd name="connsiteX4" fmla="*/ 432 w 1125267"/>
                  <a:gd name="connsiteY4" fmla="*/ 860742 h 2212033"/>
                  <a:gd name="connsiteX0" fmla="*/ 200 w 1125035"/>
                  <a:gd name="connsiteY0" fmla="*/ 1072284 h 2423575"/>
                  <a:gd name="connsiteX1" fmla="*/ 563979 w 1125035"/>
                  <a:gd name="connsiteY1" fmla="*/ 915 h 2423575"/>
                  <a:gd name="connsiteX2" fmla="*/ 1125036 w 1125035"/>
                  <a:gd name="connsiteY2" fmla="*/ 1294327 h 2423575"/>
                  <a:gd name="connsiteX3" fmla="*/ 506985 w 1125035"/>
                  <a:gd name="connsiteY3" fmla="*/ 2418647 h 2423575"/>
                  <a:gd name="connsiteX4" fmla="*/ 200 w 1125035"/>
                  <a:gd name="connsiteY4" fmla="*/ 1072284 h 2423575"/>
                  <a:gd name="connsiteX0" fmla="*/ 200 w 1125035"/>
                  <a:gd name="connsiteY0" fmla="*/ 1071617 h 2422908"/>
                  <a:gd name="connsiteX1" fmla="*/ 563979 w 1125035"/>
                  <a:gd name="connsiteY1" fmla="*/ 248 h 2422908"/>
                  <a:gd name="connsiteX2" fmla="*/ 1125036 w 1125035"/>
                  <a:gd name="connsiteY2" fmla="*/ 1293660 h 2422908"/>
                  <a:gd name="connsiteX3" fmla="*/ 506985 w 1125035"/>
                  <a:gd name="connsiteY3" fmla="*/ 2417980 h 2422908"/>
                  <a:gd name="connsiteX4" fmla="*/ 200 w 1125035"/>
                  <a:gd name="connsiteY4" fmla="*/ 1071617 h 242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5035" h="2422908">
                    <a:moveTo>
                      <a:pt x="200" y="1071617"/>
                    </a:moveTo>
                    <a:cubicBezTo>
                      <a:pt x="9699" y="668662"/>
                      <a:pt x="81330" y="-14846"/>
                      <a:pt x="563979" y="248"/>
                    </a:cubicBezTo>
                    <a:cubicBezTo>
                      <a:pt x="1046628" y="15342"/>
                      <a:pt x="986677" y="123791"/>
                      <a:pt x="1125036" y="1293660"/>
                    </a:cubicBezTo>
                    <a:cubicBezTo>
                      <a:pt x="1088140" y="2302826"/>
                      <a:pt x="694458" y="2454987"/>
                      <a:pt x="506985" y="2417980"/>
                    </a:cubicBezTo>
                    <a:cubicBezTo>
                      <a:pt x="319512" y="2380973"/>
                      <a:pt x="-9299" y="1474572"/>
                      <a:pt x="200" y="107161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0" name="椭圆 26">
                <a:extLst>
                  <a:ext uri="{FF2B5EF4-FFF2-40B4-BE49-F238E27FC236}">
                    <a16:creationId xmlns:a16="http://schemas.microsoft.com/office/drawing/2014/main" id="{9745055C-60E9-CA0C-2513-7CFE74196458}"/>
                  </a:ext>
                </a:extLst>
              </p:cNvPr>
              <p:cNvSpPr/>
              <p:nvPr/>
            </p:nvSpPr>
            <p:spPr>
              <a:xfrm>
                <a:off x="4029334" y="1861371"/>
                <a:ext cx="304510" cy="291230"/>
              </a:xfrm>
              <a:custGeom>
                <a:avLst/>
                <a:gdLst>
                  <a:gd name="connsiteX0" fmla="*/ 0 w 1788601"/>
                  <a:gd name="connsiteY0" fmla="*/ 875629 h 1751258"/>
                  <a:gd name="connsiteX1" fmla="*/ 894301 w 1788601"/>
                  <a:gd name="connsiteY1" fmla="*/ 0 h 1751258"/>
                  <a:gd name="connsiteX2" fmla="*/ 1788602 w 1788601"/>
                  <a:gd name="connsiteY2" fmla="*/ 875629 h 1751258"/>
                  <a:gd name="connsiteX3" fmla="*/ 894301 w 1788601"/>
                  <a:gd name="connsiteY3" fmla="*/ 1751258 h 1751258"/>
                  <a:gd name="connsiteX4" fmla="*/ 0 w 1788601"/>
                  <a:gd name="connsiteY4" fmla="*/ 875629 h 1751258"/>
                  <a:gd name="connsiteX0" fmla="*/ 0 w 1475335"/>
                  <a:gd name="connsiteY0" fmla="*/ 1132487 h 1760083"/>
                  <a:gd name="connsiteX1" fmla="*/ 581034 w 1475335"/>
                  <a:gd name="connsiteY1" fmla="*/ 2858 h 1760083"/>
                  <a:gd name="connsiteX2" fmla="*/ 1475335 w 1475335"/>
                  <a:gd name="connsiteY2" fmla="*/ 878487 h 1760083"/>
                  <a:gd name="connsiteX3" fmla="*/ 581034 w 1475335"/>
                  <a:gd name="connsiteY3" fmla="*/ 1754116 h 1760083"/>
                  <a:gd name="connsiteX4" fmla="*/ 0 w 1475335"/>
                  <a:gd name="connsiteY4" fmla="*/ 1132487 h 1760083"/>
                  <a:gd name="connsiteX0" fmla="*/ 498 w 1475833"/>
                  <a:gd name="connsiteY0" fmla="*/ 783948 h 1408477"/>
                  <a:gd name="connsiteX1" fmla="*/ 674665 w 1475833"/>
                  <a:gd name="connsiteY1" fmla="*/ 9919 h 1408477"/>
                  <a:gd name="connsiteX2" fmla="*/ 1475833 w 1475833"/>
                  <a:gd name="connsiteY2" fmla="*/ 529948 h 1408477"/>
                  <a:gd name="connsiteX3" fmla="*/ 581532 w 1475833"/>
                  <a:gd name="connsiteY3" fmla="*/ 1405577 h 1408477"/>
                  <a:gd name="connsiteX4" fmla="*/ 498 w 1475833"/>
                  <a:gd name="connsiteY4" fmla="*/ 783948 h 1408477"/>
                  <a:gd name="connsiteX0" fmla="*/ 498 w 1475833"/>
                  <a:gd name="connsiteY0" fmla="*/ 913687 h 1420368"/>
                  <a:gd name="connsiteX1" fmla="*/ 674665 w 1475833"/>
                  <a:gd name="connsiteY1" fmla="*/ 16891 h 1420368"/>
                  <a:gd name="connsiteX2" fmla="*/ 1475833 w 1475833"/>
                  <a:gd name="connsiteY2" fmla="*/ 536920 h 1420368"/>
                  <a:gd name="connsiteX3" fmla="*/ 581532 w 1475833"/>
                  <a:gd name="connsiteY3" fmla="*/ 1412549 h 1420368"/>
                  <a:gd name="connsiteX4" fmla="*/ 498 w 1475833"/>
                  <a:gd name="connsiteY4" fmla="*/ 913687 h 1420368"/>
                  <a:gd name="connsiteX0" fmla="*/ 7291 w 1482626"/>
                  <a:gd name="connsiteY0" fmla="*/ 913687 h 1430113"/>
                  <a:gd name="connsiteX1" fmla="*/ 681458 w 1482626"/>
                  <a:gd name="connsiteY1" fmla="*/ 16891 h 1430113"/>
                  <a:gd name="connsiteX2" fmla="*/ 1482626 w 1482626"/>
                  <a:gd name="connsiteY2" fmla="*/ 536920 h 1430113"/>
                  <a:gd name="connsiteX3" fmla="*/ 588325 w 1482626"/>
                  <a:gd name="connsiteY3" fmla="*/ 1412549 h 1430113"/>
                  <a:gd name="connsiteX4" fmla="*/ 7291 w 1482626"/>
                  <a:gd name="connsiteY4" fmla="*/ 913687 h 1430113"/>
                  <a:gd name="connsiteX0" fmla="*/ 8729 w 1393636"/>
                  <a:gd name="connsiteY0" fmla="*/ 921425 h 1431636"/>
                  <a:gd name="connsiteX1" fmla="*/ 592468 w 1393636"/>
                  <a:gd name="connsiteY1" fmla="*/ 17324 h 1431636"/>
                  <a:gd name="connsiteX2" fmla="*/ 1393636 w 1393636"/>
                  <a:gd name="connsiteY2" fmla="*/ 537353 h 1431636"/>
                  <a:gd name="connsiteX3" fmla="*/ 499335 w 1393636"/>
                  <a:gd name="connsiteY3" fmla="*/ 1412982 h 1431636"/>
                  <a:gd name="connsiteX4" fmla="*/ 8729 w 1393636"/>
                  <a:gd name="connsiteY4" fmla="*/ 921425 h 1431636"/>
                  <a:gd name="connsiteX0" fmla="*/ 3023 w 1387930"/>
                  <a:gd name="connsiteY0" fmla="*/ 921425 h 1465683"/>
                  <a:gd name="connsiteX1" fmla="*/ 586762 w 1387930"/>
                  <a:gd name="connsiteY1" fmla="*/ 17324 h 1465683"/>
                  <a:gd name="connsiteX2" fmla="*/ 1387930 w 1387930"/>
                  <a:gd name="connsiteY2" fmla="*/ 537353 h 1465683"/>
                  <a:gd name="connsiteX3" fmla="*/ 493629 w 1387930"/>
                  <a:gd name="connsiteY3" fmla="*/ 1412982 h 1465683"/>
                  <a:gd name="connsiteX4" fmla="*/ 3023 w 1387930"/>
                  <a:gd name="connsiteY4" fmla="*/ 921425 h 1465683"/>
                  <a:gd name="connsiteX0" fmla="*/ 15892 w 1400799"/>
                  <a:gd name="connsiteY0" fmla="*/ 921425 h 1432271"/>
                  <a:gd name="connsiteX1" fmla="*/ 599631 w 1400799"/>
                  <a:gd name="connsiteY1" fmla="*/ 17324 h 1432271"/>
                  <a:gd name="connsiteX2" fmla="*/ 1400799 w 1400799"/>
                  <a:gd name="connsiteY2" fmla="*/ 537353 h 1432271"/>
                  <a:gd name="connsiteX3" fmla="*/ 506498 w 1400799"/>
                  <a:gd name="connsiteY3" fmla="*/ 1412982 h 1432271"/>
                  <a:gd name="connsiteX4" fmla="*/ 15892 w 1400799"/>
                  <a:gd name="connsiteY4" fmla="*/ 921425 h 1432271"/>
                  <a:gd name="connsiteX0" fmla="*/ 99 w 1385006"/>
                  <a:gd name="connsiteY0" fmla="*/ 921425 h 1432271"/>
                  <a:gd name="connsiteX1" fmla="*/ 583838 w 1385006"/>
                  <a:gd name="connsiteY1" fmla="*/ 17324 h 1432271"/>
                  <a:gd name="connsiteX2" fmla="*/ 1385006 w 1385006"/>
                  <a:gd name="connsiteY2" fmla="*/ 537353 h 1432271"/>
                  <a:gd name="connsiteX3" fmla="*/ 490705 w 1385006"/>
                  <a:gd name="connsiteY3" fmla="*/ 1412982 h 1432271"/>
                  <a:gd name="connsiteX4" fmla="*/ 99 w 1385006"/>
                  <a:gd name="connsiteY4" fmla="*/ 921425 h 1432271"/>
                  <a:gd name="connsiteX0" fmla="*/ 5605 w 1390512"/>
                  <a:gd name="connsiteY0" fmla="*/ 921425 h 1428884"/>
                  <a:gd name="connsiteX1" fmla="*/ 589344 w 1390512"/>
                  <a:gd name="connsiteY1" fmla="*/ 17324 h 1428884"/>
                  <a:gd name="connsiteX2" fmla="*/ 1390512 w 1390512"/>
                  <a:gd name="connsiteY2" fmla="*/ 537353 h 1428884"/>
                  <a:gd name="connsiteX3" fmla="*/ 496211 w 1390512"/>
                  <a:gd name="connsiteY3" fmla="*/ 1412982 h 1428884"/>
                  <a:gd name="connsiteX4" fmla="*/ 5605 w 1390512"/>
                  <a:gd name="connsiteY4" fmla="*/ 921425 h 1428884"/>
                  <a:gd name="connsiteX0" fmla="*/ 5235 w 1420284"/>
                  <a:gd name="connsiteY0" fmla="*/ 905950 h 1426238"/>
                  <a:gd name="connsiteX1" fmla="*/ 619116 w 1420284"/>
                  <a:gd name="connsiteY1" fmla="*/ 16459 h 1426238"/>
                  <a:gd name="connsiteX2" fmla="*/ 1420284 w 1420284"/>
                  <a:gd name="connsiteY2" fmla="*/ 536488 h 1426238"/>
                  <a:gd name="connsiteX3" fmla="*/ 525983 w 1420284"/>
                  <a:gd name="connsiteY3" fmla="*/ 1412117 h 1426238"/>
                  <a:gd name="connsiteX4" fmla="*/ 5235 w 1420284"/>
                  <a:gd name="connsiteY4" fmla="*/ 905950 h 1426238"/>
                  <a:gd name="connsiteX0" fmla="*/ 5236 w 1420284"/>
                  <a:gd name="connsiteY0" fmla="*/ 905949 h 1426238"/>
                  <a:gd name="connsiteX1" fmla="*/ 619116 w 1420284"/>
                  <a:gd name="connsiteY1" fmla="*/ 16459 h 1426238"/>
                  <a:gd name="connsiteX2" fmla="*/ 1420284 w 1420284"/>
                  <a:gd name="connsiteY2" fmla="*/ 536488 h 1426238"/>
                  <a:gd name="connsiteX3" fmla="*/ 525983 w 1420284"/>
                  <a:gd name="connsiteY3" fmla="*/ 1412117 h 1426238"/>
                  <a:gd name="connsiteX4" fmla="*/ 5236 w 1420284"/>
                  <a:gd name="connsiteY4" fmla="*/ 905949 h 1426238"/>
                  <a:gd name="connsiteX0" fmla="*/ 157 w 1415205"/>
                  <a:gd name="connsiteY0" fmla="*/ 905949 h 1513295"/>
                  <a:gd name="connsiteX1" fmla="*/ 614037 w 1415205"/>
                  <a:gd name="connsiteY1" fmla="*/ 16459 h 1513295"/>
                  <a:gd name="connsiteX2" fmla="*/ 1415205 w 1415205"/>
                  <a:gd name="connsiteY2" fmla="*/ 536488 h 1513295"/>
                  <a:gd name="connsiteX3" fmla="*/ 520904 w 1415205"/>
                  <a:gd name="connsiteY3" fmla="*/ 1412117 h 1513295"/>
                  <a:gd name="connsiteX4" fmla="*/ 157 w 1415205"/>
                  <a:gd name="connsiteY4" fmla="*/ 905949 h 1513295"/>
                  <a:gd name="connsiteX0" fmla="*/ 157 w 1415205"/>
                  <a:gd name="connsiteY0" fmla="*/ 905949 h 1489353"/>
                  <a:gd name="connsiteX1" fmla="*/ 614037 w 1415205"/>
                  <a:gd name="connsiteY1" fmla="*/ 16459 h 1489353"/>
                  <a:gd name="connsiteX2" fmla="*/ 1415205 w 1415205"/>
                  <a:gd name="connsiteY2" fmla="*/ 536488 h 1489353"/>
                  <a:gd name="connsiteX3" fmla="*/ 520904 w 1415205"/>
                  <a:gd name="connsiteY3" fmla="*/ 1412117 h 1489353"/>
                  <a:gd name="connsiteX4" fmla="*/ 157 w 1415205"/>
                  <a:gd name="connsiteY4" fmla="*/ 905949 h 1489353"/>
                  <a:gd name="connsiteX0" fmla="*/ 703 w 1415751"/>
                  <a:gd name="connsiteY0" fmla="*/ 905949 h 1324493"/>
                  <a:gd name="connsiteX1" fmla="*/ 614583 w 1415751"/>
                  <a:gd name="connsiteY1" fmla="*/ 16459 h 1324493"/>
                  <a:gd name="connsiteX2" fmla="*/ 1415751 w 1415751"/>
                  <a:gd name="connsiteY2" fmla="*/ 536488 h 1324493"/>
                  <a:gd name="connsiteX3" fmla="*/ 732448 w 1415751"/>
                  <a:gd name="connsiteY3" fmla="*/ 1324456 h 1324493"/>
                  <a:gd name="connsiteX4" fmla="*/ 703 w 1415751"/>
                  <a:gd name="connsiteY4" fmla="*/ 905949 h 1324493"/>
                  <a:gd name="connsiteX0" fmla="*/ 1187 w 1416235"/>
                  <a:gd name="connsiteY0" fmla="*/ 905949 h 1266062"/>
                  <a:gd name="connsiteX1" fmla="*/ 615067 w 1416235"/>
                  <a:gd name="connsiteY1" fmla="*/ 16459 h 1266062"/>
                  <a:gd name="connsiteX2" fmla="*/ 1416235 w 1416235"/>
                  <a:gd name="connsiteY2" fmla="*/ 536488 h 1266062"/>
                  <a:gd name="connsiteX3" fmla="*/ 770612 w 1416235"/>
                  <a:gd name="connsiteY3" fmla="*/ 1266016 h 1266062"/>
                  <a:gd name="connsiteX4" fmla="*/ 1187 w 1416235"/>
                  <a:gd name="connsiteY4" fmla="*/ 905949 h 1266062"/>
                  <a:gd name="connsiteX0" fmla="*/ 1187 w 1427134"/>
                  <a:gd name="connsiteY0" fmla="*/ 905949 h 1298075"/>
                  <a:gd name="connsiteX1" fmla="*/ 615067 w 1427134"/>
                  <a:gd name="connsiteY1" fmla="*/ 16459 h 1298075"/>
                  <a:gd name="connsiteX2" fmla="*/ 1416235 w 1427134"/>
                  <a:gd name="connsiteY2" fmla="*/ 536488 h 1298075"/>
                  <a:gd name="connsiteX3" fmla="*/ 770612 w 1427134"/>
                  <a:gd name="connsiteY3" fmla="*/ 1266016 h 1298075"/>
                  <a:gd name="connsiteX4" fmla="*/ 1187 w 1427134"/>
                  <a:gd name="connsiteY4" fmla="*/ 905949 h 1298075"/>
                  <a:gd name="connsiteX0" fmla="*/ 1187 w 1445471"/>
                  <a:gd name="connsiteY0" fmla="*/ 905949 h 1340110"/>
                  <a:gd name="connsiteX1" fmla="*/ 615067 w 1445471"/>
                  <a:gd name="connsiteY1" fmla="*/ 16459 h 1340110"/>
                  <a:gd name="connsiteX2" fmla="*/ 1416235 w 1445471"/>
                  <a:gd name="connsiteY2" fmla="*/ 536488 h 1340110"/>
                  <a:gd name="connsiteX3" fmla="*/ 770612 w 1445471"/>
                  <a:gd name="connsiteY3" fmla="*/ 1266016 h 1340110"/>
                  <a:gd name="connsiteX4" fmla="*/ 1187 w 1445471"/>
                  <a:gd name="connsiteY4" fmla="*/ 905949 h 134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71" h="1340110">
                    <a:moveTo>
                      <a:pt x="1187" y="905949"/>
                    </a:moveTo>
                    <a:cubicBezTo>
                      <a:pt x="-24737" y="697690"/>
                      <a:pt x="379226" y="78036"/>
                      <a:pt x="615067" y="16459"/>
                    </a:cubicBezTo>
                    <a:cubicBezTo>
                      <a:pt x="850908" y="-45118"/>
                      <a:pt x="1416235" y="52891"/>
                      <a:pt x="1416235" y="536488"/>
                    </a:cubicBezTo>
                    <a:cubicBezTo>
                      <a:pt x="1416235" y="1020085"/>
                      <a:pt x="1654518" y="1029123"/>
                      <a:pt x="770612" y="1266016"/>
                    </a:cubicBezTo>
                    <a:cubicBezTo>
                      <a:pt x="-113294" y="1502909"/>
                      <a:pt x="27111" y="1114208"/>
                      <a:pt x="1187" y="905949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1" name="椭圆 27">
                <a:extLst>
                  <a:ext uri="{FF2B5EF4-FFF2-40B4-BE49-F238E27FC236}">
                    <a16:creationId xmlns:a16="http://schemas.microsoft.com/office/drawing/2014/main" id="{BFC59D84-C8A7-D241-A695-0CE67BF7DC5A}"/>
                  </a:ext>
                </a:extLst>
              </p:cNvPr>
              <p:cNvSpPr/>
              <p:nvPr/>
            </p:nvSpPr>
            <p:spPr>
              <a:xfrm>
                <a:off x="4214532" y="2302598"/>
                <a:ext cx="333032" cy="277476"/>
              </a:xfrm>
              <a:custGeom>
                <a:avLst/>
                <a:gdLst>
                  <a:gd name="connsiteX0" fmla="*/ 0 w 2206530"/>
                  <a:gd name="connsiteY0" fmla="*/ 1008715 h 2017430"/>
                  <a:gd name="connsiteX1" fmla="*/ 1103265 w 2206530"/>
                  <a:gd name="connsiteY1" fmla="*/ 0 h 2017430"/>
                  <a:gd name="connsiteX2" fmla="*/ 2206530 w 2206530"/>
                  <a:gd name="connsiteY2" fmla="*/ 1008715 h 2017430"/>
                  <a:gd name="connsiteX3" fmla="*/ 1103265 w 2206530"/>
                  <a:gd name="connsiteY3" fmla="*/ 2017430 h 2017430"/>
                  <a:gd name="connsiteX4" fmla="*/ 0 w 2206530"/>
                  <a:gd name="connsiteY4" fmla="*/ 1008715 h 2017430"/>
                  <a:gd name="connsiteX0" fmla="*/ 6 w 2206536"/>
                  <a:gd name="connsiteY0" fmla="*/ 1194981 h 2203696"/>
                  <a:gd name="connsiteX1" fmla="*/ 1115971 w 2206536"/>
                  <a:gd name="connsiteY1" fmla="*/ 0 h 2203696"/>
                  <a:gd name="connsiteX2" fmla="*/ 2206536 w 2206536"/>
                  <a:gd name="connsiteY2" fmla="*/ 1194981 h 2203696"/>
                  <a:gd name="connsiteX3" fmla="*/ 1103271 w 2206536"/>
                  <a:gd name="connsiteY3" fmla="*/ 2203696 h 2203696"/>
                  <a:gd name="connsiteX4" fmla="*/ 6 w 2206536"/>
                  <a:gd name="connsiteY4" fmla="*/ 1194981 h 2203696"/>
                  <a:gd name="connsiteX0" fmla="*/ 6 w 2206536"/>
                  <a:gd name="connsiteY0" fmla="*/ 1214132 h 2222847"/>
                  <a:gd name="connsiteX1" fmla="*/ 1115971 w 2206536"/>
                  <a:gd name="connsiteY1" fmla="*/ 19151 h 2222847"/>
                  <a:gd name="connsiteX2" fmla="*/ 2206536 w 2206536"/>
                  <a:gd name="connsiteY2" fmla="*/ 1214132 h 2222847"/>
                  <a:gd name="connsiteX3" fmla="*/ 1103271 w 2206536"/>
                  <a:gd name="connsiteY3" fmla="*/ 2222847 h 2222847"/>
                  <a:gd name="connsiteX4" fmla="*/ 6 w 2206536"/>
                  <a:gd name="connsiteY4" fmla="*/ 1214132 h 2222847"/>
                  <a:gd name="connsiteX0" fmla="*/ 3 w 2549433"/>
                  <a:gd name="connsiteY0" fmla="*/ 1233128 h 2203792"/>
                  <a:gd name="connsiteX1" fmla="*/ 1458868 w 2549433"/>
                  <a:gd name="connsiteY1" fmla="*/ 47 h 2203792"/>
                  <a:gd name="connsiteX2" fmla="*/ 2549433 w 2549433"/>
                  <a:gd name="connsiteY2" fmla="*/ 1195028 h 2203792"/>
                  <a:gd name="connsiteX3" fmla="*/ 1446168 w 2549433"/>
                  <a:gd name="connsiteY3" fmla="*/ 2203743 h 2203792"/>
                  <a:gd name="connsiteX4" fmla="*/ 3 w 2549433"/>
                  <a:gd name="connsiteY4" fmla="*/ 1233128 h 2203792"/>
                  <a:gd name="connsiteX0" fmla="*/ 10046 w 2559476"/>
                  <a:gd name="connsiteY0" fmla="*/ 1233128 h 2203805"/>
                  <a:gd name="connsiteX1" fmla="*/ 1468911 w 2559476"/>
                  <a:gd name="connsiteY1" fmla="*/ 47 h 2203805"/>
                  <a:gd name="connsiteX2" fmla="*/ 2559476 w 2559476"/>
                  <a:gd name="connsiteY2" fmla="*/ 1195028 h 2203805"/>
                  <a:gd name="connsiteX3" fmla="*/ 1456211 w 2559476"/>
                  <a:gd name="connsiteY3" fmla="*/ 2203743 h 2203805"/>
                  <a:gd name="connsiteX4" fmla="*/ 10046 w 2559476"/>
                  <a:gd name="connsiteY4" fmla="*/ 1233128 h 2203805"/>
                  <a:gd name="connsiteX0" fmla="*/ 110104 w 2659534"/>
                  <a:gd name="connsiteY0" fmla="*/ 1233128 h 2203792"/>
                  <a:gd name="connsiteX1" fmla="*/ 1568969 w 2659534"/>
                  <a:gd name="connsiteY1" fmla="*/ 47 h 2203792"/>
                  <a:gd name="connsiteX2" fmla="*/ 2659534 w 2659534"/>
                  <a:gd name="connsiteY2" fmla="*/ 1195028 h 2203792"/>
                  <a:gd name="connsiteX3" fmla="*/ 1556269 w 2659534"/>
                  <a:gd name="connsiteY3" fmla="*/ 2203743 h 2203792"/>
                  <a:gd name="connsiteX4" fmla="*/ 110104 w 2659534"/>
                  <a:gd name="connsiteY4" fmla="*/ 1233128 h 2203792"/>
                  <a:gd name="connsiteX0" fmla="*/ 1590 w 2551020"/>
                  <a:gd name="connsiteY0" fmla="*/ 1233128 h 2203797"/>
                  <a:gd name="connsiteX1" fmla="*/ 1460455 w 2551020"/>
                  <a:gd name="connsiteY1" fmla="*/ 47 h 2203797"/>
                  <a:gd name="connsiteX2" fmla="*/ 2551020 w 2551020"/>
                  <a:gd name="connsiteY2" fmla="*/ 1195028 h 2203797"/>
                  <a:gd name="connsiteX3" fmla="*/ 1447755 w 2551020"/>
                  <a:gd name="connsiteY3" fmla="*/ 2203743 h 2203797"/>
                  <a:gd name="connsiteX4" fmla="*/ 1590 w 2551020"/>
                  <a:gd name="connsiteY4" fmla="*/ 1233128 h 2203797"/>
                  <a:gd name="connsiteX0" fmla="*/ 1859 w 2356556"/>
                  <a:gd name="connsiteY0" fmla="*/ 1068475 h 2204874"/>
                  <a:gd name="connsiteX1" fmla="*/ 1265991 w 2356556"/>
                  <a:gd name="connsiteY1" fmla="*/ 494 h 2204874"/>
                  <a:gd name="connsiteX2" fmla="*/ 2356556 w 2356556"/>
                  <a:gd name="connsiteY2" fmla="*/ 1195475 h 2204874"/>
                  <a:gd name="connsiteX3" fmla="*/ 1253291 w 2356556"/>
                  <a:gd name="connsiteY3" fmla="*/ 2204190 h 2204874"/>
                  <a:gd name="connsiteX4" fmla="*/ 1859 w 2356556"/>
                  <a:gd name="connsiteY4" fmla="*/ 1068475 h 2204874"/>
                  <a:gd name="connsiteX0" fmla="*/ 1883 w 2432780"/>
                  <a:gd name="connsiteY0" fmla="*/ 1067987 h 2203707"/>
                  <a:gd name="connsiteX1" fmla="*/ 1266015 w 2432780"/>
                  <a:gd name="connsiteY1" fmla="*/ 6 h 2203707"/>
                  <a:gd name="connsiteX2" fmla="*/ 2432780 w 2432780"/>
                  <a:gd name="connsiteY2" fmla="*/ 1080687 h 2203707"/>
                  <a:gd name="connsiteX3" fmla="*/ 1253315 w 2432780"/>
                  <a:gd name="connsiteY3" fmla="*/ 2203702 h 2203707"/>
                  <a:gd name="connsiteX4" fmla="*/ 1883 w 2432780"/>
                  <a:gd name="connsiteY4" fmla="*/ 1067987 h 2203707"/>
                  <a:gd name="connsiteX0" fmla="*/ 1898 w 2479361"/>
                  <a:gd name="connsiteY0" fmla="*/ 1068773 h 2204938"/>
                  <a:gd name="connsiteX1" fmla="*/ 1266030 w 2479361"/>
                  <a:gd name="connsiteY1" fmla="*/ 792 h 2204938"/>
                  <a:gd name="connsiteX2" fmla="*/ 2479361 w 2479361"/>
                  <a:gd name="connsiteY2" fmla="*/ 941773 h 2204938"/>
                  <a:gd name="connsiteX3" fmla="*/ 1253330 w 2479361"/>
                  <a:gd name="connsiteY3" fmla="*/ 2204488 h 2204938"/>
                  <a:gd name="connsiteX4" fmla="*/ 1898 w 2479361"/>
                  <a:gd name="connsiteY4" fmla="*/ 1068773 h 2204938"/>
                  <a:gd name="connsiteX0" fmla="*/ 37 w 2477500"/>
                  <a:gd name="connsiteY0" fmla="*/ 1068773 h 2103354"/>
                  <a:gd name="connsiteX1" fmla="*/ 1264169 w 2477500"/>
                  <a:gd name="connsiteY1" fmla="*/ 792 h 2103354"/>
                  <a:gd name="connsiteX2" fmla="*/ 2477500 w 2477500"/>
                  <a:gd name="connsiteY2" fmla="*/ 941773 h 2103354"/>
                  <a:gd name="connsiteX3" fmla="*/ 1226069 w 2477500"/>
                  <a:gd name="connsiteY3" fmla="*/ 2102888 h 2103354"/>
                  <a:gd name="connsiteX4" fmla="*/ 37 w 2477500"/>
                  <a:gd name="connsiteY4" fmla="*/ 1068773 h 2103354"/>
                  <a:gd name="connsiteX0" fmla="*/ 37 w 2477500"/>
                  <a:gd name="connsiteY0" fmla="*/ 1068773 h 2113266"/>
                  <a:gd name="connsiteX1" fmla="*/ 1264169 w 2477500"/>
                  <a:gd name="connsiteY1" fmla="*/ 792 h 2113266"/>
                  <a:gd name="connsiteX2" fmla="*/ 2477500 w 2477500"/>
                  <a:gd name="connsiteY2" fmla="*/ 941773 h 2113266"/>
                  <a:gd name="connsiteX3" fmla="*/ 1226069 w 2477500"/>
                  <a:gd name="connsiteY3" fmla="*/ 2102888 h 2113266"/>
                  <a:gd name="connsiteX4" fmla="*/ 37 w 2477500"/>
                  <a:gd name="connsiteY4" fmla="*/ 1068773 h 2113266"/>
                  <a:gd name="connsiteX0" fmla="*/ 40 w 2414003"/>
                  <a:gd name="connsiteY0" fmla="*/ 1094501 h 2103904"/>
                  <a:gd name="connsiteX1" fmla="*/ 1200672 w 2414003"/>
                  <a:gd name="connsiteY1" fmla="*/ 1120 h 2103904"/>
                  <a:gd name="connsiteX2" fmla="*/ 2414003 w 2414003"/>
                  <a:gd name="connsiteY2" fmla="*/ 942101 h 2103904"/>
                  <a:gd name="connsiteX3" fmla="*/ 1162572 w 2414003"/>
                  <a:gd name="connsiteY3" fmla="*/ 2103216 h 2103904"/>
                  <a:gd name="connsiteX4" fmla="*/ 40 w 2414003"/>
                  <a:gd name="connsiteY4" fmla="*/ 1094501 h 2103904"/>
                  <a:gd name="connsiteX0" fmla="*/ 33 w 2583329"/>
                  <a:gd name="connsiteY0" fmla="*/ 1047375 h 2102973"/>
                  <a:gd name="connsiteX1" fmla="*/ 1369998 w 2583329"/>
                  <a:gd name="connsiteY1" fmla="*/ 560 h 2102973"/>
                  <a:gd name="connsiteX2" fmla="*/ 2583329 w 2583329"/>
                  <a:gd name="connsiteY2" fmla="*/ 941541 h 2102973"/>
                  <a:gd name="connsiteX3" fmla="*/ 1331898 w 2583329"/>
                  <a:gd name="connsiteY3" fmla="*/ 2102656 h 2102973"/>
                  <a:gd name="connsiteX4" fmla="*/ 33 w 2583329"/>
                  <a:gd name="connsiteY4" fmla="*/ 1047375 h 2102973"/>
                  <a:gd name="connsiteX0" fmla="*/ 206 w 2583502"/>
                  <a:gd name="connsiteY0" fmla="*/ 1047375 h 2145291"/>
                  <a:gd name="connsiteX1" fmla="*/ 1370171 w 2583502"/>
                  <a:gd name="connsiteY1" fmla="*/ 560 h 2145291"/>
                  <a:gd name="connsiteX2" fmla="*/ 2583502 w 2583502"/>
                  <a:gd name="connsiteY2" fmla="*/ 941541 h 2145291"/>
                  <a:gd name="connsiteX3" fmla="*/ 1277038 w 2583502"/>
                  <a:gd name="connsiteY3" fmla="*/ 2144989 h 2145291"/>
                  <a:gd name="connsiteX4" fmla="*/ 206 w 2583502"/>
                  <a:gd name="connsiteY4" fmla="*/ 1047375 h 2145291"/>
                  <a:gd name="connsiteX0" fmla="*/ 209 w 2642772"/>
                  <a:gd name="connsiteY0" fmla="*/ 1047375 h 2145291"/>
                  <a:gd name="connsiteX1" fmla="*/ 1370174 w 2642772"/>
                  <a:gd name="connsiteY1" fmla="*/ 560 h 2145291"/>
                  <a:gd name="connsiteX2" fmla="*/ 2642772 w 2642772"/>
                  <a:gd name="connsiteY2" fmla="*/ 941541 h 2145291"/>
                  <a:gd name="connsiteX3" fmla="*/ 1277041 w 2642772"/>
                  <a:gd name="connsiteY3" fmla="*/ 2144989 h 2145291"/>
                  <a:gd name="connsiteX4" fmla="*/ 209 w 2642772"/>
                  <a:gd name="connsiteY4" fmla="*/ 1047375 h 2145291"/>
                  <a:gd name="connsiteX0" fmla="*/ 203 w 2477666"/>
                  <a:gd name="connsiteY0" fmla="*/ 1048149 h 2146413"/>
                  <a:gd name="connsiteX1" fmla="*/ 1370168 w 2477666"/>
                  <a:gd name="connsiteY1" fmla="*/ 1334 h 2146413"/>
                  <a:gd name="connsiteX2" fmla="*/ 2477666 w 2477666"/>
                  <a:gd name="connsiteY2" fmla="*/ 891515 h 2146413"/>
                  <a:gd name="connsiteX3" fmla="*/ 1277035 w 2477666"/>
                  <a:gd name="connsiteY3" fmla="*/ 2145763 h 2146413"/>
                  <a:gd name="connsiteX4" fmla="*/ 203 w 2477666"/>
                  <a:gd name="connsiteY4" fmla="*/ 1048149 h 2146413"/>
                  <a:gd name="connsiteX0" fmla="*/ 203 w 2477666"/>
                  <a:gd name="connsiteY0" fmla="*/ 1048178 h 2146442"/>
                  <a:gd name="connsiteX1" fmla="*/ 1370168 w 2477666"/>
                  <a:gd name="connsiteY1" fmla="*/ 1363 h 2146442"/>
                  <a:gd name="connsiteX2" fmla="*/ 2477666 w 2477666"/>
                  <a:gd name="connsiteY2" fmla="*/ 891544 h 2146442"/>
                  <a:gd name="connsiteX3" fmla="*/ 1277035 w 2477666"/>
                  <a:gd name="connsiteY3" fmla="*/ 2145792 h 2146442"/>
                  <a:gd name="connsiteX4" fmla="*/ 203 w 2477666"/>
                  <a:gd name="connsiteY4" fmla="*/ 1048178 h 2146442"/>
                  <a:gd name="connsiteX0" fmla="*/ 203 w 2477666"/>
                  <a:gd name="connsiteY0" fmla="*/ 1048178 h 2146442"/>
                  <a:gd name="connsiteX1" fmla="*/ 1370168 w 2477666"/>
                  <a:gd name="connsiteY1" fmla="*/ 1363 h 2146442"/>
                  <a:gd name="connsiteX2" fmla="*/ 2477666 w 2477666"/>
                  <a:gd name="connsiteY2" fmla="*/ 891544 h 2146442"/>
                  <a:gd name="connsiteX3" fmla="*/ 1277035 w 2477666"/>
                  <a:gd name="connsiteY3" fmla="*/ 2145792 h 2146442"/>
                  <a:gd name="connsiteX4" fmla="*/ 203 w 2477666"/>
                  <a:gd name="connsiteY4" fmla="*/ 1048178 h 2146442"/>
                  <a:gd name="connsiteX0" fmla="*/ 9263 w 2486726"/>
                  <a:gd name="connsiteY0" fmla="*/ 1048178 h 2146449"/>
                  <a:gd name="connsiteX1" fmla="*/ 1379228 w 2486726"/>
                  <a:gd name="connsiteY1" fmla="*/ 1363 h 2146449"/>
                  <a:gd name="connsiteX2" fmla="*/ 2486726 w 2486726"/>
                  <a:gd name="connsiteY2" fmla="*/ 891544 h 2146449"/>
                  <a:gd name="connsiteX3" fmla="*/ 1286095 w 2486726"/>
                  <a:gd name="connsiteY3" fmla="*/ 2145792 h 2146449"/>
                  <a:gd name="connsiteX4" fmla="*/ 9263 w 2486726"/>
                  <a:gd name="connsiteY4" fmla="*/ 1048178 h 2146449"/>
                  <a:gd name="connsiteX0" fmla="*/ 76 w 2477539"/>
                  <a:gd name="connsiteY0" fmla="*/ 1048178 h 2146471"/>
                  <a:gd name="connsiteX1" fmla="*/ 1370041 w 2477539"/>
                  <a:gd name="connsiteY1" fmla="*/ 1363 h 2146471"/>
                  <a:gd name="connsiteX2" fmla="*/ 2477539 w 2477539"/>
                  <a:gd name="connsiteY2" fmla="*/ 891544 h 2146471"/>
                  <a:gd name="connsiteX3" fmla="*/ 1276908 w 2477539"/>
                  <a:gd name="connsiteY3" fmla="*/ 2145792 h 2146471"/>
                  <a:gd name="connsiteX4" fmla="*/ 76 w 2477539"/>
                  <a:gd name="connsiteY4" fmla="*/ 1048178 h 2146471"/>
                  <a:gd name="connsiteX0" fmla="*/ 81 w 2392877"/>
                  <a:gd name="connsiteY0" fmla="*/ 1043878 h 2146365"/>
                  <a:gd name="connsiteX1" fmla="*/ 1285379 w 2392877"/>
                  <a:gd name="connsiteY1" fmla="*/ 1296 h 2146365"/>
                  <a:gd name="connsiteX2" fmla="*/ 2392877 w 2392877"/>
                  <a:gd name="connsiteY2" fmla="*/ 891477 h 2146365"/>
                  <a:gd name="connsiteX3" fmla="*/ 1192246 w 2392877"/>
                  <a:gd name="connsiteY3" fmla="*/ 2145725 h 2146365"/>
                  <a:gd name="connsiteX4" fmla="*/ 81 w 2392877"/>
                  <a:gd name="connsiteY4" fmla="*/ 1043878 h 2146365"/>
                  <a:gd name="connsiteX0" fmla="*/ 12401 w 2405197"/>
                  <a:gd name="connsiteY0" fmla="*/ 1043878 h 2146365"/>
                  <a:gd name="connsiteX1" fmla="*/ 1297699 w 2405197"/>
                  <a:gd name="connsiteY1" fmla="*/ 1296 h 2146365"/>
                  <a:gd name="connsiteX2" fmla="*/ 2405197 w 2405197"/>
                  <a:gd name="connsiteY2" fmla="*/ 891477 h 2146365"/>
                  <a:gd name="connsiteX3" fmla="*/ 1204566 w 2405197"/>
                  <a:gd name="connsiteY3" fmla="*/ 2145725 h 2146365"/>
                  <a:gd name="connsiteX4" fmla="*/ 12401 w 2405197"/>
                  <a:gd name="connsiteY4" fmla="*/ 1043878 h 2146365"/>
                  <a:gd name="connsiteX0" fmla="*/ 1453 w 2394249"/>
                  <a:gd name="connsiteY0" fmla="*/ 1043878 h 2146403"/>
                  <a:gd name="connsiteX1" fmla="*/ 1286751 w 2394249"/>
                  <a:gd name="connsiteY1" fmla="*/ 1296 h 2146403"/>
                  <a:gd name="connsiteX2" fmla="*/ 2394249 w 2394249"/>
                  <a:gd name="connsiteY2" fmla="*/ 891477 h 2146403"/>
                  <a:gd name="connsiteX3" fmla="*/ 1193618 w 2394249"/>
                  <a:gd name="connsiteY3" fmla="*/ 2145725 h 2146403"/>
                  <a:gd name="connsiteX4" fmla="*/ 1453 w 2394249"/>
                  <a:gd name="connsiteY4" fmla="*/ 1043878 h 2146403"/>
                  <a:gd name="connsiteX0" fmla="*/ 704 w 2393500"/>
                  <a:gd name="connsiteY0" fmla="*/ 825840 h 1928276"/>
                  <a:gd name="connsiteX1" fmla="*/ 1361675 w 2393500"/>
                  <a:gd name="connsiteY1" fmla="*/ 2971 h 1928276"/>
                  <a:gd name="connsiteX2" fmla="*/ 2393500 w 2393500"/>
                  <a:gd name="connsiteY2" fmla="*/ 673439 h 1928276"/>
                  <a:gd name="connsiteX3" fmla="*/ 1192869 w 2393500"/>
                  <a:gd name="connsiteY3" fmla="*/ 1927687 h 1928276"/>
                  <a:gd name="connsiteX4" fmla="*/ 704 w 2393500"/>
                  <a:gd name="connsiteY4" fmla="*/ 825840 h 1928276"/>
                  <a:gd name="connsiteX0" fmla="*/ 718 w 2501625"/>
                  <a:gd name="connsiteY0" fmla="*/ 949204 h 2058413"/>
                  <a:gd name="connsiteX1" fmla="*/ 1361689 w 2501625"/>
                  <a:gd name="connsiteY1" fmla="*/ 126335 h 2058413"/>
                  <a:gd name="connsiteX2" fmla="*/ 2501625 w 2501625"/>
                  <a:gd name="connsiteY2" fmla="*/ 370303 h 2058413"/>
                  <a:gd name="connsiteX3" fmla="*/ 1192883 w 2501625"/>
                  <a:gd name="connsiteY3" fmla="*/ 2051051 h 2058413"/>
                  <a:gd name="connsiteX4" fmla="*/ 718 w 2501625"/>
                  <a:gd name="connsiteY4" fmla="*/ 949204 h 2058413"/>
                  <a:gd name="connsiteX0" fmla="*/ 15074 w 2515981"/>
                  <a:gd name="connsiteY0" fmla="*/ 949204 h 2212624"/>
                  <a:gd name="connsiteX1" fmla="*/ 1376045 w 2515981"/>
                  <a:gd name="connsiteY1" fmla="*/ 126335 h 2212624"/>
                  <a:gd name="connsiteX2" fmla="*/ 2515981 w 2515981"/>
                  <a:gd name="connsiteY2" fmla="*/ 370303 h 2212624"/>
                  <a:gd name="connsiteX3" fmla="*/ 763983 w 2515981"/>
                  <a:gd name="connsiteY3" fmla="*/ 2206143 h 2212624"/>
                  <a:gd name="connsiteX4" fmla="*/ 15074 w 2515981"/>
                  <a:gd name="connsiteY4" fmla="*/ 949204 h 2212624"/>
                  <a:gd name="connsiteX0" fmla="*/ 25109 w 2266553"/>
                  <a:gd name="connsiteY0" fmla="*/ 962957 h 2213796"/>
                  <a:gd name="connsiteX1" fmla="*/ 1126617 w 2266553"/>
                  <a:gd name="connsiteY1" fmla="*/ 127157 h 2213796"/>
                  <a:gd name="connsiteX2" fmla="*/ 2266553 w 2266553"/>
                  <a:gd name="connsiteY2" fmla="*/ 371125 h 2213796"/>
                  <a:gd name="connsiteX3" fmla="*/ 514555 w 2266553"/>
                  <a:gd name="connsiteY3" fmla="*/ 2206965 h 2213796"/>
                  <a:gd name="connsiteX4" fmla="*/ 25109 w 2266553"/>
                  <a:gd name="connsiteY4" fmla="*/ 962957 h 2213796"/>
                  <a:gd name="connsiteX0" fmla="*/ 30196 w 2271640"/>
                  <a:gd name="connsiteY0" fmla="*/ 1274187 h 2525490"/>
                  <a:gd name="connsiteX1" fmla="*/ 1218192 w 2271640"/>
                  <a:gd name="connsiteY1" fmla="*/ 24814 h 2525490"/>
                  <a:gd name="connsiteX2" fmla="*/ 2271640 w 2271640"/>
                  <a:gd name="connsiteY2" fmla="*/ 682355 h 2525490"/>
                  <a:gd name="connsiteX3" fmla="*/ 519642 w 2271640"/>
                  <a:gd name="connsiteY3" fmla="*/ 2518195 h 2525490"/>
                  <a:gd name="connsiteX4" fmla="*/ 30196 w 2271640"/>
                  <a:gd name="connsiteY4" fmla="*/ 1274187 h 2525490"/>
                  <a:gd name="connsiteX0" fmla="*/ 28235 w 2107515"/>
                  <a:gd name="connsiteY0" fmla="*/ 1258816 h 2506757"/>
                  <a:gd name="connsiteX1" fmla="*/ 1216231 w 2107515"/>
                  <a:gd name="connsiteY1" fmla="*/ 9443 h 2506757"/>
                  <a:gd name="connsiteX2" fmla="*/ 2107516 w 2107515"/>
                  <a:gd name="connsiteY2" fmla="*/ 835002 h 2506757"/>
                  <a:gd name="connsiteX3" fmla="*/ 517681 w 2107515"/>
                  <a:gd name="connsiteY3" fmla="*/ 2502824 h 2506757"/>
                  <a:gd name="connsiteX4" fmla="*/ 28235 w 2107515"/>
                  <a:gd name="connsiteY4" fmla="*/ 1258816 h 2506757"/>
                  <a:gd name="connsiteX0" fmla="*/ 26934 w 1987296"/>
                  <a:gd name="connsiteY0" fmla="*/ 1264442 h 2513824"/>
                  <a:gd name="connsiteX1" fmla="*/ 1214930 w 1987296"/>
                  <a:gd name="connsiteY1" fmla="*/ 15069 h 2513824"/>
                  <a:gd name="connsiteX2" fmla="*/ 1987295 w 1987296"/>
                  <a:gd name="connsiteY2" fmla="*/ 763083 h 2513824"/>
                  <a:gd name="connsiteX3" fmla="*/ 516380 w 1987296"/>
                  <a:gd name="connsiteY3" fmla="*/ 2508450 h 2513824"/>
                  <a:gd name="connsiteX4" fmla="*/ 26934 w 1987296"/>
                  <a:gd name="connsiteY4" fmla="*/ 1264442 h 2513824"/>
                  <a:gd name="connsiteX0" fmla="*/ 21500 w 2100787"/>
                  <a:gd name="connsiteY0" fmla="*/ 1277965 h 2514760"/>
                  <a:gd name="connsiteX1" fmla="*/ 1328421 w 2100787"/>
                  <a:gd name="connsiteY1" fmla="*/ 15671 h 2514760"/>
                  <a:gd name="connsiteX2" fmla="*/ 2100786 w 2100787"/>
                  <a:gd name="connsiteY2" fmla="*/ 763685 h 2514760"/>
                  <a:gd name="connsiteX3" fmla="*/ 629871 w 2100787"/>
                  <a:gd name="connsiteY3" fmla="*/ 2509052 h 2514760"/>
                  <a:gd name="connsiteX4" fmla="*/ 21500 w 2100787"/>
                  <a:gd name="connsiteY4" fmla="*/ 1277965 h 2514760"/>
                  <a:gd name="connsiteX0" fmla="*/ 16808 w 2258265"/>
                  <a:gd name="connsiteY0" fmla="*/ 1291496 h 2515721"/>
                  <a:gd name="connsiteX1" fmla="*/ 1485899 w 2258265"/>
                  <a:gd name="connsiteY1" fmla="*/ 16282 h 2515721"/>
                  <a:gd name="connsiteX2" fmla="*/ 2258264 w 2258265"/>
                  <a:gd name="connsiteY2" fmla="*/ 764296 h 2515721"/>
                  <a:gd name="connsiteX3" fmla="*/ 787349 w 2258265"/>
                  <a:gd name="connsiteY3" fmla="*/ 2509663 h 2515721"/>
                  <a:gd name="connsiteX4" fmla="*/ 16808 w 2258265"/>
                  <a:gd name="connsiteY4" fmla="*/ 1291496 h 2515721"/>
                  <a:gd name="connsiteX0" fmla="*/ 18306 w 2259763"/>
                  <a:gd name="connsiteY0" fmla="*/ 1291496 h 2220562"/>
                  <a:gd name="connsiteX1" fmla="*/ 1487397 w 2259763"/>
                  <a:gd name="connsiteY1" fmla="*/ 16282 h 2220562"/>
                  <a:gd name="connsiteX2" fmla="*/ 2259762 w 2259763"/>
                  <a:gd name="connsiteY2" fmla="*/ 764296 h 2220562"/>
                  <a:gd name="connsiteX3" fmla="*/ 767224 w 2259763"/>
                  <a:gd name="connsiteY3" fmla="*/ 2212404 h 2220562"/>
                  <a:gd name="connsiteX4" fmla="*/ 18306 w 2259763"/>
                  <a:gd name="connsiteY4" fmla="*/ 1291496 h 2220562"/>
                  <a:gd name="connsiteX0" fmla="*/ 26539 w 2267996"/>
                  <a:gd name="connsiteY0" fmla="*/ 1291496 h 2258988"/>
                  <a:gd name="connsiteX1" fmla="*/ 1495630 w 2267996"/>
                  <a:gd name="connsiteY1" fmla="*/ 16282 h 2258988"/>
                  <a:gd name="connsiteX2" fmla="*/ 2267995 w 2267996"/>
                  <a:gd name="connsiteY2" fmla="*/ 764296 h 2258988"/>
                  <a:gd name="connsiteX3" fmla="*/ 678161 w 2267996"/>
                  <a:gd name="connsiteY3" fmla="*/ 2251181 h 2258988"/>
                  <a:gd name="connsiteX4" fmla="*/ 26539 w 2267996"/>
                  <a:gd name="connsiteY4" fmla="*/ 1291496 h 2258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996" h="2258988">
                    <a:moveTo>
                      <a:pt x="26539" y="1291496"/>
                    </a:moveTo>
                    <a:cubicBezTo>
                      <a:pt x="162784" y="919013"/>
                      <a:pt x="1122054" y="104149"/>
                      <a:pt x="1495630" y="16282"/>
                    </a:cubicBezTo>
                    <a:cubicBezTo>
                      <a:pt x="1869206" y="-71585"/>
                      <a:pt x="2174862" y="198731"/>
                      <a:pt x="2267995" y="764296"/>
                    </a:cubicBezTo>
                    <a:cubicBezTo>
                      <a:pt x="2267995" y="1321394"/>
                      <a:pt x="1051737" y="2163314"/>
                      <a:pt x="678161" y="2251181"/>
                    </a:cubicBezTo>
                    <a:cubicBezTo>
                      <a:pt x="304585" y="2339048"/>
                      <a:pt x="-109706" y="1663979"/>
                      <a:pt x="26539" y="1291496"/>
                    </a:cubicBezTo>
                    <a:close/>
                  </a:path>
                </a:pathLst>
              </a:cu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81A66316-6CD8-A5CE-B6C2-BA822EBD58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01537" y="1824339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3" name="椭圆 642">
                <a:extLst>
                  <a:ext uri="{FF2B5EF4-FFF2-40B4-BE49-F238E27FC236}">
                    <a16:creationId xmlns:a16="http://schemas.microsoft.com/office/drawing/2014/main" id="{E80E311B-237C-D6C2-45CF-B7AE36A0EF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2492" y="1878400"/>
                <a:ext cx="90743" cy="90728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4" name="椭圆 643">
                <a:extLst>
                  <a:ext uri="{FF2B5EF4-FFF2-40B4-BE49-F238E27FC236}">
                    <a16:creationId xmlns:a16="http://schemas.microsoft.com/office/drawing/2014/main" id="{BAC86235-47BD-405F-9898-809DE87250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1906" y="2040514"/>
                <a:ext cx="90743" cy="90728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5" name="椭圆 644">
                <a:extLst>
                  <a:ext uri="{FF2B5EF4-FFF2-40B4-BE49-F238E27FC236}">
                    <a16:creationId xmlns:a16="http://schemas.microsoft.com/office/drawing/2014/main" id="{9D62ECCE-95FC-9B6F-21AB-0288A0B33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5273" y="1952995"/>
                <a:ext cx="90743" cy="90728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6" name="椭圆 645">
                <a:extLst>
                  <a:ext uri="{FF2B5EF4-FFF2-40B4-BE49-F238E27FC236}">
                    <a16:creationId xmlns:a16="http://schemas.microsoft.com/office/drawing/2014/main" id="{59871B0A-4CD5-8F4C-874D-59C9451FDF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5273" y="2234709"/>
                <a:ext cx="90743" cy="90728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7" name="椭圆 646">
                <a:extLst>
                  <a:ext uri="{FF2B5EF4-FFF2-40B4-BE49-F238E27FC236}">
                    <a16:creationId xmlns:a16="http://schemas.microsoft.com/office/drawing/2014/main" id="{3470EF74-F0B7-D1A9-2046-C4941B1C53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4183" y="2297323"/>
                <a:ext cx="90743" cy="90728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8" name="椭圆 647">
                <a:extLst>
                  <a:ext uri="{FF2B5EF4-FFF2-40B4-BE49-F238E27FC236}">
                    <a16:creationId xmlns:a16="http://schemas.microsoft.com/office/drawing/2014/main" id="{BAECADD8-A2FF-7841-5CF9-B7992F1F4C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5938" y="2149927"/>
                <a:ext cx="90743" cy="90728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9" name="椭圆 648">
                <a:extLst>
                  <a:ext uri="{FF2B5EF4-FFF2-40B4-BE49-F238E27FC236}">
                    <a16:creationId xmlns:a16="http://schemas.microsoft.com/office/drawing/2014/main" id="{917D0FF9-5FB4-2D25-0E23-FBB67DC789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0115" y="2477350"/>
                <a:ext cx="90743" cy="90728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0" name="椭圆 649">
                <a:extLst>
                  <a:ext uri="{FF2B5EF4-FFF2-40B4-BE49-F238E27FC236}">
                    <a16:creationId xmlns:a16="http://schemas.microsoft.com/office/drawing/2014/main" id="{0534F9A2-15EC-A8A8-81AD-43A6786BF7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6047" y="2333964"/>
                <a:ext cx="90743" cy="90728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51" name="直接连接符 650">
                <a:extLst>
                  <a:ext uri="{FF2B5EF4-FFF2-40B4-BE49-F238E27FC236}">
                    <a16:creationId xmlns:a16="http://schemas.microsoft.com/office/drawing/2014/main" id="{32733607-7BF7-C3F3-E365-63A0F6B62E65}"/>
                  </a:ext>
                </a:extLst>
              </p:cNvPr>
              <p:cNvCxnSpPr>
                <a:stCxn id="644" idx="4"/>
                <a:endCxn id="647" idx="0"/>
              </p:cNvCxnSpPr>
              <p:nvPr/>
            </p:nvCxnSpPr>
            <p:spPr>
              <a:xfrm>
                <a:off x="4077278" y="2131242"/>
                <a:ext cx="52277" cy="16608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52" name="直接连接符 651">
                <a:extLst>
                  <a:ext uri="{FF2B5EF4-FFF2-40B4-BE49-F238E27FC236}">
                    <a16:creationId xmlns:a16="http://schemas.microsoft.com/office/drawing/2014/main" id="{0A6B7A34-9250-0A10-10E5-5C17FA89CF25}"/>
                  </a:ext>
                </a:extLst>
              </p:cNvPr>
              <p:cNvCxnSpPr>
                <a:cxnSpLocks/>
                <a:stCxn id="648" idx="3"/>
                <a:endCxn id="647" idx="7"/>
              </p:cNvCxnSpPr>
              <p:nvPr/>
            </p:nvCxnSpPr>
            <p:spPr>
              <a:xfrm flipH="1">
                <a:off x="4161637" y="2227368"/>
                <a:ext cx="107590" cy="8324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53" name="直接连接符 652">
                <a:extLst>
                  <a:ext uri="{FF2B5EF4-FFF2-40B4-BE49-F238E27FC236}">
                    <a16:creationId xmlns:a16="http://schemas.microsoft.com/office/drawing/2014/main" id="{06F4FC83-9A48-8989-640A-73F385581559}"/>
                  </a:ext>
                </a:extLst>
              </p:cNvPr>
              <p:cNvCxnSpPr>
                <a:cxnSpLocks/>
                <a:stCxn id="643" idx="6"/>
                <a:endCxn id="645" idx="2"/>
              </p:cNvCxnSpPr>
              <p:nvPr/>
            </p:nvCxnSpPr>
            <p:spPr>
              <a:xfrm>
                <a:off x="4283235" y="1923764"/>
                <a:ext cx="362038" cy="74595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54" name="直接连接符 653">
                <a:extLst>
                  <a:ext uri="{FF2B5EF4-FFF2-40B4-BE49-F238E27FC236}">
                    <a16:creationId xmlns:a16="http://schemas.microsoft.com/office/drawing/2014/main" id="{49772163-32A1-1DB3-03D6-A7004AF7225F}"/>
                  </a:ext>
                </a:extLst>
              </p:cNvPr>
              <p:cNvCxnSpPr>
                <a:cxnSpLocks/>
                <a:stCxn id="645" idx="3"/>
                <a:endCxn id="650" idx="7"/>
              </p:cNvCxnSpPr>
              <p:nvPr/>
            </p:nvCxnSpPr>
            <p:spPr>
              <a:xfrm flipH="1">
                <a:off x="4493501" y="2030436"/>
                <a:ext cx="165061" cy="316814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55" name="直接连接符 654">
                <a:extLst>
                  <a:ext uri="{FF2B5EF4-FFF2-40B4-BE49-F238E27FC236}">
                    <a16:creationId xmlns:a16="http://schemas.microsoft.com/office/drawing/2014/main" id="{AF01E9C4-1372-F27E-D440-807DABF04543}"/>
                  </a:ext>
                </a:extLst>
              </p:cNvPr>
              <p:cNvCxnSpPr>
                <a:cxnSpLocks/>
                <a:stCxn id="647" idx="6"/>
                <a:endCxn id="650" idx="2"/>
              </p:cNvCxnSpPr>
              <p:nvPr/>
            </p:nvCxnSpPr>
            <p:spPr>
              <a:xfrm>
                <a:off x="4174926" y="2342687"/>
                <a:ext cx="241121" cy="3664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56" name="直接连接符 655">
                <a:extLst>
                  <a:ext uri="{FF2B5EF4-FFF2-40B4-BE49-F238E27FC236}">
                    <a16:creationId xmlns:a16="http://schemas.microsoft.com/office/drawing/2014/main" id="{36D37F77-858D-14FD-B6FF-CD277AF7612F}"/>
                  </a:ext>
                </a:extLst>
              </p:cNvPr>
              <p:cNvCxnSpPr>
                <a:cxnSpLocks/>
                <a:stCxn id="643" idx="3"/>
                <a:endCxn id="644" idx="7"/>
              </p:cNvCxnSpPr>
              <p:nvPr/>
            </p:nvCxnSpPr>
            <p:spPr>
              <a:xfrm flipH="1">
                <a:off x="4109360" y="1955841"/>
                <a:ext cx="96421" cy="97960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57" name="直接连接符 656">
                <a:extLst>
                  <a:ext uri="{FF2B5EF4-FFF2-40B4-BE49-F238E27FC236}">
                    <a16:creationId xmlns:a16="http://schemas.microsoft.com/office/drawing/2014/main" id="{CD4F64DB-4AF7-CBAE-6C20-6AD0EEA821CD}"/>
                  </a:ext>
                </a:extLst>
              </p:cNvPr>
              <p:cNvCxnSpPr>
                <a:cxnSpLocks/>
                <a:stCxn id="648" idx="5"/>
                <a:endCxn id="650" idx="1"/>
              </p:cNvCxnSpPr>
              <p:nvPr/>
            </p:nvCxnSpPr>
            <p:spPr>
              <a:xfrm>
                <a:off x="4333392" y="2227368"/>
                <a:ext cx="95944" cy="119882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58" name="直接连接符 657">
                <a:extLst>
                  <a:ext uri="{FF2B5EF4-FFF2-40B4-BE49-F238E27FC236}">
                    <a16:creationId xmlns:a16="http://schemas.microsoft.com/office/drawing/2014/main" id="{E22E25B4-2F7A-3A1D-60B6-F796741E1EAC}"/>
                  </a:ext>
                </a:extLst>
              </p:cNvPr>
              <p:cNvCxnSpPr>
                <a:cxnSpLocks/>
                <a:stCxn id="649" idx="7"/>
                <a:endCxn id="650" idx="3"/>
              </p:cNvCxnSpPr>
              <p:nvPr/>
            </p:nvCxnSpPr>
            <p:spPr>
              <a:xfrm flipV="1">
                <a:off x="4327569" y="2411405"/>
                <a:ext cx="101767" cy="79232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59" name="直接连接符 658">
                <a:extLst>
                  <a:ext uri="{FF2B5EF4-FFF2-40B4-BE49-F238E27FC236}">
                    <a16:creationId xmlns:a16="http://schemas.microsoft.com/office/drawing/2014/main" id="{97775536-E56A-8E41-9F49-0FB5595FC76B}"/>
                  </a:ext>
                </a:extLst>
              </p:cNvPr>
              <p:cNvCxnSpPr>
                <a:cxnSpLocks/>
                <a:stCxn id="645" idx="4"/>
                <a:endCxn id="646" idx="0"/>
              </p:cNvCxnSpPr>
              <p:nvPr/>
            </p:nvCxnSpPr>
            <p:spPr>
              <a:xfrm>
                <a:off x="4690645" y="2043723"/>
                <a:ext cx="0" cy="190986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grpSp>
          <p:nvGrpSpPr>
            <p:cNvPr id="521" name="组合 520">
              <a:extLst>
                <a:ext uri="{FF2B5EF4-FFF2-40B4-BE49-F238E27FC236}">
                  <a16:creationId xmlns:a16="http://schemas.microsoft.com/office/drawing/2014/main" id="{373CA618-6E83-F986-EE8C-8FAA807411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5148" y="1315419"/>
              <a:ext cx="554435" cy="554435"/>
              <a:chOff x="5308049" y="1905691"/>
              <a:chExt cx="782344" cy="782344"/>
            </a:xfrm>
          </p:grpSpPr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6C30CD92-68B2-7054-09E3-296EE3F54B73}"/>
                  </a:ext>
                </a:extLst>
              </p:cNvPr>
              <p:cNvSpPr/>
              <p:nvPr/>
            </p:nvSpPr>
            <p:spPr>
              <a:xfrm>
                <a:off x="5308049" y="1905691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88853AC8-4D44-1347-1EE4-A2F5327F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2771" y="2034895"/>
                <a:ext cx="90743" cy="90728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9BF3B25F-AED7-C01A-B9C9-C05B1913EC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22560" y="2158498"/>
                <a:ext cx="90743" cy="90728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CB7CEE9D-2456-6B47-6E5F-4B873554F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1585" y="2306784"/>
                <a:ext cx="90743" cy="90728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CFA30310-8236-F18C-E239-17B9AF763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48042" y="2481261"/>
                <a:ext cx="90743" cy="90728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34" name="直接连接符 633">
                <a:extLst>
                  <a:ext uri="{FF2B5EF4-FFF2-40B4-BE49-F238E27FC236}">
                    <a16:creationId xmlns:a16="http://schemas.microsoft.com/office/drawing/2014/main" id="{759921CC-6995-B7B0-5FEB-1DFE9FCDCEAB}"/>
                  </a:ext>
                </a:extLst>
              </p:cNvPr>
              <p:cNvCxnSpPr>
                <a:cxnSpLocks/>
                <a:stCxn id="630" idx="6"/>
                <a:endCxn id="631" idx="2"/>
              </p:cNvCxnSpPr>
              <p:nvPr/>
            </p:nvCxnSpPr>
            <p:spPr>
              <a:xfrm>
                <a:off x="5533514" y="2080259"/>
                <a:ext cx="389046" cy="12360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35" name="直接连接符 634">
                <a:extLst>
                  <a:ext uri="{FF2B5EF4-FFF2-40B4-BE49-F238E27FC236}">
                    <a16:creationId xmlns:a16="http://schemas.microsoft.com/office/drawing/2014/main" id="{97D0562B-C4AD-241F-9361-DC61BB30D00A}"/>
                  </a:ext>
                </a:extLst>
              </p:cNvPr>
              <p:cNvCxnSpPr>
                <a:cxnSpLocks/>
                <a:stCxn id="631" idx="3"/>
                <a:endCxn id="633" idx="7"/>
              </p:cNvCxnSpPr>
              <p:nvPr/>
            </p:nvCxnSpPr>
            <p:spPr>
              <a:xfrm flipH="1">
                <a:off x="5725496" y="2235939"/>
                <a:ext cx="210353" cy="258609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36" name="直接连接符 635">
                <a:extLst>
                  <a:ext uri="{FF2B5EF4-FFF2-40B4-BE49-F238E27FC236}">
                    <a16:creationId xmlns:a16="http://schemas.microsoft.com/office/drawing/2014/main" id="{098607CE-E5C4-848D-F758-204F849E7068}"/>
                  </a:ext>
                </a:extLst>
              </p:cNvPr>
              <p:cNvCxnSpPr>
                <a:cxnSpLocks/>
                <a:stCxn id="630" idx="4"/>
                <a:endCxn id="632" idx="0"/>
              </p:cNvCxnSpPr>
              <p:nvPr/>
            </p:nvCxnSpPr>
            <p:spPr>
              <a:xfrm>
                <a:off x="5488143" y="2125623"/>
                <a:ext cx="28814" cy="18116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37" name="直接连接符 636">
                <a:extLst>
                  <a:ext uri="{FF2B5EF4-FFF2-40B4-BE49-F238E27FC236}">
                    <a16:creationId xmlns:a16="http://schemas.microsoft.com/office/drawing/2014/main" id="{13318A68-B4E8-327B-C616-460F186C04C8}"/>
                  </a:ext>
                </a:extLst>
              </p:cNvPr>
              <p:cNvCxnSpPr>
                <a:cxnSpLocks/>
                <a:stCxn id="633" idx="1"/>
                <a:endCxn id="632" idx="5"/>
              </p:cNvCxnSpPr>
              <p:nvPr/>
            </p:nvCxnSpPr>
            <p:spPr>
              <a:xfrm flipH="1" flipV="1">
                <a:off x="5549039" y="2384225"/>
                <a:ext cx="112292" cy="11032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grpSp>
          <p:nvGrpSpPr>
            <p:cNvPr id="522" name="组合 521">
              <a:extLst>
                <a:ext uri="{FF2B5EF4-FFF2-40B4-BE49-F238E27FC236}">
                  <a16:creationId xmlns:a16="http://schemas.microsoft.com/office/drawing/2014/main" id="{94EDA5F9-D928-40FA-F851-199482533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5148" y="3402518"/>
              <a:ext cx="554435" cy="554435"/>
              <a:chOff x="5308049" y="1905691"/>
              <a:chExt cx="782344" cy="782344"/>
            </a:xfrm>
          </p:grpSpPr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1F166B8E-128E-40DB-FBDA-DC1504B31406}"/>
                  </a:ext>
                </a:extLst>
              </p:cNvPr>
              <p:cNvSpPr/>
              <p:nvPr/>
            </p:nvSpPr>
            <p:spPr>
              <a:xfrm>
                <a:off x="5308049" y="1905691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CCD1C1D-D6AA-415B-CA89-315182DB96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2771" y="2034895"/>
                <a:ext cx="90743" cy="90728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6D0B7D99-C3ED-61B1-5871-499DC5DBCC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22560" y="2158498"/>
                <a:ext cx="90743" cy="90728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408E225-6C77-4EBE-96DF-0B53E4FE30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1585" y="2306784"/>
                <a:ext cx="90743" cy="90728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F8C5A603-FACA-ABF9-76C7-6ABD7BD614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48042" y="2481261"/>
                <a:ext cx="90743" cy="90728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25" name="直接连接符 624">
                <a:extLst>
                  <a:ext uri="{FF2B5EF4-FFF2-40B4-BE49-F238E27FC236}">
                    <a16:creationId xmlns:a16="http://schemas.microsoft.com/office/drawing/2014/main" id="{3655780E-56BA-E60F-2421-D1D0C3CA44CA}"/>
                  </a:ext>
                </a:extLst>
              </p:cNvPr>
              <p:cNvCxnSpPr>
                <a:cxnSpLocks/>
                <a:stCxn id="621" idx="6"/>
                <a:endCxn id="622" idx="2"/>
              </p:cNvCxnSpPr>
              <p:nvPr/>
            </p:nvCxnSpPr>
            <p:spPr>
              <a:xfrm>
                <a:off x="5533514" y="2080259"/>
                <a:ext cx="389046" cy="12360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52616052-B96D-9247-D58C-51EBE55ECCD4}"/>
                  </a:ext>
                </a:extLst>
              </p:cNvPr>
              <p:cNvCxnSpPr>
                <a:cxnSpLocks/>
                <a:stCxn id="622" idx="3"/>
                <a:endCxn id="624" idx="7"/>
              </p:cNvCxnSpPr>
              <p:nvPr/>
            </p:nvCxnSpPr>
            <p:spPr>
              <a:xfrm flipH="1">
                <a:off x="5725496" y="2235939"/>
                <a:ext cx="210353" cy="258609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27" name="直接连接符 626">
                <a:extLst>
                  <a:ext uri="{FF2B5EF4-FFF2-40B4-BE49-F238E27FC236}">
                    <a16:creationId xmlns:a16="http://schemas.microsoft.com/office/drawing/2014/main" id="{43EA6A35-D9CF-8FC1-BF9C-A1BC3FE3621B}"/>
                  </a:ext>
                </a:extLst>
              </p:cNvPr>
              <p:cNvCxnSpPr>
                <a:cxnSpLocks/>
                <a:stCxn id="621" idx="4"/>
                <a:endCxn id="623" idx="0"/>
              </p:cNvCxnSpPr>
              <p:nvPr/>
            </p:nvCxnSpPr>
            <p:spPr>
              <a:xfrm>
                <a:off x="5488143" y="2125623"/>
                <a:ext cx="28814" cy="18116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28" name="直接连接符 627">
                <a:extLst>
                  <a:ext uri="{FF2B5EF4-FFF2-40B4-BE49-F238E27FC236}">
                    <a16:creationId xmlns:a16="http://schemas.microsoft.com/office/drawing/2014/main" id="{FFAA5D69-B71B-5250-CA9C-826215AA0807}"/>
                  </a:ext>
                </a:extLst>
              </p:cNvPr>
              <p:cNvCxnSpPr>
                <a:cxnSpLocks/>
                <a:stCxn id="624" idx="1"/>
                <a:endCxn id="623" idx="5"/>
              </p:cNvCxnSpPr>
              <p:nvPr/>
            </p:nvCxnSpPr>
            <p:spPr>
              <a:xfrm flipH="1" flipV="1">
                <a:off x="5549039" y="2384225"/>
                <a:ext cx="112292" cy="11032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F1B11B16-BF7D-A9F5-2A8E-763509F077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5148" y="2163004"/>
              <a:ext cx="554435" cy="554435"/>
              <a:chOff x="5308049" y="1905691"/>
              <a:chExt cx="782344" cy="782344"/>
            </a:xfrm>
          </p:grpSpPr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FB1E7898-52FB-CD04-E4C8-1B0A31D33071}"/>
                  </a:ext>
                </a:extLst>
              </p:cNvPr>
              <p:cNvSpPr/>
              <p:nvPr/>
            </p:nvSpPr>
            <p:spPr>
              <a:xfrm>
                <a:off x="5308049" y="1905691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29443797-A3D4-7CDF-0C6A-FB8BFF547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2771" y="2034895"/>
                <a:ext cx="90743" cy="90728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9F362451-46F6-7853-575B-85AF2A625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22560" y="2158498"/>
                <a:ext cx="90743" cy="90728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D42AA8B4-A3E4-637B-56D7-C789D0D3F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1585" y="2306784"/>
                <a:ext cx="90743" cy="90728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D8B720B3-1651-B60A-B55F-6C2019A844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48042" y="2481261"/>
                <a:ext cx="90743" cy="90728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16" name="直接连接符 615">
                <a:extLst>
                  <a:ext uri="{FF2B5EF4-FFF2-40B4-BE49-F238E27FC236}">
                    <a16:creationId xmlns:a16="http://schemas.microsoft.com/office/drawing/2014/main" id="{C6D9F8F3-6FFD-9638-6644-2BD0B17CA0D7}"/>
                  </a:ext>
                </a:extLst>
              </p:cNvPr>
              <p:cNvCxnSpPr>
                <a:cxnSpLocks/>
                <a:stCxn id="612" idx="6"/>
                <a:endCxn id="613" idx="2"/>
              </p:cNvCxnSpPr>
              <p:nvPr/>
            </p:nvCxnSpPr>
            <p:spPr>
              <a:xfrm>
                <a:off x="5533514" y="2080259"/>
                <a:ext cx="389046" cy="12360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17" name="直接连接符 616">
                <a:extLst>
                  <a:ext uri="{FF2B5EF4-FFF2-40B4-BE49-F238E27FC236}">
                    <a16:creationId xmlns:a16="http://schemas.microsoft.com/office/drawing/2014/main" id="{B95640AD-C86B-7651-554C-38C525533C05}"/>
                  </a:ext>
                </a:extLst>
              </p:cNvPr>
              <p:cNvCxnSpPr>
                <a:cxnSpLocks/>
                <a:stCxn id="613" idx="3"/>
                <a:endCxn id="615" idx="7"/>
              </p:cNvCxnSpPr>
              <p:nvPr/>
            </p:nvCxnSpPr>
            <p:spPr>
              <a:xfrm flipH="1">
                <a:off x="5725496" y="2235939"/>
                <a:ext cx="210353" cy="258609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18" name="直接连接符 617">
                <a:extLst>
                  <a:ext uri="{FF2B5EF4-FFF2-40B4-BE49-F238E27FC236}">
                    <a16:creationId xmlns:a16="http://schemas.microsoft.com/office/drawing/2014/main" id="{884F3996-A9B8-368C-7597-8BCD2651F702}"/>
                  </a:ext>
                </a:extLst>
              </p:cNvPr>
              <p:cNvCxnSpPr>
                <a:cxnSpLocks/>
                <a:stCxn id="612" idx="4"/>
                <a:endCxn id="614" idx="0"/>
              </p:cNvCxnSpPr>
              <p:nvPr/>
            </p:nvCxnSpPr>
            <p:spPr>
              <a:xfrm>
                <a:off x="5488143" y="2125623"/>
                <a:ext cx="28814" cy="18116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B05C1701-C637-7E29-6941-AACA0C7DF6D2}"/>
                  </a:ext>
                </a:extLst>
              </p:cNvPr>
              <p:cNvCxnSpPr>
                <a:cxnSpLocks/>
                <a:stCxn id="615" idx="1"/>
                <a:endCxn id="614" idx="5"/>
              </p:cNvCxnSpPr>
              <p:nvPr/>
            </p:nvCxnSpPr>
            <p:spPr>
              <a:xfrm flipH="1" flipV="1">
                <a:off x="5549039" y="2384225"/>
                <a:ext cx="112292" cy="11032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DADF84D8-F445-A142-5DA7-E4D0C043E8BD}"/>
                </a:ext>
              </a:extLst>
            </p:cNvPr>
            <p:cNvGrpSpPr/>
            <p:nvPr/>
          </p:nvGrpSpPr>
          <p:grpSpPr>
            <a:xfrm>
              <a:off x="4583376" y="2309579"/>
              <a:ext cx="692464" cy="692464"/>
              <a:chOff x="6071607" y="1823110"/>
              <a:chExt cx="782344" cy="782344"/>
            </a:xfrm>
          </p:grpSpPr>
          <p:sp>
            <p:nvSpPr>
              <p:cNvPr id="599" name="椭圆 27">
                <a:extLst>
                  <a:ext uri="{FF2B5EF4-FFF2-40B4-BE49-F238E27FC236}">
                    <a16:creationId xmlns:a16="http://schemas.microsoft.com/office/drawing/2014/main" id="{093CA599-B8C2-36EB-A26E-C1FC752A6901}"/>
                  </a:ext>
                </a:extLst>
              </p:cNvPr>
              <p:cNvSpPr/>
              <p:nvPr/>
            </p:nvSpPr>
            <p:spPr>
              <a:xfrm>
                <a:off x="6151944" y="2159785"/>
                <a:ext cx="438532" cy="385410"/>
              </a:xfrm>
              <a:custGeom>
                <a:avLst/>
                <a:gdLst>
                  <a:gd name="connsiteX0" fmla="*/ 0 w 2206530"/>
                  <a:gd name="connsiteY0" fmla="*/ 1008715 h 2017430"/>
                  <a:gd name="connsiteX1" fmla="*/ 1103265 w 2206530"/>
                  <a:gd name="connsiteY1" fmla="*/ 0 h 2017430"/>
                  <a:gd name="connsiteX2" fmla="*/ 2206530 w 2206530"/>
                  <a:gd name="connsiteY2" fmla="*/ 1008715 h 2017430"/>
                  <a:gd name="connsiteX3" fmla="*/ 1103265 w 2206530"/>
                  <a:gd name="connsiteY3" fmla="*/ 2017430 h 2017430"/>
                  <a:gd name="connsiteX4" fmla="*/ 0 w 2206530"/>
                  <a:gd name="connsiteY4" fmla="*/ 1008715 h 2017430"/>
                  <a:gd name="connsiteX0" fmla="*/ 6 w 2206536"/>
                  <a:gd name="connsiteY0" fmla="*/ 1194981 h 2203696"/>
                  <a:gd name="connsiteX1" fmla="*/ 1115971 w 2206536"/>
                  <a:gd name="connsiteY1" fmla="*/ 0 h 2203696"/>
                  <a:gd name="connsiteX2" fmla="*/ 2206536 w 2206536"/>
                  <a:gd name="connsiteY2" fmla="*/ 1194981 h 2203696"/>
                  <a:gd name="connsiteX3" fmla="*/ 1103271 w 2206536"/>
                  <a:gd name="connsiteY3" fmla="*/ 2203696 h 2203696"/>
                  <a:gd name="connsiteX4" fmla="*/ 6 w 2206536"/>
                  <a:gd name="connsiteY4" fmla="*/ 1194981 h 2203696"/>
                  <a:gd name="connsiteX0" fmla="*/ 6 w 2206536"/>
                  <a:gd name="connsiteY0" fmla="*/ 1214132 h 2222847"/>
                  <a:gd name="connsiteX1" fmla="*/ 1115971 w 2206536"/>
                  <a:gd name="connsiteY1" fmla="*/ 19151 h 2222847"/>
                  <a:gd name="connsiteX2" fmla="*/ 2206536 w 2206536"/>
                  <a:gd name="connsiteY2" fmla="*/ 1214132 h 2222847"/>
                  <a:gd name="connsiteX3" fmla="*/ 1103271 w 2206536"/>
                  <a:gd name="connsiteY3" fmla="*/ 2222847 h 2222847"/>
                  <a:gd name="connsiteX4" fmla="*/ 6 w 2206536"/>
                  <a:gd name="connsiteY4" fmla="*/ 1214132 h 2222847"/>
                  <a:gd name="connsiteX0" fmla="*/ 3 w 2549433"/>
                  <a:gd name="connsiteY0" fmla="*/ 1233128 h 2203792"/>
                  <a:gd name="connsiteX1" fmla="*/ 1458868 w 2549433"/>
                  <a:gd name="connsiteY1" fmla="*/ 47 h 2203792"/>
                  <a:gd name="connsiteX2" fmla="*/ 2549433 w 2549433"/>
                  <a:gd name="connsiteY2" fmla="*/ 1195028 h 2203792"/>
                  <a:gd name="connsiteX3" fmla="*/ 1446168 w 2549433"/>
                  <a:gd name="connsiteY3" fmla="*/ 2203743 h 2203792"/>
                  <a:gd name="connsiteX4" fmla="*/ 3 w 2549433"/>
                  <a:gd name="connsiteY4" fmla="*/ 1233128 h 2203792"/>
                  <a:gd name="connsiteX0" fmla="*/ 10046 w 2559476"/>
                  <a:gd name="connsiteY0" fmla="*/ 1233128 h 2203805"/>
                  <a:gd name="connsiteX1" fmla="*/ 1468911 w 2559476"/>
                  <a:gd name="connsiteY1" fmla="*/ 47 h 2203805"/>
                  <a:gd name="connsiteX2" fmla="*/ 2559476 w 2559476"/>
                  <a:gd name="connsiteY2" fmla="*/ 1195028 h 2203805"/>
                  <a:gd name="connsiteX3" fmla="*/ 1456211 w 2559476"/>
                  <a:gd name="connsiteY3" fmla="*/ 2203743 h 2203805"/>
                  <a:gd name="connsiteX4" fmla="*/ 10046 w 2559476"/>
                  <a:gd name="connsiteY4" fmla="*/ 1233128 h 2203805"/>
                  <a:gd name="connsiteX0" fmla="*/ 110104 w 2659534"/>
                  <a:gd name="connsiteY0" fmla="*/ 1233128 h 2203792"/>
                  <a:gd name="connsiteX1" fmla="*/ 1568969 w 2659534"/>
                  <a:gd name="connsiteY1" fmla="*/ 47 h 2203792"/>
                  <a:gd name="connsiteX2" fmla="*/ 2659534 w 2659534"/>
                  <a:gd name="connsiteY2" fmla="*/ 1195028 h 2203792"/>
                  <a:gd name="connsiteX3" fmla="*/ 1556269 w 2659534"/>
                  <a:gd name="connsiteY3" fmla="*/ 2203743 h 2203792"/>
                  <a:gd name="connsiteX4" fmla="*/ 110104 w 2659534"/>
                  <a:gd name="connsiteY4" fmla="*/ 1233128 h 2203792"/>
                  <a:gd name="connsiteX0" fmla="*/ 1590 w 2551020"/>
                  <a:gd name="connsiteY0" fmla="*/ 1233128 h 2203797"/>
                  <a:gd name="connsiteX1" fmla="*/ 1460455 w 2551020"/>
                  <a:gd name="connsiteY1" fmla="*/ 47 h 2203797"/>
                  <a:gd name="connsiteX2" fmla="*/ 2551020 w 2551020"/>
                  <a:gd name="connsiteY2" fmla="*/ 1195028 h 2203797"/>
                  <a:gd name="connsiteX3" fmla="*/ 1447755 w 2551020"/>
                  <a:gd name="connsiteY3" fmla="*/ 2203743 h 2203797"/>
                  <a:gd name="connsiteX4" fmla="*/ 1590 w 2551020"/>
                  <a:gd name="connsiteY4" fmla="*/ 1233128 h 2203797"/>
                  <a:gd name="connsiteX0" fmla="*/ 1859 w 2356556"/>
                  <a:gd name="connsiteY0" fmla="*/ 1068475 h 2204874"/>
                  <a:gd name="connsiteX1" fmla="*/ 1265991 w 2356556"/>
                  <a:gd name="connsiteY1" fmla="*/ 494 h 2204874"/>
                  <a:gd name="connsiteX2" fmla="*/ 2356556 w 2356556"/>
                  <a:gd name="connsiteY2" fmla="*/ 1195475 h 2204874"/>
                  <a:gd name="connsiteX3" fmla="*/ 1253291 w 2356556"/>
                  <a:gd name="connsiteY3" fmla="*/ 2204190 h 2204874"/>
                  <a:gd name="connsiteX4" fmla="*/ 1859 w 2356556"/>
                  <a:gd name="connsiteY4" fmla="*/ 1068475 h 2204874"/>
                  <a:gd name="connsiteX0" fmla="*/ 1883 w 2432780"/>
                  <a:gd name="connsiteY0" fmla="*/ 1067987 h 2203707"/>
                  <a:gd name="connsiteX1" fmla="*/ 1266015 w 2432780"/>
                  <a:gd name="connsiteY1" fmla="*/ 6 h 2203707"/>
                  <a:gd name="connsiteX2" fmla="*/ 2432780 w 2432780"/>
                  <a:gd name="connsiteY2" fmla="*/ 1080687 h 2203707"/>
                  <a:gd name="connsiteX3" fmla="*/ 1253315 w 2432780"/>
                  <a:gd name="connsiteY3" fmla="*/ 2203702 h 2203707"/>
                  <a:gd name="connsiteX4" fmla="*/ 1883 w 2432780"/>
                  <a:gd name="connsiteY4" fmla="*/ 1067987 h 2203707"/>
                  <a:gd name="connsiteX0" fmla="*/ 1898 w 2479361"/>
                  <a:gd name="connsiteY0" fmla="*/ 1068773 h 2204938"/>
                  <a:gd name="connsiteX1" fmla="*/ 1266030 w 2479361"/>
                  <a:gd name="connsiteY1" fmla="*/ 792 h 2204938"/>
                  <a:gd name="connsiteX2" fmla="*/ 2479361 w 2479361"/>
                  <a:gd name="connsiteY2" fmla="*/ 941773 h 2204938"/>
                  <a:gd name="connsiteX3" fmla="*/ 1253330 w 2479361"/>
                  <a:gd name="connsiteY3" fmla="*/ 2204488 h 2204938"/>
                  <a:gd name="connsiteX4" fmla="*/ 1898 w 2479361"/>
                  <a:gd name="connsiteY4" fmla="*/ 1068773 h 2204938"/>
                  <a:gd name="connsiteX0" fmla="*/ 37 w 2477500"/>
                  <a:gd name="connsiteY0" fmla="*/ 1068773 h 2103354"/>
                  <a:gd name="connsiteX1" fmla="*/ 1264169 w 2477500"/>
                  <a:gd name="connsiteY1" fmla="*/ 792 h 2103354"/>
                  <a:gd name="connsiteX2" fmla="*/ 2477500 w 2477500"/>
                  <a:gd name="connsiteY2" fmla="*/ 941773 h 2103354"/>
                  <a:gd name="connsiteX3" fmla="*/ 1226069 w 2477500"/>
                  <a:gd name="connsiteY3" fmla="*/ 2102888 h 2103354"/>
                  <a:gd name="connsiteX4" fmla="*/ 37 w 2477500"/>
                  <a:gd name="connsiteY4" fmla="*/ 1068773 h 2103354"/>
                  <a:gd name="connsiteX0" fmla="*/ 37 w 2477500"/>
                  <a:gd name="connsiteY0" fmla="*/ 1068773 h 2113266"/>
                  <a:gd name="connsiteX1" fmla="*/ 1264169 w 2477500"/>
                  <a:gd name="connsiteY1" fmla="*/ 792 h 2113266"/>
                  <a:gd name="connsiteX2" fmla="*/ 2477500 w 2477500"/>
                  <a:gd name="connsiteY2" fmla="*/ 941773 h 2113266"/>
                  <a:gd name="connsiteX3" fmla="*/ 1226069 w 2477500"/>
                  <a:gd name="connsiteY3" fmla="*/ 2102888 h 2113266"/>
                  <a:gd name="connsiteX4" fmla="*/ 37 w 2477500"/>
                  <a:gd name="connsiteY4" fmla="*/ 1068773 h 2113266"/>
                  <a:gd name="connsiteX0" fmla="*/ 40 w 2414003"/>
                  <a:gd name="connsiteY0" fmla="*/ 1094501 h 2103904"/>
                  <a:gd name="connsiteX1" fmla="*/ 1200672 w 2414003"/>
                  <a:gd name="connsiteY1" fmla="*/ 1120 h 2103904"/>
                  <a:gd name="connsiteX2" fmla="*/ 2414003 w 2414003"/>
                  <a:gd name="connsiteY2" fmla="*/ 942101 h 2103904"/>
                  <a:gd name="connsiteX3" fmla="*/ 1162572 w 2414003"/>
                  <a:gd name="connsiteY3" fmla="*/ 2103216 h 2103904"/>
                  <a:gd name="connsiteX4" fmla="*/ 40 w 2414003"/>
                  <a:gd name="connsiteY4" fmla="*/ 1094501 h 2103904"/>
                  <a:gd name="connsiteX0" fmla="*/ 33 w 2583329"/>
                  <a:gd name="connsiteY0" fmla="*/ 1047375 h 2102973"/>
                  <a:gd name="connsiteX1" fmla="*/ 1369998 w 2583329"/>
                  <a:gd name="connsiteY1" fmla="*/ 560 h 2102973"/>
                  <a:gd name="connsiteX2" fmla="*/ 2583329 w 2583329"/>
                  <a:gd name="connsiteY2" fmla="*/ 941541 h 2102973"/>
                  <a:gd name="connsiteX3" fmla="*/ 1331898 w 2583329"/>
                  <a:gd name="connsiteY3" fmla="*/ 2102656 h 2102973"/>
                  <a:gd name="connsiteX4" fmla="*/ 33 w 2583329"/>
                  <a:gd name="connsiteY4" fmla="*/ 1047375 h 2102973"/>
                  <a:gd name="connsiteX0" fmla="*/ 206 w 2583502"/>
                  <a:gd name="connsiteY0" fmla="*/ 1047375 h 2145291"/>
                  <a:gd name="connsiteX1" fmla="*/ 1370171 w 2583502"/>
                  <a:gd name="connsiteY1" fmla="*/ 560 h 2145291"/>
                  <a:gd name="connsiteX2" fmla="*/ 2583502 w 2583502"/>
                  <a:gd name="connsiteY2" fmla="*/ 941541 h 2145291"/>
                  <a:gd name="connsiteX3" fmla="*/ 1277038 w 2583502"/>
                  <a:gd name="connsiteY3" fmla="*/ 2144989 h 2145291"/>
                  <a:gd name="connsiteX4" fmla="*/ 206 w 2583502"/>
                  <a:gd name="connsiteY4" fmla="*/ 1047375 h 2145291"/>
                  <a:gd name="connsiteX0" fmla="*/ 209 w 2642772"/>
                  <a:gd name="connsiteY0" fmla="*/ 1047375 h 2145291"/>
                  <a:gd name="connsiteX1" fmla="*/ 1370174 w 2642772"/>
                  <a:gd name="connsiteY1" fmla="*/ 560 h 2145291"/>
                  <a:gd name="connsiteX2" fmla="*/ 2642772 w 2642772"/>
                  <a:gd name="connsiteY2" fmla="*/ 941541 h 2145291"/>
                  <a:gd name="connsiteX3" fmla="*/ 1277041 w 2642772"/>
                  <a:gd name="connsiteY3" fmla="*/ 2144989 h 2145291"/>
                  <a:gd name="connsiteX4" fmla="*/ 209 w 2642772"/>
                  <a:gd name="connsiteY4" fmla="*/ 1047375 h 2145291"/>
                  <a:gd name="connsiteX0" fmla="*/ 203 w 2477666"/>
                  <a:gd name="connsiteY0" fmla="*/ 1048149 h 2146413"/>
                  <a:gd name="connsiteX1" fmla="*/ 1370168 w 2477666"/>
                  <a:gd name="connsiteY1" fmla="*/ 1334 h 2146413"/>
                  <a:gd name="connsiteX2" fmla="*/ 2477666 w 2477666"/>
                  <a:gd name="connsiteY2" fmla="*/ 891515 h 2146413"/>
                  <a:gd name="connsiteX3" fmla="*/ 1277035 w 2477666"/>
                  <a:gd name="connsiteY3" fmla="*/ 2145763 h 2146413"/>
                  <a:gd name="connsiteX4" fmla="*/ 203 w 2477666"/>
                  <a:gd name="connsiteY4" fmla="*/ 1048149 h 2146413"/>
                  <a:gd name="connsiteX0" fmla="*/ 203 w 2477666"/>
                  <a:gd name="connsiteY0" fmla="*/ 1048178 h 2146442"/>
                  <a:gd name="connsiteX1" fmla="*/ 1370168 w 2477666"/>
                  <a:gd name="connsiteY1" fmla="*/ 1363 h 2146442"/>
                  <a:gd name="connsiteX2" fmla="*/ 2477666 w 2477666"/>
                  <a:gd name="connsiteY2" fmla="*/ 891544 h 2146442"/>
                  <a:gd name="connsiteX3" fmla="*/ 1277035 w 2477666"/>
                  <a:gd name="connsiteY3" fmla="*/ 2145792 h 2146442"/>
                  <a:gd name="connsiteX4" fmla="*/ 203 w 2477666"/>
                  <a:gd name="connsiteY4" fmla="*/ 1048178 h 2146442"/>
                  <a:gd name="connsiteX0" fmla="*/ 203 w 2477666"/>
                  <a:gd name="connsiteY0" fmla="*/ 1048178 h 2146442"/>
                  <a:gd name="connsiteX1" fmla="*/ 1370168 w 2477666"/>
                  <a:gd name="connsiteY1" fmla="*/ 1363 h 2146442"/>
                  <a:gd name="connsiteX2" fmla="*/ 2477666 w 2477666"/>
                  <a:gd name="connsiteY2" fmla="*/ 891544 h 2146442"/>
                  <a:gd name="connsiteX3" fmla="*/ 1277035 w 2477666"/>
                  <a:gd name="connsiteY3" fmla="*/ 2145792 h 2146442"/>
                  <a:gd name="connsiteX4" fmla="*/ 203 w 2477666"/>
                  <a:gd name="connsiteY4" fmla="*/ 1048178 h 2146442"/>
                  <a:gd name="connsiteX0" fmla="*/ 9263 w 2486726"/>
                  <a:gd name="connsiteY0" fmla="*/ 1048178 h 2146449"/>
                  <a:gd name="connsiteX1" fmla="*/ 1379228 w 2486726"/>
                  <a:gd name="connsiteY1" fmla="*/ 1363 h 2146449"/>
                  <a:gd name="connsiteX2" fmla="*/ 2486726 w 2486726"/>
                  <a:gd name="connsiteY2" fmla="*/ 891544 h 2146449"/>
                  <a:gd name="connsiteX3" fmla="*/ 1286095 w 2486726"/>
                  <a:gd name="connsiteY3" fmla="*/ 2145792 h 2146449"/>
                  <a:gd name="connsiteX4" fmla="*/ 9263 w 2486726"/>
                  <a:gd name="connsiteY4" fmla="*/ 1048178 h 2146449"/>
                  <a:gd name="connsiteX0" fmla="*/ 76 w 2477539"/>
                  <a:gd name="connsiteY0" fmla="*/ 1048178 h 2146471"/>
                  <a:gd name="connsiteX1" fmla="*/ 1370041 w 2477539"/>
                  <a:gd name="connsiteY1" fmla="*/ 1363 h 2146471"/>
                  <a:gd name="connsiteX2" fmla="*/ 2477539 w 2477539"/>
                  <a:gd name="connsiteY2" fmla="*/ 891544 h 2146471"/>
                  <a:gd name="connsiteX3" fmla="*/ 1276908 w 2477539"/>
                  <a:gd name="connsiteY3" fmla="*/ 2145792 h 2146471"/>
                  <a:gd name="connsiteX4" fmla="*/ 76 w 2477539"/>
                  <a:gd name="connsiteY4" fmla="*/ 1048178 h 2146471"/>
                  <a:gd name="connsiteX0" fmla="*/ 81 w 2392877"/>
                  <a:gd name="connsiteY0" fmla="*/ 1043878 h 2146365"/>
                  <a:gd name="connsiteX1" fmla="*/ 1285379 w 2392877"/>
                  <a:gd name="connsiteY1" fmla="*/ 1296 h 2146365"/>
                  <a:gd name="connsiteX2" fmla="*/ 2392877 w 2392877"/>
                  <a:gd name="connsiteY2" fmla="*/ 891477 h 2146365"/>
                  <a:gd name="connsiteX3" fmla="*/ 1192246 w 2392877"/>
                  <a:gd name="connsiteY3" fmla="*/ 2145725 h 2146365"/>
                  <a:gd name="connsiteX4" fmla="*/ 81 w 2392877"/>
                  <a:gd name="connsiteY4" fmla="*/ 1043878 h 2146365"/>
                  <a:gd name="connsiteX0" fmla="*/ 12401 w 2405197"/>
                  <a:gd name="connsiteY0" fmla="*/ 1043878 h 2146365"/>
                  <a:gd name="connsiteX1" fmla="*/ 1297699 w 2405197"/>
                  <a:gd name="connsiteY1" fmla="*/ 1296 h 2146365"/>
                  <a:gd name="connsiteX2" fmla="*/ 2405197 w 2405197"/>
                  <a:gd name="connsiteY2" fmla="*/ 891477 h 2146365"/>
                  <a:gd name="connsiteX3" fmla="*/ 1204566 w 2405197"/>
                  <a:gd name="connsiteY3" fmla="*/ 2145725 h 2146365"/>
                  <a:gd name="connsiteX4" fmla="*/ 12401 w 2405197"/>
                  <a:gd name="connsiteY4" fmla="*/ 1043878 h 2146365"/>
                  <a:gd name="connsiteX0" fmla="*/ 1453 w 2394249"/>
                  <a:gd name="connsiteY0" fmla="*/ 1043878 h 2146403"/>
                  <a:gd name="connsiteX1" fmla="*/ 1286751 w 2394249"/>
                  <a:gd name="connsiteY1" fmla="*/ 1296 h 2146403"/>
                  <a:gd name="connsiteX2" fmla="*/ 2394249 w 2394249"/>
                  <a:gd name="connsiteY2" fmla="*/ 891477 h 2146403"/>
                  <a:gd name="connsiteX3" fmla="*/ 1193618 w 2394249"/>
                  <a:gd name="connsiteY3" fmla="*/ 2145725 h 2146403"/>
                  <a:gd name="connsiteX4" fmla="*/ 1453 w 2394249"/>
                  <a:gd name="connsiteY4" fmla="*/ 1043878 h 2146403"/>
                  <a:gd name="connsiteX0" fmla="*/ 704 w 2393500"/>
                  <a:gd name="connsiteY0" fmla="*/ 825840 h 1928276"/>
                  <a:gd name="connsiteX1" fmla="*/ 1361675 w 2393500"/>
                  <a:gd name="connsiteY1" fmla="*/ 2971 h 1928276"/>
                  <a:gd name="connsiteX2" fmla="*/ 2393500 w 2393500"/>
                  <a:gd name="connsiteY2" fmla="*/ 673439 h 1928276"/>
                  <a:gd name="connsiteX3" fmla="*/ 1192869 w 2393500"/>
                  <a:gd name="connsiteY3" fmla="*/ 1927687 h 1928276"/>
                  <a:gd name="connsiteX4" fmla="*/ 704 w 2393500"/>
                  <a:gd name="connsiteY4" fmla="*/ 825840 h 1928276"/>
                  <a:gd name="connsiteX0" fmla="*/ 718 w 2501625"/>
                  <a:gd name="connsiteY0" fmla="*/ 949204 h 2058413"/>
                  <a:gd name="connsiteX1" fmla="*/ 1361689 w 2501625"/>
                  <a:gd name="connsiteY1" fmla="*/ 126335 h 2058413"/>
                  <a:gd name="connsiteX2" fmla="*/ 2501625 w 2501625"/>
                  <a:gd name="connsiteY2" fmla="*/ 370303 h 2058413"/>
                  <a:gd name="connsiteX3" fmla="*/ 1192883 w 2501625"/>
                  <a:gd name="connsiteY3" fmla="*/ 2051051 h 2058413"/>
                  <a:gd name="connsiteX4" fmla="*/ 718 w 2501625"/>
                  <a:gd name="connsiteY4" fmla="*/ 949204 h 2058413"/>
                  <a:gd name="connsiteX0" fmla="*/ 15074 w 2515981"/>
                  <a:gd name="connsiteY0" fmla="*/ 949204 h 2212624"/>
                  <a:gd name="connsiteX1" fmla="*/ 1376045 w 2515981"/>
                  <a:gd name="connsiteY1" fmla="*/ 126335 h 2212624"/>
                  <a:gd name="connsiteX2" fmla="*/ 2515981 w 2515981"/>
                  <a:gd name="connsiteY2" fmla="*/ 370303 h 2212624"/>
                  <a:gd name="connsiteX3" fmla="*/ 763983 w 2515981"/>
                  <a:gd name="connsiteY3" fmla="*/ 2206143 h 2212624"/>
                  <a:gd name="connsiteX4" fmla="*/ 15074 w 2515981"/>
                  <a:gd name="connsiteY4" fmla="*/ 949204 h 2212624"/>
                  <a:gd name="connsiteX0" fmla="*/ 2135 w 2503042"/>
                  <a:gd name="connsiteY0" fmla="*/ 949204 h 2230041"/>
                  <a:gd name="connsiteX1" fmla="*/ 1363106 w 2503042"/>
                  <a:gd name="connsiteY1" fmla="*/ 126335 h 2230041"/>
                  <a:gd name="connsiteX2" fmla="*/ 2503042 w 2503042"/>
                  <a:gd name="connsiteY2" fmla="*/ 370303 h 2230041"/>
                  <a:gd name="connsiteX3" fmla="*/ 1689415 w 2503042"/>
                  <a:gd name="connsiteY3" fmla="*/ 2223642 h 2230041"/>
                  <a:gd name="connsiteX4" fmla="*/ 2135 w 2503042"/>
                  <a:gd name="connsiteY4" fmla="*/ 949204 h 2230041"/>
                  <a:gd name="connsiteX0" fmla="*/ 2029 w 2166085"/>
                  <a:gd name="connsiteY0" fmla="*/ 824369 h 2099094"/>
                  <a:gd name="connsiteX1" fmla="*/ 1363000 w 2166085"/>
                  <a:gd name="connsiteY1" fmla="*/ 1500 h 2099094"/>
                  <a:gd name="connsiteX2" fmla="*/ 2166085 w 2166085"/>
                  <a:gd name="connsiteY2" fmla="*/ 709213 h 2099094"/>
                  <a:gd name="connsiteX3" fmla="*/ 1689309 w 2166085"/>
                  <a:gd name="connsiteY3" fmla="*/ 2098807 h 2099094"/>
                  <a:gd name="connsiteX4" fmla="*/ 2029 w 2166085"/>
                  <a:gd name="connsiteY4" fmla="*/ 824369 h 2099094"/>
                  <a:gd name="connsiteX0" fmla="*/ 3625 w 2167681"/>
                  <a:gd name="connsiteY0" fmla="*/ 695560 h 1970280"/>
                  <a:gd name="connsiteX1" fmla="*/ 1268355 w 2167681"/>
                  <a:gd name="connsiteY1" fmla="*/ 3940 h 1970280"/>
                  <a:gd name="connsiteX2" fmla="*/ 2167681 w 2167681"/>
                  <a:gd name="connsiteY2" fmla="*/ 580404 h 1970280"/>
                  <a:gd name="connsiteX3" fmla="*/ 1690905 w 2167681"/>
                  <a:gd name="connsiteY3" fmla="*/ 1969998 h 1970280"/>
                  <a:gd name="connsiteX4" fmla="*/ 3625 w 2167681"/>
                  <a:gd name="connsiteY4" fmla="*/ 695560 h 1970280"/>
                  <a:gd name="connsiteX0" fmla="*/ 5699 w 1720617"/>
                  <a:gd name="connsiteY0" fmla="*/ 345325 h 1979870"/>
                  <a:gd name="connsiteX1" fmla="*/ 821291 w 1720617"/>
                  <a:gd name="connsiteY1" fmla="*/ 12445 h 1979870"/>
                  <a:gd name="connsiteX2" fmla="*/ 1720617 w 1720617"/>
                  <a:gd name="connsiteY2" fmla="*/ 588909 h 1979870"/>
                  <a:gd name="connsiteX3" fmla="*/ 1243841 w 1720617"/>
                  <a:gd name="connsiteY3" fmla="*/ 1978503 h 1979870"/>
                  <a:gd name="connsiteX4" fmla="*/ 5699 w 1720617"/>
                  <a:gd name="connsiteY4" fmla="*/ 345325 h 1979870"/>
                  <a:gd name="connsiteX0" fmla="*/ 4395 w 1951904"/>
                  <a:gd name="connsiteY0" fmla="*/ 963474 h 1987708"/>
                  <a:gd name="connsiteX1" fmla="*/ 1052578 w 1951904"/>
                  <a:gd name="connsiteY1" fmla="*/ 18106 h 1987708"/>
                  <a:gd name="connsiteX2" fmla="*/ 1951904 w 1951904"/>
                  <a:gd name="connsiteY2" fmla="*/ 594570 h 1987708"/>
                  <a:gd name="connsiteX3" fmla="*/ 1475128 w 1951904"/>
                  <a:gd name="connsiteY3" fmla="*/ 1984164 h 1987708"/>
                  <a:gd name="connsiteX4" fmla="*/ 4395 w 1951904"/>
                  <a:gd name="connsiteY4" fmla="*/ 963474 h 1987708"/>
                  <a:gd name="connsiteX0" fmla="*/ 10715 w 1958224"/>
                  <a:gd name="connsiteY0" fmla="*/ 1112544 h 2136893"/>
                  <a:gd name="connsiteX1" fmla="*/ 874434 w 1958224"/>
                  <a:gd name="connsiteY1" fmla="*/ 9679 h 2136893"/>
                  <a:gd name="connsiteX2" fmla="*/ 1958224 w 1958224"/>
                  <a:gd name="connsiteY2" fmla="*/ 743640 h 2136893"/>
                  <a:gd name="connsiteX3" fmla="*/ 1481448 w 1958224"/>
                  <a:gd name="connsiteY3" fmla="*/ 2133234 h 2136893"/>
                  <a:gd name="connsiteX4" fmla="*/ 10715 w 1958224"/>
                  <a:gd name="connsiteY4" fmla="*/ 1112544 h 2136893"/>
                  <a:gd name="connsiteX0" fmla="*/ 11367 w 2215524"/>
                  <a:gd name="connsiteY0" fmla="*/ 1103290 h 2124266"/>
                  <a:gd name="connsiteX1" fmla="*/ 875086 w 2215524"/>
                  <a:gd name="connsiteY1" fmla="*/ 425 h 2124266"/>
                  <a:gd name="connsiteX2" fmla="*/ 2215525 w 2215524"/>
                  <a:gd name="connsiteY2" fmla="*/ 1005627 h 2124266"/>
                  <a:gd name="connsiteX3" fmla="*/ 1482100 w 2215524"/>
                  <a:gd name="connsiteY3" fmla="*/ 2123980 h 2124266"/>
                  <a:gd name="connsiteX4" fmla="*/ 11367 w 2215524"/>
                  <a:gd name="connsiteY4" fmla="*/ 1103290 h 212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5524" h="2124266">
                    <a:moveTo>
                      <a:pt x="11367" y="1103290"/>
                    </a:moveTo>
                    <a:cubicBezTo>
                      <a:pt x="-89802" y="749364"/>
                      <a:pt x="507726" y="16702"/>
                      <a:pt x="875086" y="425"/>
                    </a:cubicBezTo>
                    <a:cubicBezTo>
                      <a:pt x="1242446" y="-15852"/>
                      <a:pt x="2122392" y="440062"/>
                      <a:pt x="2215525" y="1005627"/>
                    </a:cubicBezTo>
                    <a:cubicBezTo>
                      <a:pt x="2215525" y="1562725"/>
                      <a:pt x="1849460" y="2107703"/>
                      <a:pt x="1482100" y="2123980"/>
                    </a:cubicBezTo>
                    <a:cubicBezTo>
                      <a:pt x="1114740" y="2140257"/>
                      <a:pt x="112536" y="1457216"/>
                      <a:pt x="11367" y="1103290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0" name="椭圆 28">
                <a:extLst>
                  <a:ext uri="{FF2B5EF4-FFF2-40B4-BE49-F238E27FC236}">
                    <a16:creationId xmlns:a16="http://schemas.microsoft.com/office/drawing/2014/main" id="{5D6E30EB-A690-1D19-05DF-34CB2D03FCF3}"/>
                  </a:ext>
                </a:extLst>
              </p:cNvPr>
              <p:cNvSpPr/>
              <p:nvPr/>
            </p:nvSpPr>
            <p:spPr>
              <a:xfrm>
                <a:off x="6590476" y="1917760"/>
                <a:ext cx="230136" cy="414234"/>
              </a:xfrm>
              <a:custGeom>
                <a:avLst/>
                <a:gdLst>
                  <a:gd name="connsiteX0" fmla="*/ 0 w 1276038"/>
                  <a:gd name="connsiteY0" fmla="*/ 1126229 h 2252457"/>
                  <a:gd name="connsiteX1" fmla="*/ 638019 w 1276038"/>
                  <a:gd name="connsiteY1" fmla="*/ 0 h 2252457"/>
                  <a:gd name="connsiteX2" fmla="*/ 1276038 w 1276038"/>
                  <a:gd name="connsiteY2" fmla="*/ 1126229 h 2252457"/>
                  <a:gd name="connsiteX3" fmla="*/ 638019 w 1276038"/>
                  <a:gd name="connsiteY3" fmla="*/ 2252458 h 2252457"/>
                  <a:gd name="connsiteX4" fmla="*/ 0 w 1276038"/>
                  <a:gd name="connsiteY4" fmla="*/ 1126229 h 2252457"/>
                  <a:gd name="connsiteX0" fmla="*/ 0 w 1013571"/>
                  <a:gd name="connsiteY0" fmla="*/ 1126229 h 2252458"/>
                  <a:gd name="connsiteX1" fmla="*/ 638019 w 1013571"/>
                  <a:gd name="connsiteY1" fmla="*/ 0 h 2252458"/>
                  <a:gd name="connsiteX2" fmla="*/ 1013571 w 1013571"/>
                  <a:gd name="connsiteY2" fmla="*/ 1121996 h 2252458"/>
                  <a:gd name="connsiteX3" fmla="*/ 638019 w 1013571"/>
                  <a:gd name="connsiteY3" fmla="*/ 2252458 h 2252458"/>
                  <a:gd name="connsiteX4" fmla="*/ 0 w 1013571"/>
                  <a:gd name="connsiteY4" fmla="*/ 1126229 h 2252458"/>
                  <a:gd name="connsiteX0" fmla="*/ 0 w 1174438"/>
                  <a:gd name="connsiteY0" fmla="*/ 1126229 h 2252458"/>
                  <a:gd name="connsiteX1" fmla="*/ 638019 w 1174438"/>
                  <a:gd name="connsiteY1" fmla="*/ 0 h 2252458"/>
                  <a:gd name="connsiteX2" fmla="*/ 1174438 w 1174438"/>
                  <a:gd name="connsiteY2" fmla="*/ 1121996 h 2252458"/>
                  <a:gd name="connsiteX3" fmla="*/ 638019 w 1174438"/>
                  <a:gd name="connsiteY3" fmla="*/ 2252458 h 2252458"/>
                  <a:gd name="connsiteX4" fmla="*/ 0 w 1174438"/>
                  <a:gd name="connsiteY4" fmla="*/ 1126229 h 2252458"/>
                  <a:gd name="connsiteX0" fmla="*/ 57 w 1174495"/>
                  <a:gd name="connsiteY0" fmla="*/ 1071197 h 2197426"/>
                  <a:gd name="connsiteX1" fmla="*/ 604209 w 1174495"/>
                  <a:gd name="connsiteY1" fmla="*/ 1 h 2197426"/>
                  <a:gd name="connsiteX2" fmla="*/ 1174495 w 1174495"/>
                  <a:gd name="connsiteY2" fmla="*/ 1066964 h 2197426"/>
                  <a:gd name="connsiteX3" fmla="*/ 638076 w 1174495"/>
                  <a:gd name="connsiteY3" fmla="*/ 2197426 h 2197426"/>
                  <a:gd name="connsiteX4" fmla="*/ 57 w 1174495"/>
                  <a:gd name="connsiteY4" fmla="*/ 1071197 h 2197426"/>
                  <a:gd name="connsiteX0" fmla="*/ 59 w 1161797"/>
                  <a:gd name="connsiteY0" fmla="*/ 861144 h 2200605"/>
                  <a:gd name="connsiteX1" fmla="*/ 591511 w 1161797"/>
                  <a:gd name="connsiteY1" fmla="*/ 1615 h 2200605"/>
                  <a:gd name="connsiteX2" fmla="*/ 1161797 w 1161797"/>
                  <a:gd name="connsiteY2" fmla="*/ 1068578 h 2200605"/>
                  <a:gd name="connsiteX3" fmla="*/ 625378 w 1161797"/>
                  <a:gd name="connsiteY3" fmla="*/ 2199040 h 2200605"/>
                  <a:gd name="connsiteX4" fmla="*/ 59 w 1161797"/>
                  <a:gd name="connsiteY4" fmla="*/ 861144 h 2200605"/>
                  <a:gd name="connsiteX0" fmla="*/ 31563 w 1193301"/>
                  <a:gd name="connsiteY0" fmla="*/ 861670 h 2201131"/>
                  <a:gd name="connsiteX1" fmla="*/ 623015 w 1193301"/>
                  <a:gd name="connsiteY1" fmla="*/ 2141 h 2201131"/>
                  <a:gd name="connsiteX2" fmla="*/ 1193301 w 1193301"/>
                  <a:gd name="connsiteY2" fmla="*/ 1069104 h 2201131"/>
                  <a:gd name="connsiteX3" fmla="*/ 656882 w 1193301"/>
                  <a:gd name="connsiteY3" fmla="*/ 2199566 h 2201131"/>
                  <a:gd name="connsiteX4" fmla="*/ 31563 w 1193301"/>
                  <a:gd name="connsiteY4" fmla="*/ 861670 h 2201131"/>
                  <a:gd name="connsiteX0" fmla="*/ 442 w 1162180"/>
                  <a:gd name="connsiteY0" fmla="*/ 861149 h 2209055"/>
                  <a:gd name="connsiteX1" fmla="*/ 591894 w 1162180"/>
                  <a:gd name="connsiteY1" fmla="*/ 1620 h 2209055"/>
                  <a:gd name="connsiteX2" fmla="*/ 1162180 w 1162180"/>
                  <a:gd name="connsiteY2" fmla="*/ 1068583 h 2209055"/>
                  <a:gd name="connsiteX3" fmla="*/ 507227 w 1162180"/>
                  <a:gd name="connsiteY3" fmla="*/ 2207512 h 2209055"/>
                  <a:gd name="connsiteX4" fmla="*/ 442 w 1162180"/>
                  <a:gd name="connsiteY4" fmla="*/ 861149 h 2209055"/>
                  <a:gd name="connsiteX0" fmla="*/ 526 w 1162264"/>
                  <a:gd name="connsiteY0" fmla="*/ 861149 h 2207959"/>
                  <a:gd name="connsiteX1" fmla="*/ 591978 w 1162264"/>
                  <a:gd name="connsiteY1" fmla="*/ 1620 h 2207959"/>
                  <a:gd name="connsiteX2" fmla="*/ 1162264 w 1162264"/>
                  <a:gd name="connsiteY2" fmla="*/ 1068583 h 2207959"/>
                  <a:gd name="connsiteX3" fmla="*/ 507311 w 1162264"/>
                  <a:gd name="connsiteY3" fmla="*/ 2207512 h 2207959"/>
                  <a:gd name="connsiteX4" fmla="*/ 526 w 1162264"/>
                  <a:gd name="connsiteY4" fmla="*/ 861149 h 2207959"/>
                  <a:gd name="connsiteX0" fmla="*/ 3640 w 1165378"/>
                  <a:gd name="connsiteY0" fmla="*/ 861149 h 2207512"/>
                  <a:gd name="connsiteX1" fmla="*/ 595092 w 1165378"/>
                  <a:gd name="connsiteY1" fmla="*/ 1620 h 2207512"/>
                  <a:gd name="connsiteX2" fmla="*/ 1165378 w 1165378"/>
                  <a:gd name="connsiteY2" fmla="*/ 1068583 h 2207512"/>
                  <a:gd name="connsiteX3" fmla="*/ 510425 w 1165378"/>
                  <a:gd name="connsiteY3" fmla="*/ 2207512 h 2207512"/>
                  <a:gd name="connsiteX4" fmla="*/ 3640 w 1165378"/>
                  <a:gd name="connsiteY4" fmla="*/ 861149 h 2207512"/>
                  <a:gd name="connsiteX0" fmla="*/ 1007 w 1162745"/>
                  <a:gd name="connsiteY0" fmla="*/ 861149 h 2207630"/>
                  <a:gd name="connsiteX1" fmla="*/ 592459 w 1162745"/>
                  <a:gd name="connsiteY1" fmla="*/ 1620 h 2207630"/>
                  <a:gd name="connsiteX2" fmla="*/ 1162745 w 1162745"/>
                  <a:gd name="connsiteY2" fmla="*/ 1068583 h 2207630"/>
                  <a:gd name="connsiteX3" fmla="*/ 507792 w 1162745"/>
                  <a:gd name="connsiteY3" fmla="*/ 2207512 h 2207630"/>
                  <a:gd name="connsiteX4" fmla="*/ 1007 w 1162745"/>
                  <a:gd name="connsiteY4" fmla="*/ 861149 h 2207630"/>
                  <a:gd name="connsiteX0" fmla="*/ 1007 w 1162745"/>
                  <a:gd name="connsiteY0" fmla="*/ 861972 h 2208453"/>
                  <a:gd name="connsiteX1" fmla="*/ 592459 w 1162745"/>
                  <a:gd name="connsiteY1" fmla="*/ 2443 h 2208453"/>
                  <a:gd name="connsiteX2" fmla="*/ 1162745 w 1162745"/>
                  <a:gd name="connsiteY2" fmla="*/ 1069406 h 2208453"/>
                  <a:gd name="connsiteX3" fmla="*/ 507792 w 1162745"/>
                  <a:gd name="connsiteY3" fmla="*/ 2208335 h 2208453"/>
                  <a:gd name="connsiteX4" fmla="*/ 1007 w 1162745"/>
                  <a:gd name="connsiteY4" fmla="*/ 861972 h 2208453"/>
                  <a:gd name="connsiteX0" fmla="*/ 420 w 1069916"/>
                  <a:gd name="connsiteY0" fmla="*/ 861148 h 2209056"/>
                  <a:gd name="connsiteX1" fmla="*/ 591872 w 1069916"/>
                  <a:gd name="connsiteY1" fmla="*/ 1619 h 2209056"/>
                  <a:gd name="connsiteX2" fmla="*/ 1069916 w 1069916"/>
                  <a:gd name="connsiteY2" fmla="*/ 1068580 h 2209056"/>
                  <a:gd name="connsiteX3" fmla="*/ 507205 w 1069916"/>
                  <a:gd name="connsiteY3" fmla="*/ 2207511 h 2209056"/>
                  <a:gd name="connsiteX4" fmla="*/ 420 w 1069916"/>
                  <a:gd name="connsiteY4" fmla="*/ 861148 h 2209056"/>
                  <a:gd name="connsiteX0" fmla="*/ 461 w 1235992"/>
                  <a:gd name="connsiteY0" fmla="*/ 861148 h 2209056"/>
                  <a:gd name="connsiteX1" fmla="*/ 591913 w 1235992"/>
                  <a:gd name="connsiteY1" fmla="*/ 1619 h 2209056"/>
                  <a:gd name="connsiteX2" fmla="*/ 1235992 w 1235992"/>
                  <a:gd name="connsiteY2" fmla="*/ 1068581 h 2209056"/>
                  <a:gd name="connsiteX3" fmla="*/ 507246 w 1235992"/>
                  <a:gd name="connsiteY3" fmla="*/ 2207511 h 2209056"/>
                  <a:gd name="connsiteX4" fmla="*/ 461 w 1235992"/>
                  <a:gd name="connsiteY4" fmla="*/ 861148 h 2209056"/>
                  <a:gd name="connsiteX0" fmla="*/ 449 w 1189857"/>
                  <a:gd name="connsiteY0" fmla="*/ 861258 h 2209291"/>
                  <a:gd name="connsiteX1" fmla="*/ 591901 w 1189857"/>
                  <a:gd name="connsiteY1" fmla="*/ 1729 h 2209291"/>
                  <a:gd name="connsiteX2" fmla="*/ 1189856 w 1189857"/>
                  <a:gd name="connsiteY2" fmla="*/ 1075993 h 2209291"/>
                  <a:gd name="connsiteX3" fmla="*/ 507234 w 1189857"/>
                  <a:gd name="connsiteY3" fmla="*/ 2207621 h 2209291"/>
                  <a:gd name="connsiteX4" fmla="*/ 449 w 1189857"/>
                  <a:gd name="connsiteY4" fmla="*/ 861258 h 2209291"/>
                  <a:gd name="connsiteX0" fmla="*/ 449 w 1189857"/>
                  <a:gd name="connsiteY0" fmla="*/ 861258 h 2209286"/>
                  <a:gd name="connsiteX1" fmla="*/ 591901 w 1189857"/>
                  <a:gd name="connsiteY1" fmla="*/ 1729 h 2209286"/>
                  <a:gd name="connsiteX2" fmla="*/ 1189856 w 1189857"/>
                  <a:gd name="connsiteY2" fmla="*/ 1075993 h 2209286"/>
                  <a:gd name="connsiteX3" fmla="*/ 507234 w 1189857"/>
                  <a:gd name="connsiteY3" fmla="*/ 2207621 h 2209286"/>
                  <a:gd name="connsiteX4" fmla="*/ 449 w 1189857"/>
                  <a:gd name="connsiteY4" fmla="*/ 861258 h 2209286"/>
                  <a:gd name="connsiteX0" fmla="*/ 449 w 1189857"/>
                  <a:gd name="connsiteY0" fmla="*/ 861258 h 2212148"/>
                  <a:gd name="connsiteX1" fmla="*/ 591901 w 1189857"/>
                  <a:gd name="connsiteY1" fmla="*/ 1729 h 2212148"/>
                  <a:gd name="connsiteX2" fmla="*/ 1189856 w 1189857"/>
                  <a:gd name="connsiteY2" fmla="*/ 1075993 h 2212148"/>
                  <a:gd name="connsiteX3" fmla="*/ 507234 w 1189857"/>
                  <a:gd name="connsiteY3" fmla="*/ 2207621 h 2212148"/>
                  <a:gd name="connsiteX4" fmla="*/ 449 w 1189857"/>
                  <a:gd name="connsiteY4" fmla="*/ 861258 h 2212148"/>
                  <a:gd name="connsiteX0" fmla="*/ 432 w 1125267"/>
                  <a:gd name="connsiteY0" fmla="*/ 861368 h 2212659"/>
                  <a:gd name="connsiteX1" fmla="*/ 591884 w 1125267"/>
                  <a:gd name="connsiteY1" fmla="*/ 1839 h 2212659"/>
                  <a:gd name="connsiteX2" fmla="*/ 1125268 w 1125267"/>
                  <a:gd name="connsiteY2" fmla="*/ 1083411 h 2212659"/>
                  <a:gd name="connsiteX3" fmla="*/ 507217 w 1125267"/>
                  <a:gd name="connsiteY3" fmla="*/ 2207731 h 2212659"/>
                  <a:gd name="connsiteX4" fmla="*/ 432 w 1125267"/>
                  <a:gd name="connsiteY4" fmla="*/ 861368 h 2212659"/>
                  <a:gd name="connsiteX0" fmla="*/ 432 w 1125267"/>
                  <a:gd name="connsiteY0" fmla="*/ 861368 h 2212659"/>
                  <a:gd name="connsiteX1" fmla="*/ 591886 w 1125267"/>
                  <a:gd name="connsiteY1" fmla="*/ 1841 h 2212659"/>
                  <a:gd name="connsiteX2" fmla="*/ 1125268 w 1125267"/>
                  <a:gd name="connsiteY2" fmla="*/ 1083411 h 2212659"/>
                  <a:gd name="connsiteX3" fmla="*/ 507217 w 1125267"/>
                  <a:gd name="connsiteY3" fmla="*/ 2207731 h 2212659"/>
                  <a:gd name="connsiteX4" fmla="*/ 432 w 1125267"/>
                  <a:gd name="connsiteY4" fmla="*/ 861368 h 2212659"/>
                  <a:gd name="connsiteX0" fmla="*/ 432 w 1125267"/>
                  <a:gd name="connsiteY0" fmla="*/ 860903 h 2212194"/>
                  <a:gd name="connsiteX1" fmla="*/ 591886 w 1125267"/>
                  <a:gd name="connsiteY1" fmla="*/ 1376 h 2212194"/>
                  <a:gd name="connsiteX2" fmla="*/ 1125268 w 1125267"/>
                  <a:gd name="connsiteY2" fmla="*/ 1082946 h 2212194"/>
                  <a:gd name="connsiteX3" fmla="*/ 507217 w 1125267"/>
                  <a:gd name="connsiteY3" fmla="*/ 2207266 h 2212194"/>
                  <a:gd name="connsiteX4" fmla="*/ 432 w 1125267"/>
                  <a:gd name="connsiteY4" fmla="*/ 860903 h 2212194"/>
                  <a:gd name="connsiteX0" fmla="*/ 432 w 1125267"/>
                  <a:gd name="connsiteY0" fmla="*/ 864925 h 2216216"/>
                  <a:gd name="connsiteX1" fmla="*/ 591886 w 1125267"/>
                  <a:gd name="connsiteY1" fmla="*/ 5398 h 2216216"/>
                  <a:gd name="connsiteX2" fmla="*/ 1125268 w 1125267"/>
                  <a:gd name="connsiteY2" fmla="*/ 1086968 h 2216216"/>
                  <a:gd name="connsiteX3" fmla="*/ 507217 w 1125267"/>
                  <a:gd name="connsiteY3" fmla="*/ 2211288 h 2216216"/>
                  <a:gd name="connsiteX4" fmla="*/ 432 w 1125267"/>
                  <a:gd name="connsiteY4" fmla="*/ 864925 h 2216216"/>
                  <a:gd name="connsiteX0" fmla="*/ 432 w 1125267"/>
                  <a:gd name="connsiteY0" fmla="*/ 871280 h 2222571"/>
                  <a:gd name="connsiteX1" fmla="*/ 591886 w 1125267"/>
                  <a:gd name="connsiteY1" fmla="*/ 11753 h 2222571"/>
                  <a:gd name="connsiteX2" fmla="*/ 1125268 w 1125267"/>
                  <a:gd name="connsiteY2" fmla="*/ 1093323 h 2222571"/>
                  <a:gd name="connsiteX3" fmla="*/ 507217 w 1125267"/>
                  <a:gd name="connsiteY3" fmla="*/ 2217643 h 2222571"/>
                  <a:gd name="connsiteX4" fmla="*/ 432 w 1125267"/>
                  <a:gd name="connsiteY4" fmla="*/ 871280 h 2222571"/>
                  <a:gd name="connsiteX0" fmla="*/ 432 w 1125267"/>
                  <a:gd name="connsiteY0" fmla="*/ 860742 h 2212033"/>
                  <a:gd name="connsiteX1" fmla="*/ 591886 w 1125267"/>
                  <a:gd name="connsiteY1" fmla="*/ 1215 h 2212033"/>
                  <a:gd name="connsiteX2" fmla="*/ 1125268 w 1125267"/>
                  <a:gd name="connsiteY2" fmla="*/ 1082785 h 2212033"/>
                  <a:gd name="connsiteX3" fmla="*/ 507217 w 1125267"/>
                  <a:gd name="connsiteY3" fmla="*/ 2207105 h 2212033"/>
                  <a:gd name="connsiteX4" fmla="*/ 432 w 1125267"/>
                  <a:gd name="connsiteY4" fmla="*/ 860742 h 2212033"/>
                  <a:gd name="connsiteX0" fmla="*/ 200 w 1125035"/>
                  <a:gd name="connsiteY0" fmla="*/ 1072284 h 2423575"/>
                  <a:gd name="connsiteX1" fmla="*/ 563979 w 1125035"/>
                  <a:gd name="connsiteY1" fmla="*/ 915 h 2423575"/>
                  <a:gd name="connsiteX2" fmla="*/ 1125036 w 1125035"/>
                  <a:gd name="connsiteY2" fmla="*/ 1294327 h 2423575"/>
                  <a:gd name="connsiteX3" fmla="*/ 506985 w 1125035"/>
                  <a:gd name="connsiteY3" fmla="*/ 2418647 h 2423575"/>
                  <a:gd name="connsiteX4" fmla="*/ 200 w 1125035"/>
                  <a:gd name="connsiteY4" fmla="*/ 1072284 h 2423575"/>
                  <a:gd name="connsiteX0" fmla="*/ 200 w 1125035"/>
                  <a:gd name="connsiteY0" fmla="*/ 1071617 h 2422908"/>
                  <a:gd name="connsiteX1" fmla="*/ 563979 w 1125035"/>
                  <a:gd name="connsiteY1" fmla="*/ 248 h 2422908"/>
                  <a:gd name="connsiteX2" fmla="*/ 1125036 w 1125035"/>
                  <a:gd name="connsiteY2" fmla="*/ 1293660 h 2422908"/>
                  <a:gd name="connsiteX3" fmla="*/ 506985 w 1125035"/>
                  <a:gd name="connsiteY3" fmla="*/ 2417980 h 2422908"/>
                  <a:gd name="connsiteX4" fmla="*/ 200 w 1125035"/>
                  <a:gd name="connsiteY4" fmla="*/ 1071617 h 2422908"/>
                  <a:gd name="connsiteX0" fmla="*/ 122 w 1374015"/>
                  <a:gd name="connsiteY0" fmla="*/ 1022460 h 2426801"/>
                  <a:gd name="connsiteX1" fmla="*/ 812959 w 1374015"/>
                  <a:gd name="connsiteY1" fmla="*/ 2227 h 2426801"/>
                  <a:gd name="connsiteX2" fmla="*/ 1374016 w 1374015"/>
                  <a:gd name="connsiteY2" fmla="*/ 1295639 h 2426801"/>
                  <a:gd name="connsiteX3" fmla="*/ 755965 w 1374015"/>
                  <a:gd name="connsiteY3" fmla="*/ 2419959 h 2426801"/>
                  <a:gd name="connsiteX4" fmla="*/ 122 w 1374015"/>
                  <a:gd name="connsiteY4" fmla="*/ 1022460 h 2426801"/>
                  <a:gd name="connsiteX0" fmla="*/ 726 w 1374619"/>
                  <a:gd name="connsiteY0" fmla="*/ 1022313 h 2147372"/>
                  <a:gd name="connsiteX1" fmla="*/ 813563 w 1374619"/>
                  <a:gd name="connsiteY1" fmla="*/ 2080 h 2147372"/>
                  <a:gd name="connsiteX2" fmla="*/ 1374620 w 1374619"/>
                  <a:gd name="connsiteY2" fmla="*/ 1295492 h 2147372"/>
                  <a:gd name="connsiteX3" fmla="*/ 682774 w 1374619"/>
                  <a:gd name="connsiteY3" fmla="*/ 2113003 h 2147372"/>
                  <a:gd name="connsiteX4" fmla="*/ 726 w 1374619"/>
                  <a:gd name="connsiteY4" fmla="*/ 1022313 h 2147372"/>
                  <a:gd name="connsiteX0" fmla="*/ 714 w 1337711"/>
                  <a:gd name="connsiteY0" fmla="*/ 1020859 h 2112018"/>
                  <a:gd name="connsiteX1" fmla="*/ 813551 w 1337711"/>
                  <a:gd name="connsiteY1" fmla="*/ 626 h 2112018"/>
                  <a:gd name="connsiteX2" fmla="*/ 1337710 w 1337711"/>
                  <a:gd name="connsiteY2" fmla="*/ 1060279 h 2112018"/>
                  <a:gd name="connsiteX3" fmla="*/ 682762 w 1337711"/>
                  <a:gd name="connsiteY3" fmla="*/ 2111549 h 2112018"/>
                  <a:gd name="connsiteX4" fmla="*/ 714 w 1337711"/>
                  <a:gd name="connsiteY4" fmla="*/ 1020859 h 2112018"/>
                  <a:gd name="connsiteX0" fmla="*/ 145 w 1337142"/>
                  <a:gd name="connsiteY0" fmla="*/ 825735 h 1916894"/>
                  <a:gd name="connsiteX1" fmla="*/ 628499 w 1337142"/>
                  <a:gd name="connsiteY1" fmla="*/ 46568 h 1916894"/>
                  <a:gd name="connsiteX2" fmla="*/ 1337141 w 1337142"/>
                  <a:gd name="connsiteY2" fmla="*/ 865155 h 1916894"/>
                  <a:gd name="connsiteX3" fmla="*/ 682193 w 1337142"/>
                  <a:gd name="connsiteY3" fmla="*/ 1916425 h 1916894"/>
                  <a:gd name="connsiteX4" fmla="*/ 145 w 1337142"/>
                  <a:gd name="connsiteY4" fmla="*/ 825735 h 1916894"/>
                  <a:gd name="connsiteX0" fmla="*/ 209 w 1337206"/>
                  <a:gd name="connsiteY0" fmla="*/ 867545 h 1958704"/>
                  <a:gd name="connsiteX1" fmla="*/ 628563 w 1337206"/>
                  <a:gd name="connsiteY1" fmla="*/ 88378 h 1958704"/>
                  <a:gd name="connsiteX2" fmla="*/ 1337205 w 1337206"/>
                  <a:gd name="connsiteY2" fmla="*/ 906965 h 1958704"/>
                  <a:gd name="connsiteX3" fmla="*/ 682257 w 1337206"/>
                  <a:gd name="connsiteY3" fmla="*/ 1958235 h 1958704"/>
                  <a:gd name="connsiteX4" fmla="*/ 209 w 1337206"/>
                  <a:gd name="connsiteY4" fmla="*/ 867545 h 1958704"/>
                  <a:gd name="connsiteX0" fmla="*/ 209 w 1337206"/>
                  <a:gd name="connsiteY0" fmla="*/ 792554 h 1883713"/>
                  <a:gd name="connsiteX1" fmla="*/ 628563 w 1337206"/>
                  <a:gd name="connsiteY1" fmla="*/ 13387 h 1883713"/>
                  <a:gd name="connsiteX2" fmla="*/ 1337205 w 1337206"/>
                  <a:gd name="connsiteY2" fmla="*/ 831974 h 1883713"/>
                  <a:gd name="connsiteX3" fmla="*/ 682257 w 1337206"/>
                  <a:gd name="connsiteY3" fmla="*/ 1883244 h 1883713"/>
                  <a:gd name="connsiteX4" fmla="*/ 209 w 1337206"/>
                  <a:gd name="connsiteY4" fmla="*/ 792554 h 1883713"/>
                  <a:gd name="connsiteX0" fmla="*/ 209 w 1337206"/>
                  <a:gd name="connsiteY0" fmla="*/ 792554 h 1883483"/>
                  <a:gd name="connsiteX1" fmla="*/ 628563 w 1337206"/>
                  <a:gd name="connsiteY1" fmla="*/ 13387 h 1883483"/>
                  <a:gd name="connsiteX2" fmla="*/ 1337205 w 1337206"/>
                  <a:gd name="connsiteY2" fmla="*/ 831974 h 1883483"/>
                  <a:gd name="connsiteX3" fmla="*/ 682257 w 1337206"/>
                  <a:gd name="connsiteY3" fmla="*/ 1883244 h 1883483"/>
                  <a:gd name="connsiteX4" fmla="*/ 209 w 1337206"/>
                  <a:gd name="connsiteY4" fmla="*/ 792554 h 1883483"/>
                  <a:gd name="connsiteX0" fmla="*/ 209 w 1337206"/>
                  <a:gd name="connsiteY0" fmla="*/ 792554 h 1906118"/>
                  <a:gd name="connsiteX1" fmla="*/ 628563 w 1337206"/>
                  <a:gd name="connsiteY1" fmla="*/ 13387 h 1906118"/>
                  <a:gd name="connsiteX2" fmla="*/ 1337205 w 1337206"/>
                  <a:gd name="connsiteY2" fmla="*/ 831974 h 1906118"/>
                  <a:gd name="connsiteX3" fmla="*/ 682257 w 1337206"/>
                  <a:gd name="connsiteY3" fmla="*/ 1883244 h 1906118"/>
                  <a:gd name="connsiteX4" fmla="*/ 209 w 1337206"/>
                  <a:gd name="connsiteY4" fmla="*/ 792554 h 190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206" h="1906118">
                    <a:moveTo>
                      <a:pt x="209" y="792554"/>
                    </a:moveTo>
                    <a:cubicBezTo>
                      <a:pt x="-8740" y="480911"/>
                      <a:pt x="267365" y="101778"/>
                      <a:pt x="628563" y="13387"/>
                    </a:cubicBezTo>
                    <a:cubicBezTo>
                      <a:pt x="989761" y="-75004"/>
                      <a:pt x="1272640" y="283023"/>
                      <a:pt x="1337205" y="831974"/>
                    </a:cubicBezTo>
                    <a:cubicBezTo>
                      <a:pt x="1318758" y="1768090"/>
                      <a:pt x="1144918" y="1984782"/>
                      <a:pt x="682257" y="1883244"/>
                    </a:cubicBezTo>
                    <a:cubicBezTo>
                      <a:pt x="219596" y="1781706"/>
                      <a:pt x="9158" y="1104197"/>
                      <a:pt x="209" y="792554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1" name="椭圆 26">
                <a:extLst>
                  <a:ext uri="{FF2B5EF4-FFF2-40B4-BE49-F238E27FC236}">
                    <a16:creationId xmlns:a16="http://schemas.microsoft.com/office/drawing/2014/main" id="{C1043F20-BF8F-CE23-3896-1482F819EF88}"/>
                  </a:ext>
                </a:extLst>
              </p:cNvPr>
              <p:cNvSpPr/>
              <p:nvPr/>
            </p:nvSpPr>
            <p:spPr>
              <a:xfrm>
                <a:off x="6123077" y="1857331"/>
                <a:ext cx="335002" cy="276089"/>
              </a:xfrm>
              <a:custGeom>
                <a:avLst/>
                <a:gdLst>
                  <a:gd name="connsiteX0" fmla="*/ 0 w 1788601"/>
                  <a:gd name="connsiteY0" fmla="*/ 875629 h 1751258"/>
                  <a:gd name="connsiteX1" fmla="*/ 894301 w 1788601"/>
                  <a:gd name="connsiteY1" fmla="*/ 0 h 1751258"/>
                  <a:gd name="connsiteX2" fmla="*/ 1788602 w 1788601"/>
                  <a:gd name="connsiteY2" fmla="*/ 875629 h 1751258"/>
                  <a:gd name="connsiteX3" fmla="*/ 894301 w 1788601"/>
                  <a:gd name="connsiteY3" fmla="*/ 1751258 h 1751258"/>
                  <a:gd name="connsiteX4" fmla="*/ 0 w 1788601"/>
                  <a:gd name="connsiteY4" fmla="*/ 875629 h 1751258"/>
                  <a:gd name="connsiteX0" fmla="*/ 0 w 1475335"/>
                  <a:gd name="connsiteY0" fmla="*/ 1132487 h 1760083"/>
                  <a:gd name="connsiteX1" fmla="*/ 581034 w 1475335"/>
                  <a:gd name="connsiteY1" fmla="*/ 2858 h 1760083"/>
                  <a:gd name="connsiteX2" fmla="*/ 1475335 w 1475335"/>
                  <a:gd name="connsiteY2" fmla="*/ 878487 h 1760083"/>
                  <a:gd name="connsiteX3" fmla="*/ 581034 w 1475335"/>
                  <a:gd name="connsiteY3" fmla="*/ 1754116 h 1760083"/>
                  <a:gd name="connsiteX4" fmla="*/ 0 w 1475335"/>
                  <a:gd name="connsiteY4" fmla="*/ 1132487 h 1760083"/>
                  <a:gd name="connsiteX0" fmla="*/ 498 w 1475833"/>
                  <a:gd name="connsiteY0" fmla="*/ 783948 h 1408477"/>
                  <a:gd name="connsiteX1" fmla="*/ 674665 w 1475833"/>
                  <a:gd name="connsiteY1" fmla="*/ 9919 h 1408477"/>
                  <a:gd name="connsiteX2" fmla="*/ 1475833 w 1475833"/>
                  <a:gd name="connsiteY2" fmla="*/ 529948 h 1408477"/>
                  <a:gd name="connsiteX3" fmla="*/ 581532 w 1475833"/>
                  <a:gd name="connsiteY3" fmla="*/ 1405577 h 1408477"/>
                  <a:gd name="connsiteX4" fmla="*/ 498 w 1475833"/>
                  <a:gd name="connsiteY4" fmla="*/ 783948 h 1408477"/>
                  <a:gd name="connsiteX0" fmla="*/ 498 w 1475833"/>
                  <a:gd name="connsiteY0" fmla="*/ 913687 h 1420368"/>
                  <a:gd name="connsiteX1" fmla="*/ 674665 w 1475833"/>
                  <a:gd name="connsiteY1" fmla="*/ 16891 h 1420368"/>
                  <a:gd name="connsiteX2" fmla="*/ 1475833 w 1475833"/>
                  <a:gd name="connsiteY2" fmla="*/ 536920 h 1420368"/>
                  <a:gd name="connsiteX3" fmla="*/ 581532 w 1475833"/>
                  <a:gd name="connsiteY3" fmla="*/ 1412549 h 1420368"/>
                  <a:gd name="connsiteX4" fmla="*/ 498 w 1475833"/>
                  <a:gd name="connsiteY4" fmla="*/ 913687 h 1420368"/>
                  <a:gd name="connsiteX0" fmla="*/ 7291 w 1482626"/>
                  <a:gd name="connsiteY0" fmla="*/ 913687 h 1430113"/>
                  <a:gd name="connsiteX1" fmla="*/ 681458 w 1482626"/>
                  <a:gd name="connsiteY1" fmla="*/ 16891 h 1430113"/>
                  <a:gd name="connsiteX2" fmla="*/ 1482626 w 1482626"/>
                  <a:gd name="connsiteY2" fmla="*/ 536920 h 1430113"/>
                  <a:gd name="connsiteX3" fmla="*/ 588325 w 1482626"/>
                  <a:gd name="connsiteY3" fmla="*/ 1412549 h 1430113"/>
                  <a:gd name="connsiteX4" fmla="*/ 7291 w 1482626"/>
                  <a:gd name="connsiteY4" fmla="*/ 913687 h 1430113"/>
                  <a:gd name="connsiteX0" fmla="*/ 8729 w 1393636"/>
                  <a:gd name="connsiteY0" fmla="*/ 921425 h 1431636"/>
                  <a:gd name="connsiteX1" fmla="*/ 592468 w 1393636"/>
                  <a:gd name="connsiteY1" fmla="*/ 17324 h 1431636"/>
                  <a:gd name="connsiteX2" fmla="*/ 1393636 w 1393636"/>
                  <a:gd name="connsiteY2" fmla="*/ 537353 h 1431636"/>
                  <a:gd name="connsiteX3" fmla="*/ 499335 w 1393636"/>
                  <a:gd name="connsiteY3" fmla="*/ 1412982 h 1431636"/>
                  <a:gd name="connsiteX4" fmla="*/ 8729 w 1393636"/>
                  <a:gd name="connsiteY4" fmla="*/ 921425 h 1431636"/>
                  <a:gd name="connsiteX0" fmla="*/ 3023 w 1387930"/>
                  <a:gd name="connsiteY0" fmla="*/ 921425 h 1465683"/>
                  <a:gd name="connsiteX1" fmla="*/ 586762 w 1387930"/>
                  <a:gd name="connsiteY1" fmla="*/ 17324 h 1465683"/>
                  <a:gd name="connsiteX2" fmla="*/ 1387930 w 1387930"/>
                  <a:gd name="connsiteY2" fmla="*/ 537353 h 1465683"/>
                  <a:gd name="connsiteX3" fmla="*/ 493629 w 1387930"/>
                  <a:gd name="connsiteY3" fmla="*/ 1412982 h 1465683"/>
                  <a:gd name="connsiteX4" fmla="*/ 3023 w 1387930"/>
                  <a:gd name="connsiteY4" fmla="*/ 921425 h 1465683"/>
                  <a:gd name="connsiteX0" fmla="*/ 15892 w 1400799"/>
                  <a:gd name="connsiteY0" fmla="*/ 921425 h 1432271"/>
                  <a:gd name="connsiteX1" fmla="*/ 599631 w 1400799"/>
                  <a:gd name="connsiteY1" fmla="*/ 17324 h 1432271"/>
                  <a:gd name="connsiteX2" fmla="*/ 1400799 w 1400799"/>
                  <a:gd name="connsiteY2" fmla="*/ 537353 h 1432271"/>
                  <a:gd name="connsiteX3" fmla="*/ 506498 w 1400799"/>
                  <a:gd name="connsiteY3" fmla="*/ 1412982 h 1432271"/>
                  <a:gd name="connsiteX4" fmla="*/ 15892 w 1400799"/>
                  <a:gd name="connsiteY4" fmla="*/ 921425 h 1432271"/>
                  <a:gd name="connsiteX0" fmla="*/ 99 w 1385006"/>
                  <a:gd name="connsiteY0" fmla="*/ 921425 h 1432271"/>
                  <a:gd name="connsiteX1" fmla="*/ 583838 w 1385006"/>
                  <a:gd name="connsiteY1" fmla="*/ 17324 h 1432271"/>
                  <a:gd name="connsiteX2" fmla="*/ 1385006 w 1385006"/>
                  <a:gd name="connsiteY2" fmla="*/ 537353 h 1432271"/>
                  <a:gd name="connsiteX3" fmla="*/ 490705 w 1385006"/>
                  <a:gd name="connsiteY3" fmla="*/ 1412982 h 1432271"/>
                  <a:gd name="connsiteX4" fmla="*/ 99 w 1385006"/>
                  <a:gd name="connsiteY4" fmla="*/ 921425 h 1432271"/>
                  <a:gd name="connsiteX0" fmla="*/ 5605 w 1390512"/>
                  <a:gd name="connsiteY0" fmla="*/ 921425 h 1428884"/>
                  <a:gd name="connsiteX1" fmla="*/ 589344 w 1390512"/>
                  <a:gd name="connsiteY1" fmla="*/ 17324 h 1428884"/>
                  <a:gd name="connsiteX2" fmla="*/ 1390512 w 1390512"/>
                  <a:gd name="connsiteY2" fmla="*/ 537353 h 1428884"/>
                  <a:gd name="connsiteX3" fmla="*/ 496211 w 1390512"/>
                  <a:gd name="connsiteY3" fmla="*/ 1412982 h 1428884"/>
                  <a:gd name="connsiteX4" fmla="*/ 5605 w 1390512"/>
                  <a:gd name="connsiteY4" fmla="*/ 921425 h 1428884"/>
                  <a:gd name="connsiteX0" fmla="*/ 5235 w 1420284"/>
                  <a:gd name="connsiteY0" fmla="*/ 905950 h 1426238"/>
                  <a:gd name="connsiteX1" fmla="*/ 619116 w 1420284"/>
                  <a:gd name="connsiteY1" fmla="*/ 16459 h 1426238"/>
                  <a:gd name="connsiteX2" fmla="*/ 1420284 w 1420284"/>
                  <a:gd name="connsiteY2" fmla="*/ 536488 h 1426238"/>
                  <a:gd name="connsiteX3" fmla="*/ 525983 w 1420284"/>
                  <a:gd name="connsiteY3" fmla="*/ 1412117 h 1426238"/>
                  <a:gd name="connsiteX4" fmla="*/ 5235 w 1420284"/>
                  <a:gd name="connsiteY4" fmla="*/ 905950 h 1426238"/>
                  <a:gd name="connsiteX0" fmla="*/ 5236 w 1420284"/>
                  <a:gd name="connsiteY0" fmla="*/ 905949 h 1426238"/>
                  <a:gd name="connsiteX1" fmla="*/ 619116 w 1420284"/>
                  <a:gd name="connsiteY1" fmla="*/ 16459 h 1426238"/>
                  <a:gd name="connsiteX2" fmla="*/ 1420284 w 1420284"/>
                  <a:gd name="connsiteY2" fmla="*/ 536488 h 1426238"/>
                  <a:gd name="connsiteX3" fmla="*/ 525983 w 1420284"/>
                  <a:gd name="connsiteY3" fmla="*/ 1412117 h 1426238"/>
                  <a:gd name="connsiteX4" fmla="*/ 5236 w 1420284"/>
                  <a:gd name="connsiteY4" fmla="*/ 905949 h 1426238"/>
                  <a:gd name="connsiteX0" fmla="*/ 157 w 1415205"/>
                  <a:gd name="connsiteY0" fmla="*/ 905949 h 1513295"/>
                  <a:gd name="connsiteX1" fmla="*/ 614037 w 1415205"/>
                  <a:gd name="connsiteY1" fmla="*/ 16459 h 1513295"/>
                  <a:gd name="connsiteX2" fmla="*/ 1415205 w 1415205"/>
                  <a:gd name="connsiteY2" fmla="*/ 536488 h 1513295"/>
                  <a:gd name="connsiteX3" fmla="*/ 520904 w 1415205"/>
                  <a:gd name="connsiteY3" fmla="*/ 1412117 h 1513295"/>
                  <a:gd name="connsiteX4" fmla="*/ 157 w 1415205"/>
                  <a:gd name="connsiteY4" fmla="*/ 905949 h 1513295"/>
                  <a:gd name="connsiteX0" fmla="*/ 157 w 1415205"/>
                  <a:gd name="connsiteY0" fmla="*/ 905949 h 1489353"/>
                  <a:gd name="connsiteX1" fmla="*/ 614037 w 1415205"/>
                  <a:gd name="connsiteY1" fmla="*/ 16459 h 1489353"/>
                  <a:gd name="connsiteX2" fmla="*/ 1415205 w 1415205"/>
                  <a:gd name="connsiteY2" fmla="*/ 536488 h 1489353"/>
                  <a:gd name="connsiteX3" fmla="*/ 520904 w 1415205"/>
                  <a:gd name="connsiteY3" fmla="*/ 1412117 h 1489353"/>
                  <a:gd name="connsiteX4" fmla="*/ 157 w 1415205"/>
                  <a:gd name="connsiteY4" fmla="*/ 905949 h 1489353"/>
                  <a:gd name="connsiteX0" fmla="*/ 703 w 1415751"/>
                  <a:gd name="connsiteY0" fmla="*/ 905949 h 1324493"/>
                  <a:gd name="connsiteX1" fmla="*/ 614583 w 1415751"/>
                  <a:gd name="connsiteY1" fmla="*/ 16459 h 1324493"/>
                  <a:gd name="connsiteX2" fmla="*/ 1415751 w 1415751"/>
                  <a:gd name="connsiteY2" fmla="*/ 536488 h 1324493"/>
                  <a:gd name="connsiteX3" fmla="*/ 732448 w 1415751"/>
                  <a:gd name="connsiteY3" fmla="*/ 1324456 h 1324493"/>
                  <a:gd name="connsiteX4" fmla="*/ 703 w 1415751"/>
                  <a:gd name="connsiteY4" fmla="*/ 905949 h 1324493"/>
                  <a:gd name="connsiteX0" fmla="*/ 1187 w 1416235"/>
                  <a:gd name="connsiteY0" fmla="*/ 905949 h 1266062"/>
                  <a:gd name="connsiteX1" fmla="*/ 615067 w 1416235"/>
                  <a:gd name="connsiteY1" fmla="*/ 16459 h 1266062"/>
                  <a:gd name="connsiteX2" fmla="*/ 1416235 w 1416235"/>
                  <a:gd name="connsiteY2" fmla="*/ 536488 h 1266062"/>
                  <a:gd name="connsiteX3" fmla="*/ 770612 w 1416235"/>
                  <a:gd name="connsiteY3" fmla="*/ 1266016 h 1266062"/>
                  <a:gd name="connsiteX4" fmla="*/ 1187 w 1416235"/>
                  <a:gd name="connsiteY4" fmla="*/ 905949 h 1266062"/>
                  <a:gd name="connsiteX0" fmla="*/ 1187 w 1427134"/>
                  <a:gd name="connsiteY0" fmla="*/ 905949 h 1298075"/>
                  <a:gd name="connsiteX1" fmla="*/ 615067 w 1427134"/>
                  <a:gd name="connsiteY1" fmla="*/ 16459 h 1298075"/>
                  <a:gd name="connsiteX2" fmla="*/ 1416235 w 1427134"/>
                  <a:gd name="connsiteY2" fmla="*/ 536488 h 1298075"/>
                  <a:gd name="connsiteX3" fmla="*/ 770612 w 1427134"/>
                  <a:gd name="connsiteY3" fmla="*/ 1266016 h 1298075"/>
                  <a:gd name="connsiteX4" fmla="*/ 1187 w 1427134"/>
                  <a:gd name="connsiteY4" fmla="*/ 905949 h 1298075"/>
                  <a:gd name="connsiteX0" fmla="*/ 1187 w 1445471"/>
                  <a:gd name="connsiteY0" fmla="*/ 905949 h 1340110"/>
                  <a:gd name="connsiteX1" fmla="*/ 615067 w 1445471"/>
                  <a:gd name="connsiteY1" fmla="*/ 16459 h 1340110"/>
                  <a:gd name="connsiteX2" fmla="*/ 1416235 w 1445471"/>
                  <a:gd name="connsiteY2" fmla="*/ 536488 h 1340110"/>
                  <a:gd name="connsiteX3" fmla="*/ 770612 w 1445471"/>
                  <a:gd name="connsiteY3" fmla="*/ 1266016 h 1340110"/>
                  <a:gd name="connsiteX4" fmla="*/ 1187 w 1445471"/>
                  <a:gd name="connsiteY4" fmla="*/ 905949 h 1340110"/>
                  <a:gd name="connsiteX0" fmla="*/ 6632 w 1551483"/>
                  <a:gd name="connsiteY0" fmla="*/ 905949 h 1320581"/>
                  <a:gd name="connsiteX1" fmla="*/ 620512 w 1551483"/>
                  <a:gd name="connsiteY1" fmla="*/ 16459 h 1320581"/>
                  <a:gd name="connsiteX2" fmla="*/ 1421680 w 1551483"/>
                  <a:gd name="connsiteY2" fmla="*/ 536488 h 1320581"/>
                  <a:gd name="connsiteX3" fmla="*/ 1017199 w 1551483"/>
                  <a:gd name="connsiteY3" fmla="*/ 1244099 h 1320581"/>
                  <a:gd name="connsiteX4" fmla="*/ 6632 w 1551483"/>
                  <a:gd name="connsiteY4" fmla="*/ 905949 h 1320581"/>
                  <a:gd name="connsiteX0" fmla="*/ 7311 w 1708714"/>
                  <a:gd name="connsiteY0" fmla="*/ 920425 h 1274188"/>
                  <a:gd name="connsiteX1" fmla="*/ 621191 w 1708714"/>
                  <a:gd name="connsiteY1" fmla="*/ 30935 h 1274188"/>
                  <a:gd name="connsiteX2" fmla="*/ 1708714 w 1708714"/>
                  <a:gd name="connsiteY2" fmla="*/ 470605 h 1274188"/>
                  <a:gd name="connsiteX3" fmla="*/ 1017878 w 1708714"/>
                  <a:gd name="connsiteY3" fmla="*/ 1258575 h 1274188"/>
                  <a:gd name="connsiteX4" fmla="*/ 7311 w 1708714"/>
                  <a:gd name="connsiteY4" fmla="*/ 920425 h 1274188"/>
                  <a:gd name="connsiteX0" fmla="*/ 9380 w 1590213"/>
                  <a:gd name="connsiteY0" fmla="*/ 896966 h 1270438"/>
                  <a:gd name="connsiteX1" fmla="*/ 502690 w 1590213"/>
                  <a:gd name="connsiteY1" fmla="*/ 29393 h 1270438"/>
                  <a:gd name="connsiteX2" fmla="*/ 1590213 w 1590213"/>
                  <a:gd name="connsiteY2" fmla="*/ 469063 h 1270438"/>
                  <a:gd name="connsiteX3" fmla="*/ 899377 w 1590213"/>
                  <a:gd name="connsiteY3" fmla="*/ 1257033 h 1270438"/>
                  <a:gd name="connsiteX4" fmla="*/ 9380 w 1590213"/>
                  <a:gd name="connsiteY4" fmla="*/ 896966 h 127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213" h="1270438">
                    <a:moveTo>
                      <a:pt x="9380" y="896966"/>
                    </a:moveTo>
                    <a:cubicBezTo>
                      <a:pt x="-56735" y="692359"/>
                      <a:pt x="239218" y="100710"/>
                      <a:pt x="502690" y="29393"/>
                    </a:cubicBezTo>
                    <a:cubicBezTo>
                      <a:pt x="766162" y="-41924"/>
                      <a:pt x="1590213" y="-14534"/>
                      <a:pt x="1590213" y="469063"/>
                    </a:cubicBezTo>
                    <a:cubicBezTo>
                      <a:pt x="1590213" y="952660"/>
                      <a:pt x="1162849" y="1185716"/>
                      <a:pt x="899377" y="1257033"/>
                    </a:cubicBezTo>
                    <a:cubicBezTo>
                      <a:pt x="635905" y="1328350"/>
                      <a:pt x="75495" y="1101573"/>
                      <a:pt x="9380" y="896966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B62F71FD-7286-A91A-E27A-78FBA1E43C26}"/>
                  </a:ext>
                </a:extLst>
              </p:cNvPr>
              <p:cNvSpPr/>
              <p:nvPr/>
            </p:nvSpPr>
            <p:spPr>
              <a:xfrm>
                <a:off x="6071607" y="1823110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3" name="椭圆 602">
                <a:extLst>
                  <a:ext uri="{FF2B5EF4-FFF2-40B4-BE49-F238E27FC236}">
                    <a16:creationId xmlns:a16="http://schemas.microsoft.com/office/drawing/2014/main" id="{B3C6AC56-91BD-3C0B-5A8F-39EF7FCB2E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6329" y="1952314"/>
                <a:ext cx="90743" cy="90728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9C05212C-C88A-0752-199D-37B91263AA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86118" y="2075917"/>
                <a:ext cx="90743" cy="90728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E2B9409-7FCE-27C7-27C2-39B4C9D5DD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35143" y="2224203"/>
                <a:ext cx="90743" cy="90728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829530D3-BA62-FC18-73C3-9CFD30ADCA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1600" y="2398680"/>
                <a:ext cx="90743" cy="90728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07" name="直接连接符 606">
                <a:extLst>
                  <a:ext uri="{FF2B5EF4-FFF2-40B4-BE49-F238E27FC236}">
                    <a16:creationId xmlns:a16="http://schemas.microsoft.com/office/drawing/2014/main" id="{C4E97FF7-EA60-748E-CCFE-89595E319318}"/>
                  </a:ext>
                </a:extLst>
              </p:cNvPr>
              <p:cNvCxnSpPr>
                <a:cxnSpLocks/>
                <a:stCxn id="603" idx="6"/>
                <a:endCxn id="604" idx="2"/>
              </p:cNvCxnSpPr>
              <p:nvPr/>
            </p:nvCxnSpPr>
            <p:spPr>
              <a:xfrm>
                <a:off x="6297072" y="1997678"/>
                <a:ext cx="389046" cy="12360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08" name="直接连接符 607">
                <a:extLst>
                  <a:ext uri="{FF2B5EF4-FFF2-40B4-BE49-F238E27FC236}">
                    <a16:creationId xmlns:a16="http://schemas.microsoft.com/office/drawing/2014/main" id="{BBA34EDA-524B-CFD2-C712-FAD59967E3D5}"/>
                  </a:ext>
                </a:extLst>
              </p:cNvPr>
              <p:cNvCxnSpPr>
                <a:cxnSpLocks/>
                <a:stCxn id="604" idx="3"/>
                <a:endCxn id="606" idx="7"/>
              </p:cNvCxnSpPr>
              <p:nvPr/>
            </p:nvCxnSpPr>
            <p:spPr>
              <a:xfrm flipH="1">
                <a:off x="6489054" y="2153358"/>
                <a:ext cx="210353" cy="258609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AB515A2D-B37A-94B5-2A5C-6CFAD494B862}"/>
                  </a:ext>
                </a:extLst>
              </p:cNvPr>
              <p:cNvCxnSpPr>
                <a:cxnSpLocks/>
                <a:stCxn id="603" idx="4"/>
                <a:endCxn id="605" idx="0"/>
              </p:cNvCxnSpPr>
              <p:nvPr/>
            </p:nvCxnSpPr>
            <p:spPr>
              <a:xfrm>
                <a:off x="6251701" y="2043042"/>
                <a:ext cx="28814" cy="18116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610" name="直接连接符 609">
                <a:extLst>
                  <a:ext uri="{FF2B5EF4-FFF2-40B4-BE49-F238E27FC236}">
                    <a16:creationId xmlns:a16="http://schemas.microsoft.com/office/drawing/2014/main" id="{0C194163-7FDA-31BE-977F-2B52D9586A51}"/>
                  </a:ext>
                </a:extLst>
              </p:cNvPr>
              <p:cNvCxnSpPr>
                <a:cxnSpLocks/>
                <a:stCxn id="606" idx="1"/>
                <a:endCxn id="605" idx="5"/>
              </p:cNvCxnSpPr>
              <p:nvPr/>
            </p:nvCxnSpPr>
            <p:spPr>
              <a:xfrm flipH="1" flipV="1">
                <a:off x="6312597" y="2301644"/>
                <a:ext cx="112292" cy="11032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61492277-A841-978E-F505-D4C6E98B60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9124" y="3408890"/>
              <a:ext cx="554435" cy="554435"/>
              <a:chOff x="7681806" y="2930672"/>
              <a:chExt cx="782344" cy="782344"/>
            </a:xfrm>
          </p:grpSpPr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977CC4EA-7507-7AA0-8A4F-6854117937B2}"/>
                  </a:ext>
                </a:extLst>
              </p:cNvPr>
              <p:cNvSpPr/>
              <p:nvPr/>
            </p:nvSpPr>
            <p:spPr>
              <a:xfrm>
                <a:off x="7681806" y="2930672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3" name="椭圆 592">
                <a:extLst>
                  <a:ext uri="{FF2B5EF4-FFF2-40B4-BE49-F238E27FC236}">
                    <a16:creationId xmlns:a16="http://schemas.microsoft.com/office/drawing/2014/main" id="{9A490F55-E7E6-7CED-9AAA-B147F86C5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6528" y="3059876"/>
                <a:ext cx="90743" cy="90728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4" name="椭圆 593">
                <a:extLst>
                  <a:ext uri="{FF2B5EF4-FFF2-40B4-BE49-F238E27FC236}">
                    <a16:creationId xmlns:a16="http://schemas.microsoft.com/office/drawing/2014/main" id="{9B168523-0D3C-D15F-C804-266A15B6C5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96317" y="3183479"/>
                <a:ext cx="90743" cy="9072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5" name="椭圆 594">
                <a:extLst>
                  <a:ext uri="{FF2B5EF4-FFF2-40B4-BE49-F238E27FC236}">
                    <a16:creationId xmlns:a16="http://schemas.microsoft.com/office/drawing/2014/main" id="{5D2CA866-CE43-A9F6-A255-1CD8AE5AA8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42082" y="3414688"/>
                <a:ext cx="90743" cy="90728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96" name="直接连接符 595">
                <a:extLst>
                  <a:ext uri="{FF2B5EF4-FFF2-40B4-BE49-F238E27FC236}">
                    <a16:creationId xmlns:a16="http://schemas.microsoft.com/office/drawing/2014/main" id="{7CABA7CC-4466-B1E6-D879-C64EA328AEF0}"/>
                  </a:ext>
                </a:extLst>
              </p:cNvPr>
              <p:cNvCxnSpPr>
                <a:cxnSpLocks/>
                <a:stCxn id="593" idx="6"/>
                <a:endCxn id="594" idx="2"/>
              </p:cNvCxnSpPr>
              <p:nvPr/>
            </p:nvCxnSpPr>
            <p:spPr>
              <a:xfrm>
                <a:off x="7907271" y="3105240"/>
                <a:ext cx="389046" cy="12360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597" name="直接连接符 596">
                <a:extLst>
                  <a:ext uri="{FF2B5EF4-FFF2-40B4-BE49-F238E27FC236}">
                    <a16:creationId xmlns:a16="http://schemas.microsoft.com/office/drawing/2014/main" id="{B8931FD1-8680-76ED-C74A-BEDF5C36818B}"/>
                  </a:ext>
                </a:extLst>
              </p:cNvPr>
              <p:cNvCxnSpPr>
                <a:cxnSpLocks/>
                <a:stCxn id="594" idx="3"/>
                <a:endCxn id="595" idx="7"/>
              </p:cNvCxnSpPr>
              <p:nvPr/>
            </p:nvCxnSpPr>
            <p:spPr>
              <a:xfrm flipH="1">
                <a:off x="8019536" y="3260920"/>
                <a:ext cx="290070" cy="167055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598" name="直接连接符 597">
                <a:extLst>
                  <a:ext uri="{FF2B5EF4-FFF2-40B4-BE49-F238E27FC236}">
                    <a16:creationId xmlns:a16="http://schemas.microsoft.com/office/drawing/2014/main" id="{0121939B-86C2-83B0-9CFD-89E8B10349E3}"/>
                  </a:ext>
                </a:extLst>
              </p:cNvPr>
              <p:cNvCxnSpPr>
                <a:cxnSpLocks/>
                <a:stCxn id="593" idx="4"/>
                <a:endCxn id="595" idx="1"/>
              </p:cNvCxnSpPr>
              <p:nvPr/>
            </p:nvCxnSpPr>
            <p:spPr>
              <a:xfrm>
                <a:off x="7861900" y="3150604"/>
                <a:ext cx="93471" cy="27737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grpSp>
          <p:nvGrpSpPr>
            <p:cNvPr id="526" name="组合 525">
              <a:extLst>
                <a:ext uri="{FF2B5EF4-FFF2-40B4-BE49-F238E27FC236}">
                  <a16:creationId xmlns:a16="http://schemas.microsoft.com/office/drawing/2014/main" id="{B53205C3-10CA-C7B5-BB28-1B7D08242F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9124" y="2175750"/>
              <a:ext cx="554435" cy="554435"/>
              <a:chOff x="7681806" y="2930672"/>
              <a:chExt cx="782344" cy="782344"/>
            </a:xfrm>
          </p:grpSpPr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ED0FFC12-D09E-0A26-56A5-E7E0E4379741}"/>
                  </a:ext>
                </a:extLst>
              </p:cNvPr>
              <p:cNvSpPr/>
              <p:nvPr/>
            </p:nvSpPr>
            <p:spPr>
              <a:xfrm>
                <a:off x="7681806" y="2930672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6" name="椭圆 585">
                <a:extLst>
                  <a:ext uri="{FF2B5EF4-FFF2-40B4-BE49-F238E27FC236}">
                    <a16:creationId xmlns:a16="http://schemas.microsoft.com/office/drawing/2014/main" id="{9A1C2BDA-3C07-1B8D-54EC-DE0A64775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6528" y="3059876"/>
                <a:ext cx="90743" cy="90728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7" name="椭圆 586">
                <a:extLst>
                  <a:ext uri="{FF2B5EF4-FFF2-40B4-BE49-F238E27FC236}">
                    <a16:creationId xmlns:a16="http://schemas.microsoft.com/office/drawing/2014/main" id="{0205DBAD-D2B2-DC62-1505-0C1BC1A4D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96317" y="3183479"/>
                <a:ext cx="90743" cy="9072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8" name="椭圆 587">
                <a:extLst>
                  <a:ext uri="{FF2B5EF4-FFF2-40B4-BE49-F238E27FC236}">
                    <a16:creationId xmlns:a16="http://schemas.microsoft.com/office/drawing/2014/main" id="{316D0DBE-95BD-78FE-D3CC-05A6B28C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42082" y="3414688"/>
                <a:ext cx="90743" cy="90728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89" name="直接连接符 588">
                <a:extLst>
                  <a:ext uri="{FF2B5EF4-FFF2-40B4-BE49-F238E27FC236}">
                    <a16:creationId xmlns:a16="http://schemas.microsoft.com/office/drawing/2014/main" id="{16DE1878-9A44-BA72-94CF-14B2F014F63A}"/>
                  </a:ext>
                </a:extLst>
              </p:cNvPr>
              <p:cNvCxnSpPr>
                <a:cxnSpLocks/>
                <a:stCxn id="586" idx="6"/>
                <a:endCxn id="587" idx="2"/>
              </p:cNvCxnSpPr>
              <p:nvPr/>
            </p:nvCxnSpPr>
            <p:spPr>
              <a:xfrm>
                <a:off x="7907271" y="3105240"/>
                <a:ext cx="389046" cy="12360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590" name="直接连接符 589">
                <a:extLst>
                  <a:ext uri="{FF2B5EF4-FFF2-40B4-BE49-F238E27FC236}">
                    <a16:creationId xmlns:a16="http://schemas.microsoft.com/office/drawing/2014/main" id="{52DAF97C-B761-7A5C-18C0-AF86FFC14549}"/>
                  </a:ext>
                </a:extLst>
              </p:cNvPr>
              <p:cNvCxnSpPr>
                <a:cxnSpLocks/>
                <a:stCxn id="587" idx="3"/>
                <a:endCxn id="588" idx="7"/>
              </p:cNvCxnSpPr>
              <p:nvPr/>
            </p:nvCxnSpPr>
            <p:spPr>
              <a:xfrm flipH="1">
                <a:off x="8019536" y="3260920"/>
                <a:ext cx="290070" cy="167055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591" name="直接连接符 590">
                <a:extLst>
                  <a:ext uri="{FF2B5EF4-FFF2-40B4-BE49-F238E27FC236}">
                    <a16:creationId xmlns:a16="http://schemas.microsoft.com/office/drawing/2014/main" id="{FB264081-28F9-FE61-5FC4-81F5744B5604}"/>
                  </a:ext>
                </a:extLst>
              </p:cNvPr>
              <p:cNvCxnSpPr>
                <a:cxnSpLocks/>
                <a:stCxn id="586" idx="4"/>
                <a:endCxn id="588" idx="1"/>
              </p:cNvCxnSpPr>
              <p:nvPr/>
            </p:nvCxnSpPr>
            <p:spPr>
              <a:xfrm>
                <a:off x="7861900" y="3150604"/>
                <a:ext cx="93471" cy="27737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grpSp>
          <p:nvGrpSpPr>
            <p:cNvPr id="527" name="组合 526">
              <a:extLst>
                <a:ext uri="{FF2B5EF4-FFF2-40B4-BE49-F238E27FC236}">
                  <a16:creationId xmlns:a16="http://schemas.microsoft.com/office/drawing/2014/main" id="{EF9C72F0-56D3-8CA7-8B69-06306B1F6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9124" y="1318605"/>
              <a:ext cx="554435" cy="554435"/>
              <a:chOff x="7681806" y="2930672"/>
              <a:chExt cx="782344" cy="782344"/>
            </a:xfrm>
          </p:grpSpPr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67A13957-758F-2FBA-E960-D54E82EA2CA4}"/>
                  </a:ext>
                </a:extLst>
              </p:cNvPr>
              <p:cNvSpPr/>
              <p:nvPr/>
            </p:nvSpPr>
            <p:spPr>
              <a:xfrm>
                <a:off x="7681806" y="2930672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9" name="椭圆 578">
                <a:extLst>
                  <a:ext uri="{FF2B5EF4-FFF2-40B4-BE49-F238E27FC236}">
                    <a16:creationId xmlns:a16="http://schemas.microsoft.com/office/drawing/2014/main" id="{B74CCE4D-0A57-69D3-8AFC-5C45153A20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6528" y="3059876"/>
                <a:ext cx="90743" cy="90728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B59DE8C3-B381-299D-6E1B-34B312DD0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96317" y="3183479"/>
                <a:ext cx="90743" cy="9072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1" name="椭圆 580">
                <a:extLst>
                  <a:ext uri="{FF2B5EF4-FFF2-40B4-BE49-F238E27FC236}">
                    <a16:creationId xmlns:a16="http://schemas.microsoft.com/office/drawing/2014/main" id="{C09276A0-E0DE-BB08-C666-A2788637A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42082" y="3414688"/>
                <a:ext cx="90743" cy="90728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82" name="直接连接符 581">
                <a:extLst>
                  <a:ext uri="{FF2B5EF4-FFF2-40B4-BE49-F238E27FC236}">
                    <a16:creationId xmlns:a16="http://schemas.microsoft.com/office/drawing/2014/main" id="{B183AAB1-1D4D-75E2-0BA4-DC09D6C1B3FB}"/>
                  </a:ext>
                </a:extLst>
              </p:cNvPr>
              <p:cNvCxnSpPr>
                <a:cxnSpLocks/>
                <a:stCxn id="579" idx="6"/>
                <a:endCxn id="580" idx="2"/>
              </p:cNvCxnSpPr>
              <p:nvPr/>
            </p:nvCxnSpPr>
            <p:spPr>
              <a:xfrm>
                <a:off x="7907271" y="3105240"/>
                <a:ext cx="389046" cy="12360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583" name="直接连接符 582">
                <a:extLst>
                  <a:ext uri="{FF2B5EF4-FFF2-40B4-BE49-F238E27FC236}">
                    <a16:creationId xmlns:a16="http://schemas.microsoft.com/office/drawing/2014/main" id="{9FB32466-321F-59BC-D2FB-EAC231D16FE0}"/>
                  </a:ext>
                </a:extLst>
              </p:cNvPr>
              <p:cNvCxnSpPr>
                <a:cxnSpLocks/>
                <a:stCxn id="580" idx="3"/>
                <a:endCxn id="581" idx="7"/>
              </p:cNvCxnSpPr>
              <p:nvPr/>
            </p:nvCxnSpPr>
            <p:spPr>
              <a:xfrm flipH="1">
                <a:off x="8019536" y="3260920"/>
                <a:ext cx="290070" cy="167055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584" name="直接连接符 583">
                <a:extLst>
                  <a:ext uri="{FF2B5EF4-FFF2-40B4-BE49-F238E27FC236}">
                    <a16:creationId xmlns:a16="http://schemas.microsoft.com/office/drawing/2014/main" id="{D5135770-BDF4-D5FD-303C-7A9EC1AF64CD}"/>
                  </a:ext>
                </a:extLst>
              </p:cNvPr>
              <p:cNvCxnSpPr>
                <a:cxnSpLocks/>
                <a:stCxn id="579" idx="4"/>
                <a:endCxn id="581" idx="1"/>
              </p:cNvCxnSpPr>
              <p:nvPr/>
            </p:nvCxnSpPr>
            <p:spPr>
              <a:xfrm>
                <a:off x="7861900" y="3150604"/>
                <a:ext cx="93471" cy="27737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716C34D0-DA94-D6CC-EB99-11F6BCA4D319}"/>
                </a:ext>
              </a:extLst>
            </p:cNvPr>
            <p:cNvGrpSpPr/>
            <p:nvPr/>
          </p:nvGrpSpPr>
          <p:grpSpPr>
            <a:xfrm>
              <a:off x="7005502" y="2306392"/>
              <a:ext cx="692464" cy="692464"/>
              <a:chOff x="10181314" y="2406636"/>
              <a:chExt cx="782344" cy="782344"/>
            </a:xfrm>
          </p:grpSpPr>
          <p:sp>
            <p:nvSpPr>
              <p:cNvPr id="569" name="椭圆 28">
                <a:extLst>
                  <a:ext uri="{FF2B5EF4-FFF2-40B4-BE49-F238E27FC236}">
                    <a16:creationId xmlns:a16="http://schemas.microsoft.com/office/drawing/2014/main" id="{17EDFF81-6765-9D46-75B3-D3DCF320D347}"/>
                  </a:ext>
                </a:extLst>
              </p:cNvPr>
              <p:cNvSpPr/>
              <p:nvPr/>
            </p:nvSpPr>
            <p:spPr>
              <a:xfrm>
                <a:off x="10707626" y="2599901"/>
                <a:ext cx="213168" cy="357676"/>
              </a:xfrm>
              <a:custGeom>
                <a:avLst/>
                <a:gdLst>
                  <a:gd name="connsiteX0" fmla="*/ 0 w 1276038"/>
                  <a:gd name="connsiteY0" fmla="*/ 1126229 h 2252457"/>
                  <a:gd name="connsiteX1" fmla="*/ 638019 w 1276038"/>
                  <a:gd name="connsiteY1" fmla="*/ 0 h 2252457"/>
                  <a:gd name="connsiteX2" fmla="*/ 1276038 w 1276038"/>
                  <a:gd name="connsiteY2" fmla="*/ 1126229 h 2252457"/>
                  <a:gd name="connsiteX3" fmla="*/ 638019 w 1276038"/>
                  <a:gd name="connsiteY3" fmla="*/ 2252458 h 2252457"/>
                  <a:gd name="connsiteX4" fmla="*/ 0 w 1276038"/>
                  <a:gd name="connsiteY4" fmla="*/ 1126229 h 2252457"/>
                  <a:gd name="connsiteX0" fmla="*/ 0 w 1013571"/>
                  <a:gd name="connsiteY0" fmla="*/ 1126229 h 2252458"/>
                  <a:gd name="connsiteX1" fmla="*/ 638019 w 1013571"/>
                  <a:gd name="connsiteY1" fmla="*/ 0 h 2252458"/>
                  <a:gd name="connsiteX2" fmla="*/ 1013571 w 1013571"/>
                  <a:gd name="connsiteY2" fmla="*/ 1121996 h 2252458"/>
                  <a:gd name="connsiteX3" fmla="*/ 638019 w 1013571"/>
                  <a:gd name="connsiteY3" fmla="*/ 2252458 h 2252458"/>
                  <a:gd name="connsiteX4" fmla="*/ 0 w 1013571"/>
                  <a:gd name="connsiteY4" fmla="*/ 1126229 h 2252458"/>
                  <a:gd name="connsiteX0" fmla="*/ 0 w 1174438"/>
                  <a:gd name="connsiteY0" fmla="*/ 1126229 h 2252458"/>
                  <a:gd name="connsiteX1" fmla="*/ 638019 w 1174438"/>
                  <a:gd name="connsiteY1" fmla="*/ 0 h 2252458"/>
                  <a:gd name="connsiteX2" fmla="*/ 1174438 w 1174438"/>
                  <a:gd name="connsiteY2" fmla="*/ 1121996 h 2252458"/>
                  <a:gd name="connsiteX3" fmla="*/ 638019 w 1174438"/>
                  <a:gd name="connsiteY3" fmla="*/ 2252458 h 2252458"/>
                  <a:gd name="connsiteX4" fmla="*/ 0 w 1174438"/>
                  <a:gd name="connsiteY4" fmla="*/ 1126229 h 2252458"/>
                  <a:gd name="connsiteX0" fmla="*/ 57 w 1174495"/>
                  <a:gd name="connsiteY0" fmla="*/ 1071197 h 2197426"/>
                  <a:gd name="connsiteX1" fmla="*/ 604209 w 1174495"/>
                  <a:gd name="connsiteY1" fmla="*/ 1 h 2197426"/>
                  <a:gd name="connsiteX2" fmla="*/ 1174495 w 1174495"/>
                  <a:gd name="connsiteY2" fmla="*/ 1066964 h 2197426"/>
                  <a:gd name="connsiteX3" fmla="*/ 638076 w 1174495"/>
                  <a:gd name="connsiteY3" fmla="*/ 2197426 h 2197426"/>
                  <a:gd name="connsiteX4" fmla="*/ 57 w 1174495"/>
                  <a:gd name="connsiteY4" fmla="*/ 1071197 h 2197426"/>
                  <a:gd name="connsiteX0" fmla="*/ 59 w 1161797"/>
                  <a:gd name="connsiteY0" fmla="*/ 861144 h 2200605"/>
                  <a:gd name="connsiteX1" fmla="*/ 591511 w 1161797"/>
                  <a:gd name="connsiteY1" fmla="*/ 1615 h 2200605"/>
                  <a:gd name="connsiteX2" fmla="*/ 1161797 w 1161797"/>
                  <a:gd name="connsiteY2" fmla="*/ 1068578 h 2200605"/>
                  <a:gd name="connsiteX3" fmla="*/ 625378 w 1161797"/>
                  <a:gd name="connsiteY3" fmla="*/ 2199040 h 2200605"/>
                  <a:gd name="connsiteX4" fmla="*/ 59 w 1161797"/>
                  <a:gd name="connsiteY4" fmla="*/ 861144 h 2200605"/>
                  <a:gd name="connsiteX0" fmla="*/ 31563 w 1193301"/>
                  <a:gd name="connsiteY0" fmla="*/ 861670 h 2201131"/>
                  <a:gd name="connsiteX1" fmla="*/ 623015 w 1193301"/>
                  <a:gd name="connsiteY1" fmla="*/ 2141 h 2201131"/>
                  <a:gd name="connsiteX2" fmla="*/ 1193301 w 1193301"/>
                  <a:gd name="connsiteY2" fmla="*/ 1069104 h 2201131"/>
                  <a:gd name="connsiteX3" fmla="*/ 656882 w 1193301"/>
                  <a:gd name="connsiteY3" fmla="*/ 2199566 h 2201131"/>
                  <a:gd name="connsiteX4" fmla="*/ 31563 w 1193301"/>
                  <a:gd name="connsiteY4" fmla="*/ 861670 h 2201131"/>
                  <a:gd name="connsiteX0" fmla="*/ 442 w 1162180"/>
                  <a:gd name="connsiteY0" fmla="*/ 861149 h 2209055"/>
                  <a:gd name="connsiteX1" fmla="*/ 591894 w 1162180"/>
                  <a:gd name="connsiteY1" fmla="*/ 1620 h 2209055"/>
                  <a:gd name="connsiteX2" fmla="*/ 1162180 w 1162180"/>
                  <a:gd name="connsiteY2" fmla="*/ 1068583 h 2209055"/>
                  <a:gd name="connsiteX3" fmla="*/ 507227 w 1162180"/>
                  <a:gd name="connsiteY3" fmla="*/ 2207512 h 2209055"/>
                  <a:gd name="connsiteX4" fmla="*/ 442 w 1162180"/>
                  <a:gd name="connsiteY4" fmla="*/ 861149 h 2209055"/>
                  <a:gd name="connsiteX0" fmla="*/ 526 w 1162264"/>
                  <a:gd name="connsiteY0" fmla="*/ 861149 h 2207959"/>
                  <a:gd name="connsiteX1" fmla="*/ 591978 w 1162264"/>
                  <a:gd name="connsiteY1" fmla="*/ 1620 h 2207959"/>
                  <a:gd name="connsiteX2" fmla="*/ 1162264 w 1162264"/>
                  <a:gd name="connsiteY2" fmla="*/ 1068583 h 2207959"/>
                  <a:gd name="connsiteX3" fmla="*/ 507311 w 1162264"/>
                  <a:gd name="connsiteY3" fmla="*/ 2207512 h 2207959"/>
                  <a:gd name="connsiteX4" fmla="*/ 526 w 1162264"/>
                  <a:gd name="connsiteY4" fmla="*/ 861149 h 2207959"/>
                  <a:gd name="connsiteX0" fmla="*/ 3640 w 1165378"/>
                  <a:gd name="connsiteY0" fmla="*/ 861149 h 2207512"/>
                  <a:gd name="connsiteX1" fmla="*/ 595092 w 1165378"/>
                  <a:gd name="connsiteY1" fmla="*/ 1620 h 2207512"/>
                  <a:gd name="connsiteX2" fmla="*/ 1165378 w 1165378"/>
                  <a:gd name="connsiteY2" fmla="*/ 1068583 h 2207512"/>
                  <a:gd name="connsiteX3" fmla="*/ 510425 w 1165378"/>
                  <a:gd name="connsiteY3" fmla="*/ 2207512 h 2207512"/>
                  <a:gd name="connsiteX4" fmla="*/ 3640 w 1165378"/>
                  <a:gd name="connsiteY4" fmla="*/ 861149 h 2207512"/>
                  <a:gd name="connsiteX0" fmla="*/ 1007 w 1162745"/>
                  <a:gd name="connsiteY0" fmla="*/ 861149 h 2207630"/>
                  <a:gd name="connsiteX1" fmla="*/ 592459 w 1162745"/>
                  <a:gd name="connsiteY1" fmla="*/ 1620 h 2207630"/>
                  <a:gd name="connsiteX2" fmla="*/ 1162745 w 1162745"/>
                  <a:gd name="connsiteY2" fmla="*/ 1068583 h 2207630"/>
                  <a:gd name="connsiteX3" fmla="*/ 507792 w 1162745"/>
                  <a:gd name="connsiteY3" fmla="*/ 2207512 h 2207630"/>
                  <a:gd name="connsiteX4" fmla="*/ 1007 w 1162745"/>
                  <a:gd name="connsiteY4" fmla="*/ 861149 h 2207630"/>
                  <a:gd name="connsiteX0" fmla="*/ 1007 w 1162745"/>
                  <a:gd name="connsiteY0" fmla="*/ 861972 h 2208453"/>
                  <a:gd name="connsiteX1" fmla="*/ 592459 w 1162745"/>
                  <a:gd name="connsiteY1" fmla="*/ 2443 h 2208453"/>
                  <a:gd name="connsiteX2" fmla="*/ 1162745 w 1162745"/>
                  <a:gd name="connsiteY2" fmla="*/ 1069406 h 2208453"/>
                  <a:gd name="connsiteX3" fmla="*/ 507792 w 1162745"/>
                  <a:gd name="connsiteY3" fmla="*/ 2208335 h 2208453"/>
                  <a:gd name="connsiteX4" fmla="*/ 1007 w 1162745"/>
                  <a:gd name="connsiteY4" fmla="*/ 861972 h 2208453"/>
                  <a:gd name="connsiteX0" fmla="*/ 420 w 1069916"/>
                  <a:gd name="connsiteY0" fmla="*/ 861148 h 2209056"/>
                  <a:gd name="connsiteX1" fmla="*/ 591872 w 1069916"/>
                  <a:gd name="connsiteY1" fmla="*/ 1619 h 2209056"/>
                  <a:gd name="connsiteX2" fmla="*/ 1069916 w 1069916"/>
                  <a:gd name="connsiteY2" fmla="*/ 1068580 h 2209056"/>
                  <a:gd name="connsiteX3" fmla="*/ 507205 w 1069916"/>
                  <a:gd name="connsiteY3" fmla="*/ 2207511 h 2209056"/>
                  <a:gd name="connsiteX4" fmla="*/ 420 w 1069916"/>
                  <a:gd name="connsiteY4" fmla="*/ 861148 h 2209056"/>
                  <a:gd name="connsiteX0" fmla="*/ 461 w 1235992"/>
                  <a:gd name="connsiteY0" fmla="*/ 861148 h 2209056"/>
                  <a:gd name="connsiteX1" fmla="*/ 591913 w 1235992"/>
                  <a:gd name="connsiteY1" fmla="*/ 1619 h 2209056"/>
                  <a:gd name="connsiteX2" fmla="*/ 1235992 w 1235992"/>
                  <a:gd name="connsiteY2" fmla="*/ 1068581 h 2209056"/>
                  <a:gd name="connsiteX3" fmla="*/ 507246 w 1235992"/>
                  <a:gd name="connsiteY3" fmla="*/ 2207511 h 2209056"/>
                  <a:gd name="connsiteX4" fmla="*/ 461 w 1235992"/>
                  <a:gd name="connsiteY4" fmla="*/ 861148 h 2209056"/>
                  <a:gd name="connsiteX0" fmla="*/ 449 w 1189857"/>
                  <a:gd name="connsiteY0" fmla="*/ 861258 h 2209291"/>
                  <a:gd name="connsiteX1" fmla="*/ 591901 w 1189857"/>
                  <a:gd name="connsiteY1" fmla="*/ 1729 h 2209291"/>
                  <a:gd name="connsiteX2" fmla="*/ 1189856 w 1189857"/>
                  <a:gd name="connsiteY2" fmla="*/ 1075993 h 2209291"/>
                  <a:gd name="connsiteX3" fmla="*/ 507234 w 1189857"/>
                  <a:gd name="connsiteY3" fmla="*/ 2207621 h 2209291"/>
                  <a:gd name="connsiteX4" fmla="*/ 449 w 1189857"/>
                  <a:gd name="connsiteY4" fmla="*/ 861258 h 2209291"/>
                  <a:gd name="connsiteX0" fmla="*/ 449 w 1189857"/>
                  <a:gd name="connsiteY0" fmla="*/ 861258 h 2209286"/>
                  <a:gd name="connsiteX1" fmla="*/ 591901 w 1189857"/>
                  <a:gd name="connsiteY1" fmla="*/ 1729 h 2209286"/>
                  <a:gd name="connsiteX2" fmla="*/ 1189856 w 1189857"/>
                  <a:gd name="connsiteY2" fmla="*/ 1075993 h 2209286"/>
                  <a:gd name="connsiteX3" fmla="*/ 507234 w 1189857"/>
                  <a:gd name="connsiteY3" fmla="*/ 2207621 h 2209286"/>
                  <a:gd name="connsiteX4" fmla="*/ 449 w 1189857"/>
                  <a:gd name="connsiteY4" fmla="*/ 861258 h 2209286"/>
                  <a:gd name="connsiteX0" fmla="*/ 449 w 1189857"/>
                  <a:gd name="connsiteY0" fmla="*/ 861258 h 2212148"/>
                  <a:gd name="connsiteX1" fmla="*/ 591901 w 1189857"/>
                  <a:gd name="connsiteY1" fmla="*/ 1729 h 2212148"/>
                  <a:gd name="connsiteX2" fmla="*/ 1189856 w 1189857"/>
                  <a:gd name="connsiteY2" fmla="*/ 1075993 h 2212148"/>
                  <a:gd name="connsiteX3" fmla="*/ 507234 w 1189857"/>
                  <a:gd name="connsiteY3" fmla="*/ 2207621 h 2212148"/>
                  <a:gd name="connsiteX4" fmla="*/ 449 w 1189857"/>
                  <a:gd name="connsiteY4" fmla="*/ 861258 h 2212148"/>
                  <a:gd name="connsiteX0" fmla="*/ 432 w 1125267"/>
                  <a:gd name="connsiteY0" fmla="*/ 861368 h 2212659"/>
                  <a:gd name="connsiteX1" fmla="*/ 591884 w 1125267"/>
                  <a:gd name="connsiteY1" fmla="*/ 1839 h 2212659"/>
                  <a:gd name="connsiteX2" fmla="*/ 1125268 w 1125267"/>
                  <a:gd name="connsiteY2" fmla="*/ 1083411 h 2212659"/>
                  <a:gd name="connsiteX3" fmla="*/ 507217 w 1125267"/>
                  <a:gd name="connsiteY3" fmla="*/ 2207731 h 2212659"/>
                  <a:gd name="connsiteX4" fmla="*/ 432 w 1125267"/>
                  <a:gd name="connsiteY4" fmla="*/ 861368 h 2212659"/>
                  <a:gd name="connsiteX0" fmla="*/ 432 w 1125267"/>
                  <a:gd name="connsiteY0" fmla="*/ 861368 h 2212659"/>
                  <a:gd name="connsiteX1" fmla="*/ 591886 w 1125267"/>
                  <a:gd name="connsiteY1" fmla="*/ 1841 h 2212659"/>
                  <a:gd name="connsiteX2" fmla="*/ 1125268 w 1125267"/>
                  <a:gd name="connsiteY2" fmla="*/ 1083411 h 2212659"/>
                  <a:gd name="connsiteX3" fmla="*/ 507217 w 1125267"/>
                  <a:gd name="connsiteY3" fmla="*/ 2207731 h 2212659"/>
                  <a:gd name="connsiteX4" fmla="*/ 432 w 1125267"/>
                  <a:gd name="connsiteY4" fmla="*/ 861368 h 2212659"/>
                  <a:gd name="connsiteX0" fmla="*/ 432 w 1125267"/>
                  <a:gd name="connsiteY0" fmla="*/ 860903 h 2212194"/>
                  <a:gd name="connsiteX1" fmla="*/ 591886 w 1125267"/>
                  <a:gd name="connsiteY1" fmla="*/ 1376 h 2212194"/>
                  <a:gd name="connsiteX2" fmla="*/ 1125268 w 1125267"/>
                  <a:gd name="connsiteY2" fmla="*/ 1082946 h 2212194"/>
                  <a:gd name="connsiteX3" fmla="*/ 507217 w 1125267"/>
                  <a:gd name="connsiteY3" fmla="*/ 2207266 h 2212194"/>
                  <a:gd name="connsiteX4" fmla="*/ 432 w 1125267"/>
                  <a:gd name="connsiteY4" fmla="*/ 860903 h 2212194"/>
                  <a:gd name="connsiteX0" fmla="*/ 432 w 1125267"/>
                  <a:gd name="connsiteY0" fmla="*/ 864925 h 2216216"/>
                  <a:gd name="connsiteX1" fmla="*/ 591886 w 1125267"/>
                  <a:gd name="connsiteY1" fmla="*/ 5398 h 2216216"/>
                  <a:gd name="connsiteX2" fmla="*/ 1125268 w 1125267"/>
                  <a:gd name="connsiteY2" fmla="*/ 1086968 h 2216216"/>
                  <a:gd name="connsiteX3" fmla="*/ 507217 w 1125267"/>
                  <a:gd name="connsiteY3" fmla="*/ 2211288 h 2216216"/>
                  <a:gd name="connsiteX4" fmla="*/ 432 w 1125267"/>
                  <a:gd name="connsiteY4" fmla="*/ 864925 h 2216216"/>
                  <a:gd name="connsiteX0" fmla="*/ 432 w 1125267"/>
                  <a:gd name="connsiteY0" fmla="*/ 871280 h 2222571"/>
                  <a:gd name="connsiteX1" fmla="*/ 591886 w 1125267"/>
                  <a:gd name="connsiteY1" fmla="*/ 11753 h 2222571"/>
                  <a:gd name="connsiteX2" fmla="*/ 1125268 w 1125267"/>
                  <a:gd name="connsiteY2" fmla="*/ 1093323 h 2222571"/>
                  <a:gd name="connsiteX3" fmla="*/ 507217 w 1125267"/>
                  <a:gd name="connsiteY3" fmla="*/ 2217643 h 2222571"/>
                  <a:gd name="connsiteX4" fmla="*/ 432 w 1125267"/>
                  <a:gd name="connsiteY4" fmla="*/ 871280 h 2222571"/>
                  <a:gd name="connsiteX0" fmla="*/ 432 w 1125267"/>
                  <a:gd name="connsiteY0" fmla="*/ 860742 h 2212033"/>
                  <a:gd name="connsiteX1" fmla="*/ 591886 w 1125267"/>
                  <a:gd name="connsiteY1" fmla="*/ 1215 h 2212033"/>
                  <a:gd name="connsiteX2" fmla="*/ 1125268 w 1125267"/>
                  <a:gd name="connsiteY2" fmla="*/ 1082785 h 2212033"/>
                  <a:gd name="connsiteX3" fmla="*/ 507217 w 1125267"/>
                  <a:gd name="connsiteY3" fmla="*/ 2207105 h 2212033"/>
                  <a:gd name="connsiteX4" fmla="*/ 432 w 1125267"/>
                  <a:gd name="connsiteY4" fmla="*/ 860742 h 2212033"/>
                  <a:gd name="connsiteX0" fmla="*/ 200 w 1125035"/>
                  <a:gd name="connsiteY0" fmla="*/ 1072284 h 2423575"/>
                  <a:gd name="connsiteX1" fmla="*/ 563979 w 1125035"/>
                  <a:gd name="connsiteY1" fmla="*/ 915 h 2423575"/>
                  <a:gd name="connsiteX2" fmla="*/ 1125036 w 1125035"/>
                  <a:gd name="connsiteY2" fmla="*/ 1294327 h 2423575"/>
                  <a:gd name="connsiteX3" fmla="*/ 506985 w 1125035"/>
                  <a:gd name="connsiteY3" fmla="*/ 2418647 h 2423575"/>
                  <a:gd name="connsiteX4" fmla="*/ 200 w 1125035"/>
                  <a:gd name="connsiteY4" fmla="*/ 1072284 h 2423575"/>
                  <a:gd name="connsiteX0" fmla="*/ 200 w 1125035"/>
                  <a:gd name="connsiteY0" fmla="*/ 1071617 h 2422908"/>
                  <a:gd name="connsiteX1" fmla="*/ 563979 w 1125035"/>
                  <a:gd name="connsiteY1" fmla="*/ 248 h 2422908"/>
                  <a:gd name="connsiteX2" fmla="*/ 1125036 w 1125035"/>
                  <a:gd name="connsiteY2" fmla="*/ 1293660 h 2422908"/>
                  <a:gd name="connsiteX3" fmla="*/ 506985 w 1125035"/>
                  <a:gd name="connsiteY3" fmla="*/ 2417980 h 2422908"/>
                  <a:gd name="connsiteX4" fmla="*/ 200 w 1125035"/>
                  <a:gd name="connsiteY4" fmla="*/ 1071617 h 2422908"/>
                  <a:gd name="connsiteX0" fmla="*/ 122 w 1374015"/>
                  <a:gd name="connsiteY0" fmla="*/ 1022460 h 2426801"/>
                  <a:gd name="connsiteX1" fmla="*/ 812959 w 1374015"/>
                  <a:gd name="connsiteY1" fmla="*/ 2227 h 2426801"/>
                  <a:gd name="connsiteX2" fmla="*/ 1374016 w 1374015"/>
                  <a:gd name="connsiteY2" fmla="*/ 1295639 h 2426801"/>
                  <a:gd name="connsiteX3" fmla="*/ 755965 w 1374015"/>
                  <a:gd name="connsiteY3" fmla="*/ 2419959 h 2426801"/>
                  <a:gd name="connsiteX4" fmla="*/ 122 w 1374015"/>
                  <a:gd name="connsiteY4" fmla="*/ 1022460 h 2426801"/>
                  <a:gd name="connsiteX0" fmla="*/ 726 w 1374619"/>
                  <a:gd name="connsiteY0" fmla="*/ 1022313 h 2147372"/>
                  <a:gd name="connsiteX1" fmla="*/ 813563 w 1374619"/>
                  <a:gd name="connsiteY1" fmla="*/ 2080 h 2147372"/>
                  <a:gd name="connsiteX2" fmla="*/ 1374620 w 1374619"/>
                  <a:gd name="connsiteY2" fmla="*/ 1295492 h 2147372"/>
                  <a:gd name="connsiteX3" fmla="*/ 682774 w 1374619"/>
                  <a:gd name="connsiteY3" fmla="*/ 2113003 h 2147372"/>
                  <a:gd name="connsiteX4" fmla="*/ 726 w 1374619"/>
                  <a:gd name="connsiteY4" fmla="*/ 1022313 h 2147372"/>
                  <a:gd name="connsiteX0" fmla="*/ 714 w 1337711"/>
                  <a:gd name="connsiteY0" fmla="*/ 1020859 h 2112018"/>
                  <a:gd name="connsiteX1" fmla="*/ 813551 w 1337711"/>
                  <a:gd name="connsiteY1" fmla="*/ 626 h 2112018"/>
                  <a:gd name="connsiteX2" fmla="*/ 1337710 w 1337711"/>
                  <a:gd name="connsiteY2" fmla="*/ 1060279 h 2112018"/>
                  <a:gd name="connsiteX3" fmla="*/ 682762 w 1337711"/>
                  <a:gd name="connsiteY3" fmla="*/ 2111549 h 2112018"/>
                  <a:gd name="connsiteX4" fmla="*/ 714 w 1337711"/>
                  <a:gd name="connsiteY4" fmla="*/ 1020859 h 2112018"/>
                  <a:gd name="connsiteX0" fmla="*/ 145 w 1337142"/>
                  <a:gd name="connsiteY0" fmla="*/ 825735 h 1916894"/>
                  <a:gd name="connsiteX1" fmla="*/ 628499 w 1337142"/>
                  <a:gd name="connsiteY1" fmla="*/ 46568 h 1916894"/>
                  <a:gd name="connsiteX2" fmla="*/ 1337141 w 1337142"/>
                  <a:gd name="connsiteY2" fmla="*/ 865155 h 1916894"/>
                  <a:gd name="connsiteX3" fmla="*/ 682193 w 1337142"/>
                  <a:gd name="connsiteY3" fmla="*/ 1916425 h 1916894"/>
                  <a:gd name="connsiteX4" fmla="*/ 145 w 1337142"/>
                  <a:gd name="connsiteY4" fmla="*/ 825735 h 1916894"/>
                  <a:gd name="connsiteX0" fmla="*/ 209 w 1337206"/>
                  <a:gd name="connsiteY0" fmla="*/ 867545 h 1958704"/>
                  <a:gd name="connsiteX1" fmla="*/ 628563 w 1337206"/>
                  <a:gd name="connsiteY1" fmla="*/ 88378 h 1958704"/>
                  <a:gd name="connsiteX2" fmla="*/ 1337205 w 1337206"/>
                  <a:gd name="connsiteY2" fmla="*/ 906965 h 1958704"/>
                  <a:gd name="connsiteX3" fmla="*/ 682257 w 1337206"/>
                  <a:gd name="connsiteY3" fmla="*/ 1958235 h 1958704"/>
                  <a:gd name="connsiteX4" fmla="*/ 209 w 1337206"/>
                  <a:gd name="connsiteY4" fmla="*/ 867545 h 1958704"/>
                  <a:gd name="connsiteX0" fmla="*/ 209 w 1337206"/>
                  <a:gd name="connsiteY0" fmla="*/ 792554 h 1883713"/>
                  <a:gd name="connsiteX1" fmla="*/ 628563 w 1337206"/>
                  <a:gd name="connsiteY1" fmla="*/ 13387 h 1883713"/>
                  <a:gd name="connsiteX2" fmla="*/ 1337205 w 1337206"/>
                  <a:gd name="connsiteY2" fmla="*/ 831974 h 1883713"/>
                  <a:gd name="connsiteX3" fmla="*/ 682257 w 1337206"/>
                  <a:gd name="connsiteY3" fmla="*/ 1883244 h 1883713"/>
                  <a:gd name="connsiteX4" fmla="*/ 209 w 1337206"/>
                  <a:gd name="connsiteY4" fmla="*/ 792554 h 1883713"/>
                  <a:gd name="connsiteX0" fmla="*/ 209 w 1337206"/>
                  <a:gd name="connsiteY0" fmla="*/ 792554 h 1883483"/>
                  <a:gd name="connsiteX1" fmla="*/ 628563 w 1337206"/>
                  <a:gd name="connsiteY1" fmla="*/ 13387 h 1883483"/>
                  <a:gd name="connsiteX2" fmla="*/ 1337205 w 1337206"/>
                  <a:gd name="connsiteY2" fmla="*/ 831974 h 1883483"/>
                  <a:gd name="connsiteX3" fmla="*/ 682257 w 1337206"/>
                  <a:gd name="connsiteY3" fmla="*/ 1883244 h 1883483"/>
                  <a:gd name="connsiteX4" fmla="*/ 209 w 1337206"/>
                  <a:gd name="connsiteY4" fmla="*/ 792554 h 1883483"/>
                  <a:gd name="connsiteX0" fmla="*/ 209 w 1337206"/>
                  <a:gd name="connsiteY0" fmla="*/ 792554 h 1906118"/>
                  <a:gd name="connsiteX1" fmla="*/ 628563 w 1337206"/>
                  <a:gd name="connsiteY1" fmla="*/ 13387 h 1906118"/>
                  <a:gd name="connsiteX2" fmla="*/ 1337205 w 1337206"/>
                  <a:gd name="connsiteY2" fmla="*/ 831974 h 1906118"/>
                  <a:gd name="connsiteX3" fmla="*/ 682257 w 1337206"/>
                  <a:gd name="connsiteY3" fmla="*/ 1883244 h 1906118"/>
                  <a:gd name="connsiteX4" fmla="*/ 209 w 1337206"/>
                  <a:gd name="connsiteY4" fmla="*/ 792554 h 1906118"/>
                  <a:gd name="connsiteX0" fmla="*/ 0 w 1336997"/>
                  <a:gd name="connsiteY0" fmla="*/ 580156 h 1693720"/>
                  <a:gd name="connsiteX1" fmla="*/ 677546 w 1336997"/>
                  <a:gd name="connsiteY1" fmla="*/ 25005 h 1693720"/>
                  <a:gd name="connsiteX2" fmla="*/ 1336996 w 1336997"/>
                  <a:gd name="connsiteY2" fmla="*/ 619576 h 1693720"/>
                  <a:gd name="connsiteX3" fmla="*/ 682048 w 1336997"/>
                  <a:gd name="connsiteY3" fmla="*/ 1670846 h 1693720"/>
                  <a:gd name="connsiteX4" fmla="*/ 0 w 1336997"/>
                  <a:gd name="connsiteY4" fmla="*/ 580156 h 1693720"/>
                  <a:gd name="connsiteX0" fmla="*/ 0 w 1140218"/>
                  <a:gd name="connsiteY0" fmla="*/ 584374 h 1645864"/>
                  <a:gd name="connsiteX1" fmla="*/ 480767 w 1140218"/>
                  <a:gd name="connsiteY1" fmla="*/ 5 h 1645864"/>
                  <a:gd name="connsiteX2" fmla="*/ 1140217 w 1140218"/>
                  <a:gd name="connsiteY2" fmla="*/ 594576 h 1645864"/>
                  <a:gd name="connsiteX3" fmla="*/ 485269 w 1140218"/>
                  <a:gd name="connsiteY3" fmla="*/ 1645846 h 1645864"/>
                  <a:gd name="connsiteX4" fmla="*/ 0 w 1140218"/>
                  <a:gd name="connsiteY4" fmla="*/ 584374 h 1645864"/>
                  <a:gd name="connsiteX0" fmla="*/ 0 w 1238613"/>
                  <a:gd name="connsiteY0" fmla="*/ 584374 h 1645864"/>
                  <a:gd name="connsiteX1" fmla="*/ 480767 w 1238613"/>
                  <a:gd name="connsiteY1" fmla="*/ 5 h 1645864"/>
                  <a:gd name="connsiteX2" fmla="*/ 1238613 w 1238613"/>
                  <a:gd name="connsiteY2" fmla="*/ 594575 h 1645864"/>
                  <a:gd name="connsiteX3" fmla="*/ 485269 w 1238613"/>
                  <a:gd name="connsiteY3" fmla="*/ 1645846 h 1645864"/>
                  <a:gd name="connsiteX4" fmla="*/ 0 w 1238613"/>
                  <a:gd name="connsiteY4" fmla="*/ 584374 h 164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613" h="1645864">
                    <a:moveTo>
                      <a:pt x="0" y="584374"/>
                    </a:moveTo>
                    <a:cubicBezTo>
                      <a:pt x="-750" y="310067"/>
                      <a:pt x="274332" y="-1695"/>
                      <a:pt x="480767" y="5"/>
                    </a:cubicBezTo>
                    <a:cubicBezTo>
                      <a:pt x="687202" y="1705"/>
                      <a:pt x="1174048" y="45624"/>
                      <a:pt x="1238613" y="594575"/>
                    </a:cubicBezTo>
                    <a:cubicBezTo>
                      <a:pt x="1220166" y="1530691"/>
                      <a:pt x="691704" y="1647546"/>
                      <a:pt x="485269" y="1645846"/>
                    </a:cubicBezTo>
                    <a:cubicBezTo>
                      <a:pt x="278834" y="1644146"/>
                      <a:pt x="750" y="858681"/>
                      <a:pt x="0" y="584374"/>
                    </a:cubicBezTo>
                    <a:close/>
                  </a:path>
                </a:pathLst>
              </a:cu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0" name="椭圆 26">
                <a:extLst>
                  <a:ext uri="{FF2B5EF4-FFF2-40B4-BE49-F238E27FC236}">
                    <a16:creationId xmlns:a16="http://schemas.microsoft.com/office/drawing/2014/main" id="{91E37B26-E5F3-B684-321B-757924C02E69}"/>
                  </a:ext>
                </a:extLst>
              </p:cNvPr>
              <p:cNvSpPr/>
              <p:nvPr/>
            </p:nvSpPr>
            <p:spPr>
              <a:xfrm>
                <a:off x="10202564" y="2495903"/>
                <a:ext cx="439521" cy="641263"/>
              </a:xfrm>
              <a:custGeom>
                <a:avLst/>
                <a:gdLst>
                  <a:gd name="connsiteX0" fmla="*/ 0 w 1788601"/>
                  <a:gd name="connsiteY0" fmla="*/ 875629 h 1751258"/>
                  <a:gd name="connsiteX1" fmla="*/ 894301 w 1788601"/>
                  <a:gd name="connsiteY1" fmla="*/ 0 h 1751258"/>
                  <a:gd name="connsiteX2" fmla="*/ 1788602 w 1788601"/>
                  <a:gd name="connsiteY2" fmla="*/ 875629 h 1751258"/>
                  <a:gd name="connsiteX3" fmla="*/ 894301 w 1788601"/>
                  <a:gd name="connsiteY3" fmla="*/ 1751258 h 1751258"/>
                  <a:gd name="connsiteX4" fmla="*/ 0 w 1788601"/>
                  <a:gd name="connsiteY4" fmla="*/ 875629 h 1751258"/>
                  <a:gd name="connsiteX0" fmla="*/ 0 w 1475335"/>
                  <a:gd name="connsiteY0" fmla="*/ 1132487 h 1760083"/>
                  <a:gd name="connsiteX1" fmla="*/ 581034 w 1475335"/>
                  <a:gd name="connsiteY1" fmla="*/ 2858 h 1760083"/>
                  <a:gd name="connsiteX2" fmla="*/ 1475335 w 1475335"/>
                  <a:gd name="connsiteY2" fmla="*/ 878487 h 1760083"/>
                  <a:gd name="connsiteX3" fmla="*/ 581034 w 1475335"/>
                  <a:gd name="connsiteY3" fmla="*/ 1754116 h 1760083"/>
                  <a:gd name="connsiteX4" fmla="*/ 0 w 1475335"/>
                  <a:gd name="connsiteY4" fmla="*/ 1132487 h 1760083"/>
                  <a:gd name="connsiteX0" fmla="*/ 498 w 1475833"/>
                  <a:gd name="connsiteY0" fmla="*/ 783948 h 1408477"/>
                  <a:gd name="connsiteX1" fmla="*/ 674665 w 1475833"/>
                  <a:gd name="connsiteY1" fmla="*/ 9919 h 1408477"/>
                  <a:gd name="connsiteX2" fmla="*/ 1475833 w 1475833"/>
                  <a:gd name="connsiteY2" fmla="*/ 529948 h 1408477"/>
                  <a:gd name="connsiteX3" fmla="*/ 581532 w 1475833"/>
                  <a:gd name="connsiteY3" fmla="*/ 1405577 h 1408477"/>
                  <a:gd name="connsiteX4" fmla="*/ 498 w 1475833"/>
                  <a:gd name="connsiteY4" fmla="*/ 783948 h 1408477"/>
                  <a:gd name="connsiteX0" fmla="*/ 498 w 1475833"/>
                  <a:gd name="connsiteY0" fmla="*/ 913687 h 1420368"/>
                  <a:gd name="connsiteX1" fmla="*/ 674665 w 1475833"/>
                  <a:gd name="connsiteY1" fmla="*/ 16891 h 1420368"/>
                  <a:gd name="connsiteX2" fmla="*/ 1475833 w 1475833"/>
                  <a:gd name="connsiteY2" fmla="*/ 536920 h 1420368"/>
                  <a:gd name="connsiteX3" fmla="*/ 581532 w 1475833"/>
                  <a:gd name="connsiteY3" fmla="*/ 1412549 h 1420368"/>
                  <a:gd name="connsiteX4" fmla="*/ 498 w 1475833"/>
                  <a:gd name="connsiteY4" fmla="*/ 913687 h 1420368"/>
                  <a:gd name="connsiteX0" fmla="*/ 7291 w 1482626"/>
                  <a:gd name="connsiteY0" fmla="*/ 913687 h 1430113"/>
                  <a:gd name="connsiteX1" fmla="*/ 681458 w 1482626"/>
                  <a:gd name="connsiteY1" fmla="*/ 16891 h 1430113"/>
                  <a:gd name="connsiteX2" fmla="*/ 1482626 w 1482626"/>
                  <a:gd name="connsiteY2" fmla="*/ 536920 h 1430113"/>
                  <a:gd name="connsiteX3" fmla="*/ 588325 w 1482626"/>
                  <a:gd name="connsiteY3" fmla="*/ 1412549 h 1430113"/>
                  <a:gd name="connsiteX4" fmla="*/ 7291 w 1482626"/>
                  <a:gd name="connsiteY4" fmla="*/ 913687 h 1430113"/>
                  <a:gd name="connsiteX0" fmla="*/ 8729 w 1393636"/>
                  <a:gd name="connsiteY0" fmla="*/ 921425 h 1431636"/>
                  <a:gd name="connsiteX1" fmla="*/ 592468 w 1393636"/>
                  <a:gd name="connsiteY1" fmla="*/ 17324 h 1431636"/>
                  <a:gd name="connsiteX2" fmla="*/ 1393636 w 1393636"/>
                  <a:gd name="connsiteY2" fmla="*/ 537353 h 1431636"/>
                  <a:gd name="connsiteX3" fmla="*/ 499335 w 1393636"/>
                  <a:gd name="connsiteY3" fmla="*/ 1412982 h 1431636"/>
                  <a:gd name="connsiteX4" fmla="*/ 8729 w 1393636"/>
                  <a:gd name="connsiteY4" fmla="*/ 921425 h 1431636"/>
                  <a:gd name="connsiteX0" fmla="*/ 3023 w 1387930"/>
                  <a:gd name="connsiteY0" fmla="*/ 921425 h 1465683"/>
                  <a:gd name="connsiteX1" fmla="*/ 586762 w 1387930"/>
                  <a:gd name="connsiteY1" fmla="*/ 17324 h 1465683"/>
                  <a:gd name="connsiteX2" fmla="*/ 1387930 w 1387930"/>
                  <a:gd name="connsiteY2" fmla="*/ 537353 h 1465683"/>
                  <a:gd name="connsiteX3" fmla="*/ 493629 w 1387930"/>
                  <a:gd name="connsiteY3" fmla="*/ 1412982 h 1465683"/>
                  <a:gd name="connsiteX4" fmla="*/ 3023 w 1387930"/>
                  <a:gd name="connsiteY4" fmla="*/ 921425 h 1465683"/>
                  <a:gd name="connsiteX0" fmla="*/ 15892 w 1400799"/>
                  <a:gd name="connsiteY0" fmla="*/ 921425 h 1432271"/>
                  <a:gd name="connsiteX1" fmla="*/ 599631 w 1400799"/>
                  <a:gd name="connsiteY1" fmla="*/ 17324 h 1432271"/>
                  <a:gd name="connsiteX2" fmla="*/ 1400799 w 1400799"/>
                  <a:gd name="connsiteY2" fmla="*/ 537353 h 1432271"/>
                  <a:gd name="connsiteX3" fmla="*/ 506498 w 1400799"/>
                  <a:gd name="connsiteY3" fmla="*/ 1412982 h 1432271"/>
                  <a:gd name="connsiteX4" fmla="*/ 15892 w 1400799"/>
                  <a:gd name="connsiteY4" fmla="*/ 921425 h 1432271"/>
                  <a:gd name="connsiteX0" fmla="*/ 99 w 1385006"/>
                  <a:gd name="connsiteY0" fmla="*/ 921425 h 1432271"/>
                  <a:gd name="connsiteX1" fmla="*/ 583838 w 1385006"/>
                  <a:gd name="connsiteY1" fmla="*/ 17324 h 1432271"/>
                  <a:gd name="connsiteX2" fmla="*/ 1385006 w 1385006"/>
                  <a:gd name="connsiteY2" fmla="*/ 537353 h 1432271"/>
                  <a:gd name="connsiteX3" fmla="*/ 490705 w 1385006"/>
                  <a:gd name="connsiteY3" fmla="*/ 1412982 h 1432271"/>
                  <a:gd name="connsiteX4" fmla="*/ 99 w 1385006"/>
                  <a:gd name="connsiteY4" fmla="*/ 921425 h 1432271"/>
                  <a:gd name="connsiteX0" fmla="*/ 5605 w 1390512"/>
                  <a:gd name="connsiteY0" fmla="*/ 921425 h 1428884"/>
                  <a:gd name="connsiteX1" fmla="*/ 589344 w 1390512"/>
                  <a:gd name="connsiteY1" fmla="*/ 17324 h 1428884"/>
                  <a:gd name="connsiteX2" fmla="*/ 1390512 w 1390512"/>
                  <a:gd name="connsiteY2" fmla="*/ 537353 h 1428884"/>
                  <a:gd name="connsiteX3" fmla="*/ 496211 w 1390512"/>
                  <a:gd name="connsiteY3" fmla="*/ 1412982 h 1428884"/>
                  <a:gd name="connsiteX4" fmla="*/ 5605 w 1390512"/>
                  <a:gd name="connsiteY4" fmla="*/ 921425 h 1428884"/>
                  <a:gd name="connsiteX0" fmla="*/ 5235 w 1420284"/>
                  <a:gd name="connsiteY0" fmla="*/ 905950 h 1426238"/>
                  <a:gd name="connsiteX1" fmla="*/ 619116 w 1420284"/>
                  <a:gd name="connsiteY1" fmla="*/ 16459 h 1426238"/>
                  <a:gd name="connsiteX2" fmla="*/ 1420284 w 1420284"/>
                  <a:gd name="connsiteY2" fmla="*/ 536488 h 1426238"/>
                  <a:gd name="connsiteX3" fmla="*/ 525983 w 1420284"/>
                  <a:gd name="connsiteY3" fmla="*/ 1412117 h 1426238"/>
                  <a:gd name="connsiteX4" fmla="*/ 5235 w 1420284"/>
                  <a:gd name="connsiteY4" fmla="*/ 905950 h 1426238"/>
                  <a:gd name="connsiteX0" fmla="*/ 5236 w 1420284"/>
                  <a:gd name="connsiteY0" fmla="*/ 905949 h 1426238"/>
                  <a:gd name="connsiteX1" fmla="*/ 619116 w 1420284"/>
                  <a:gd name="connsiteY1" fmla="*/ 16459 h 1426238"/>
                  <a:gd name="connsiteX2" fmla="*/ 1420284 w 1420284"/>
                  <a:gd name="connsiteY2" fmla="*/ 536488 h 1426238"/>
                  <a:gd name="connsiteX3" fmla="*/ 525983 w 1420284"/>
                  <a:gd name="connsiteY3" fmla="*/ 1412117 h 1426238"/>
                  <a:gd name="connsiteX4" fmla="*/ 5236 w 1420284"/>
                  <a:gd name="connsiteY4" fmla="*/ 905949 h 1426238"/>
                  <a:gd name="connsiteX0" fmla="*/ 157 w 1415205"/>
                  <a:gd name="connsiteY0" fmla="*/ 905949 h 1513295"/>
                  <a:gd name="connsiteX1" fmla="*/ 614037 w 1415205"/>
                  <a:gd name="connsiteY1" fmla="*/ 16459 h 1513295"/>
                  <a:gd name="connsiteX2" fmla="*/ 1415205 w 1415205"/>
                  <a:gd name="connsiteY2" fmla="*/ 536488 h 1513295"/>
                  <a:gd name="connsiteX3" fmla="*/ 520904 w 1415205"/>
                  <a:gd name="connsiteY3" fmla="*/ 1412117 h 1513295"/>
                  <a:gd name="connsiteX4" fmla="*/ 157 w 1415205"/>
                  <a:gd name="connsiteY4" fmla="*/ 905949 h 1513295"/>
                  <a:gd name="connsiteX0" fmla="*/ 157 w 1415205"/>
                  <a:gd name="connsiteY0" fmla="*/ 905949 h 1489353"/>
                  <a:gd name="connsiteX1" fmla="*/ 614037 w 1415205"/>
                  <a:gd name="connsiteY1" fmla="*/ 16459 h 1489353"/>
                  <a:gd name="connsiteX2" fmla="*/ 1415205 w 1415205"/>
                  <a:gd name="connsiteY2" fmla="*/ 536488 h 1489353"/>
                  <a:gd name="connsiteX3" fmla="*/ 520904 w 1415205"/>
                  <a:gd name="connsiteY3" fmla="*/ 1412117 h 1489353"/>
                  <a:gd name="connsiteX4" fmla="*/ 157 w 1415205"/>
                  <a:gd name="connsiteY4" fmla="*/ 905949 h 1489353"/>
                  <a:gd name="connsiteX0" fmla="*/ 703 w 1415751"/>
                  <a:gd name="connsiteY0" fmla="*/ 905949 h 1324493"/>
                  <a:gd name="connsiteX1" fmla="*/ 614583 w 1415751"/>
                  <a:gd name="connsiteY1" fmla="*/ 16459 h 1324493"/>
                  <a:gd name="connsiteX2" fmla="*/ 1415751 w 1415751"/>
                  <a:gd name="connsiteY2" fmla="*/ 536488 h 1324493"/>
                  <a:gd name="connsiteX3" fmla="*/ 732448 w 1415751"/>
                  <a:gd name="connsiteY3" fmla="*/ 1324456 h 1324493"/>
                  <a:gd name="connsiteX4" fmla="*/ 703 w 1415751"/>
                  <a:gd name="connsiteY4" fmla="*/ 905949 h 1324493"/>
                  <a:gd name="connsiteX0" fmla="*/ 1187 w 1416235"/>
                  <a:gd name="connsiteY0" fmla="*/ 905949 h 1266062"/>
                  <a:gd name="connsiteX1" fmla="*/ 615067 w 1416235"/>
                  <a:gd name="connsiteY1" fmla="*/ 16459 h 1266062"/>
                  <a:gd name="connsiteX2" fmla="*/ 1416235 w 1416235"/>
                  <a:gd name="connsiteY2" fmla="*/ 536488 h 1266062"/>
                  <a:gd name="connsiteX3" fmla="*/ 770612 w 1416235"/>
                  <a:gd name="connsiteY3" fmla="*/ 1266016 h 1266062"/>
                  <a:gd name="connsiteX4" fmla="*/ 1187 w 1416235"/>
                  <a:gd name="connsiteY4" fmla="*/ 905949 h 1266062"/>
                  <a:gd name="connsiteX0" fmla="*/ 1187 w 1427134"/>
                  <a:gd name="connsiteY0" fmla="*/ 905949 h 1298075"/>
                  <a:gd name="connsiteX1" fmla="*/ 615067 w 1427134"/>
                  <a:gd name="connsiteY1" fmla="*/ 16459 h 1298075"/>
                  <a:gd name="connsiteX2" fmla="*/ 1416235 w 1427134"/>
                  <a:gd name="connsiteY2" fmla="*/ 536488 h 1298075"/>
                  <a:gd name="connsiteX3" fmla="*/ 770612 w 1427134"/>
                  <a:gd name="connsiteY3" fmla="*/ 1266016 h 1298075"/>
                  <a:gd name="connsiteX4" fmla="*/ 1187 w 1427134"/>
                  <a:gd name="connsiteY4" fmla="*/ 905949 h 1298075"/>
                  <a:gd name="connsiteX0" fmla="*/ 1187 w 1445471"/>
                  <a:gd name="connsiteY0" fmla="*/ 905949 h 1340110"/>
                  <a:gd name="connsiteX1" fmla="*/ 615067 w 1445471"/>
                  <a:gd name="connsiteY1" fmla="*/ 16459 h 1340110"/>
                  <a:gd name="connsiteX2" fmla="*/ 1416235 w 1445471"/>
                  <a:gd name="connsiteY2" fmla="*/ 536488 h 1340110"/>
                  <a:gd name="connsiteX3" fmla="*/ 770612 w 1445471"/>
                  <a:gd name="connsiteY3" fmla="*/ 1266016 h 1340110"/>
                  <a:gd name="connsiteX4" fmla="*/ 1187 w 1445471"/>
                  <a:gd name="connsiteY4" fmla="*/ 905949 h 1340110"/>
                  <a:gd name="connsiteX0" fmla="*/ 6632 w 1551483"/>
                  <a:gd name="connsiteY0" fmla="*/ 905949 h 1320581"/>
                  <a:gd name="connsiteX1" fmla="*/ 620512 w 1551483"/>
                  <a:gd name="connsiteY1" fmla="*/ 16459 h 1320581"/>
                  <a:gd name="connsiteX2" fmla="*/ 1421680 w 1551483"/>
                  <a:gd name="connsiteY2" fmla="*/ 536488 h 1320581"/>
                  <a:gd name="connsiteX3" fmla="*/ 1017199 w 1551483"/>
                  <a:gd name="connsiteY3" fmla="*/ 1244099 h 1320581"/>
                  <a:gd name="connsiteX4" fmla="*/ 6632 w 1551483"/>
                  <a:gd name="connsiteY4" fmla="*/ 905949 h 1320581"/>
                  <a:gd name="connsiteX0" fmla="*/ 7311 w 1708714"/>
                  <a:gd name="connsiteY0" fmla="*/ 920425 h 1274188"/>
                  <a:gd name="connsiteX1" fmla="*/ 621191 w 1708714"/>
                  <a:gd name="connsiteY1" fmla="*/ 30935 h 1274188"/>
                  <a:gd name="connsiteX2" fmla="*/ 1708714 w 1708714"/>
                  <a:gd name="connsiteY2" fmla="*/ 470605 h 1274188"/>
                  <a:gd name="connsiteX3" fmla="*/ 1017878 w 1708714"/>
                  <a:gd name="connsiteY3" fmla="*/ 1258575 h 1274188"/>
                  <a:gd name="connsiteX4" fmla="*/ 7311 w 1708714"/>
                  <a:gd name="connsiteY4" fmla="*/ 920425 h 1274188"/>
                  <a:gd name="connsiteX0" fmla="*/ 9380 w 1590213"/>
                  <a:gd name="connsiteY0" fmla="*/ 896966 h 1270438"/>
                  <a:gd name="connsiteX1" fmla="*/ 502690 w 1590213"/>
                  <a:gd name="connsiteY1" fmla="*/ 29393 h 1270438"/>
                  <a:gd name="connsiteX2" fmla="*/ 1590213 w 1590213"/>
                  <a:gd name="connsiteY2" fmla="*/ 469063 h 1270438"/>
                  <a:gd name="connsiteX3" fmla="*/ 899377 w 1590213"/>
                  <a:gd name="connsiteY3" fmla="*/ 1257033 h 1270438"/>
                  <a:gd name="connsiteX4" fmla="*/ 9380 w 1590213"/>
                  <a:gd name="connsiteY4" fmla="*/ 896966 h 1270438"/>
                  <a:gd name="connsiteX0" fmla="*/ 8834 w 1451935"/>
                  <a:gd name="connsiteY0" fmla="*/ 869309 h 1231784"/>
                  <a:gd name="connsiteX1" fmla="*/ 502144 w 1451935"/>
                  <a:gd name="connsiteY1" fmla="*/ 1736 h 1231784"/>
                  <a:gd name="connsiteX2" fmla="*/ 1451935 w 1451935"/>
                  <a:gd name="connsiteY2" fmla="*/ 716284 h 1231784"/>
                  <a:gd name="connsiteX3" fmla="*/ 898831 w 1451935"/>
                  <a:gd name="connsiteY3" fmla="*/ 1229376 h 1231784"/>
                  <a:gd name="connsiteX4" fmla="*/ 8834 w 1451935"/>
                  <a:gd name="connsiteY4" fmla="*/ 869309 h 1231784"/>
                  <a:gd name="connsiteX0" fmla="*/ 9803 w 1452904"/>
                  <a:gd name="connsiteY0" fmla="*/ 882322 h 1244822"/>
                  <a:gd name="connsiteX1" fmla="*/ 487809 w 1452904"/>
                  <a:gd name="connsiteY1" fmla="*/ 1659 h 1244822"/>
                  <a:gd name="connsiteX2" fmla="*/ 1452904 w 1452904"/>
                  <a:gd name="connsiteY2" fmla="*/ 729297 h 1244822"/>
                  <a:gd name="connsiteX3" fmla="*/ 899800 w 1452904"/>
                  <a:gd name="connsiteY3" fmla="*/ 1242389 h 1244822"/>
                  <a:gd name="connsiteX4" fmla="*/ 9803 w 1452904"/>
                  <a:gd name="connsiteY4" fmla="*/ 882322 h 1244822"/>
                  <a:gd name="connsiteX0" fmla="*/ 9803 w 1452904"/>
                  <a:gd name="connsiteY0" fmla="*/ 881440 h 1243940"/>
                  <a:gd name="connsiteX1" fmla="*/ 487809 w 1452904"/>
                  <a:gd name="connsiteY1" fmla="*/ 777 h 1243940"/>
                  <a:gd name="connsiteX2" fmla="*/ 1452904 w 1452904"/>
                  <a:gd name="connsiteY2" fmla="*/ 728415 h 1243940"/>
                  <a:gd name="connsiteX3" fmla="*/ 899800 w 1452904"/>
                  <a:gd name="connsiteY3" fmla="*/ 1241507 h 1243940"/>
                  <a:gd name="connsiteX4" fmla="*/ 9803 w 1452904"/>
                  <a:gd name="connsiteY4" fmla="*/ 881440 h 1243940"/>
                  <a:gd name="connsiteX0" fmla="*/ 9803 w 1453038"/>
                  <a:gd name="connsiteY0" fmla="*/ 881440 h 1243940"/>
                  <a:gd name="connsiteX1" fmla="*/ 487809 w 1453038"/>
                  <a:gd name="connsiteY1" fmla="*/ 777 h 1243940"/>
                  <a:gd name="connsiteX2" fmla="*/ 1452904 w 1453038"/>
                  <a:gd name="connsiteY2" fmla="*/ 728415 h 1243940"/>
                  <a:gd name="connsiteX3" fmla="*/ 899800 w 1453038"/>
                  <a:gd name="connsiteY3" fmla="*/ 1241507 h 1243940"/>
                  <a:gd name="connsiteX4" fmla="*/ 9803 w 1453038"/>
                  <a:gd name="connsiteY4" fmla="*/ 881440 h 1243940"/>
                  <a:gd name="connsiteX0" fmla="*/ 8042 w 1451277"/>
                  <a:gd name="connsiteY0" fmla="*/ 881440 h 1247312"/>
                  <a:gd name="connsiteX1" fmla="*/ 486048 w 1451277"/>
                  <a:gd name="connsiteY1" fmla="*/ 777 h 1247312"/>
                  <a:gd name="connsiteX2" fmla="*/ 1451143 w 1451277"/>
                  <a:gd name="connsiteY2" fmla="*/ 728415 h 1247312"/>
                  <a:gd name="connsiteX3" fmla="*/ 898039 w 1451277"/>
                  <a:gd name="connsiteY3" fmla="*/ 1241507 h 1247312"/>
                  <a:gd name="connsiteX4" fmla="*/ 8042 w 1451277"/>
                  <a:gd name="connsiteY4" fmla="*/ 881440 h 1247312"/>
                  <a:gd name="connsiteX0" fmla="*/ 8042 w 1451277"/>
                  <a:gd name="connsiteY0" fmla="*/ 888898 h 1254770"/>
                  <a:gd name="connsiteX1" fmla="*/ 486048 w 1451277"/>
                  <a:gd name="connsiteY1" fmla="*/ 8235 h 1254770"/>
                  <a:gd name="connsiteX2" fmla="*/ 1451143 w 1451277"/>
                  <a:gd name="connsiteY2" fmla="*/ 735873 h 1254770"/>
                  <a:gd name="connsiteX3" fmla="*/ 898039 w 1451277"/>
                  <a:gd name="connsiteY3" fmla="*/ 1248965 h 1254770"/>
                  <a:gd name="connsiteX4" fmla="*/ 8042 w 1451277"/>
                  <a:gd name="connsiteY4" fmla="*/ 888898 h 1254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277" h="1254770">
                    <a:moveTo>
                      <a:pt x="8042" y="888898"/>
                    </a:moveTo>
                    <a:cubicBezTo>
                      <a:pt x="-52971" y="551215"/>
                      <a:pt x="245531" y="33739"/>
                      <a:pt x="486048" y="8235"/>
                    </a:cubicBezTo>
                    <a:cubicBezTo>
                      <a:pt x="726565" y="-17269"/>
                      <a:pt x="1344016" y="-31330"/>
                      <a:pt x="1451143" y="735873"/>
                    </a:cubicBezTo>
                    <a:cubicBezTo>
                      <a:pt x="1458796" y="879145"/>
                      <a:pt x="1138556" y="1223461"/>
                      <a:pt x="898039" y="1248965"/>
                    </a:cubicBezTo>
                    <a:cubicBezTo>
                      <a:pt x="657522" y="1274469"/>
                      <a:pt x="69055" y="1226581"/>
                      <a:pt x="8042" y="888898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A396FA7F-535A-ED66-B93F-61868994FA77}"/>
                  </a:ext>
                </a:extLst>
              </p:cNvPr>
              <p:cNvSpPr/>
              <p:nvPr/>
            </p:nvSpPr>
            <p:spPr>
              <a:xfrm>
                <a:off x="10181314" y="2406636"/>
                <a:ext cx="782344" cy="78234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2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2" name="椭圆 571">
                <a:extLst>
                  <a:ext uri="{FF2B5EF4-FFF2-40B4-BE49-F238E27FC236}">
                    <a16:creationId xmlns:a16="http://schemas.microsoft.com/office/drawing/2014/main" id="{53ABA0F7-F227-A970-42BF-EC3A975F8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6036" y="2535840"/>
                <a:ext cx="90743" cy="90728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3" name="椭圆 572">
                <a:extLst>
                  <a:ext uri="{FF2B5EF4-FFF2-40B4-BE49-F238E27FC236}">
                    <a16:creationId xmlns:a16="http://schemas.microsoft.com/office/drawing/2014/main" id="{4B2BD10C-FD36-2227-938D-D0D09D0BB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825" y="2659443"/>
                <a:ext cx="90743" cy="9072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4" name="椭圆 573">
                <a:extLst>
                  <a:ext uri="{FF2B5EF4-FFF2-40B4-BE49-F238E27FC236}">
                    <a16:creationId xmlns:a16="http://schemas.microsoft.com/office/drawing/2014/main" id="{6EEB914D-F30D-F064-03BF-D3F6D32CA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1590" y="2890652"/>
                <a:ext cx="90743" cy="90728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DB6D8319-D994-AEC7-BD0A-5D341A8E86A8}"/>
                  </a:ext>
                </a:extLst>
              </p:cNvPr>
              <p:cNvCxnSpPr>
                <a:cxnSpLocks/>
                <a:stCxn id="572" idx="6"/>
                <a:endCxn id="573" idx="2"/>
              </p:cNvCxnSpPr>
              <p:nvPr/>
            </p:nvCxnSpPr>
            <p:spPr>
              <a:xfrm>
                <a:off x="10406779" y="2581204"/>
                <a:ext cx="389046" cy="123603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576" name="直接连接符 575">
                <a:extLst>
                  <a:ext uri="{FF2B5EF4-FFF2-40B4-BE49-F238E27FC236}">
                    <a16:creationId xmlns:a16="http://schemas.microsoft.com/office/drawing/2014/main" id="{26E09A79-8E57-148B-F6F1-5B901785EDAB}"/>
                  </a:ext>
                </a:extLst>
              </p:cNvPr>
              <p:cNvCxnSpPr>
                <a:cxnSpLocks/>
                <a:stCxn id="573" idx="3"/>
                <a:endCxn id="574" idx="7"/>
              </p:cNvCxnSpPr>
              <p:nvPr/>
            </p:nvCxnSpPr>
            <p:spPr>
              <a:xfrm flipH="1">
                <a:off x="10519044" y="2736884"/>
                <a:ext cx="290070" cy="167055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  <p:cxnSp>
            <p:nvCxnSpPr>
              <p:cNvPr id="577" name="直接连接符 576">
                <a:extLst>
                  <a:ext uri="{FF2B5EF4-FFF2-40B4-BE49-F238E27FC236}">
                    <a16:creationId xmlns:a16="http://schemas.microsoft.com/office/drawing/2014/main" id="{A056D62E-3F62-FEB4-4B51-814DBED060BD}"/>
                  </a:ext>
                </a:extLst>
              </p:cNvPr>
              <p:cNvCxnSpPr>
                <a:cxnSpLocks/>
                <a:stCxn id="572" idx="4"/>
                <a:endCxn id="574" idx="1"/>
              </p:cNvCxnSpPr>
              <p:nvPr/>
            </p:nvCxnSpPr>
            <p:spPr>
              <a:xfrm>
                <a:off x="10361408" y="2626568"/>
                <a:ext cx="93471" cy="277371"/>
              </a:xfrm>
              <a:prstGeom prst="line">
                <a:avLst/>
              </a:prstGeom>
              <a:noFill/>
              <a:ln w="5715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>
                <a:softEdge rad="19050"/>
              </a:effectLst>
            </p:spPr>
          </p:cxnSp>
        </p:grpSp>
        <p:sp>
          <p:nvSpPr>
            <p:cNvPr id="529" name="矩形: 圆角 528">
              <a:extLst>
                <a:ext uri="{FF2B5EF4-FFF2-40B4-BE49-F238E27FC236}">
                  <a16:creationId xmlns:a16="http://schemas.microsoft.com/office/drawing/2014/main" id="{A54982F7-E40D-DB1C-6B6B-B78CF528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0927" y="2306392"/>
              <a:ext cx="692464" cy="692464"/>
            </a:xfrm>
            <a:prstGeom prst="roundRect">
              <a:avLst>
                <a:gd name="adj" fmla="val 8998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-7" normalizeH="0" baseline="0" noProof="0" dirty="0">
                  <a:ln>
                    <a:noFill/>
                  </a:ln>
                  <a:solidFill>
                    <a:srgbClr val="44546A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20F0502020204030204" pitchFamily="2" charset="0"/>
                  <a:ea typeface="等线" panose="02010600030101010101" pitchFamily="2" charset="-122"/>
                  <a:cs typeface="+mn-cs"/>
                </a:rPr>
                <a:t>读出</a:t>
              </a:r>
              <a:endParaRPr kumimoji="0" lang="zh-CN" altLang="en-US" sz="1050" b="0" i="0" u="none" strike="noStrike" kern="0" cap="none" spc="-7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20F0502020204030204" pitchFamily="2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30" name="直接箭头连接符 529">
              <a:extLst>
                <a:ext uri="{FF2B5EF4-FFF2-40B4-BE49-F238E27FC236}">
                  <a16:creationId xmlns:a16="http://schemas.microsoft.com/office/drawing/2014/main" id="{9A247EBD-7168-6ECE-6EC2-0755C4A58B8F}"/>
                </a:ext>
              </a:extLst>
            </p:cNvPr>
            <p:cNvCxnSpPr>
              <a:cxnSpLocks noChangeAspect="1"/>
              <a:stCxn id="529" idx="3"/>
              <a:endCxn id="515" idx="1"/>
            </p:cNvCxnSpPr>
            <p:nvPr/>
          </p:nvCxnSpPr>
          <p:spPr>
            <a:xfrm flipV="1">
              <a:off x="8723393" y="2647551"/>
              <a:ext cx="332961" cy="5073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14E2578F-3D69-A0B1-B9E0-7BBDB3802751}"/>
                </a:ext>
              </a:extLst>
            </p:cNvPr>
            <p:cNvSpPr/>
            <p:nvPr/>
          </p:nvSpPr>
          <p:spPr>
            <a:xfrm>
              <a:off x="11357334" y="2304327"/>
              <a:ext cx="381900" cy="736839"/>
            </a:xfrm>
            <a:prstGeom prst="roundRect">
              <a:avLst/>
            </a:prstGeom>
            <a:noFill/>
            <a:ln w="28575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输出</a:t>
              </a:r>
            </a:p>
          </p:txBody>
        </p:sp>
        <p:grpSp>
          <p:nvGrpSpPr>
            <p:cNvPr id="533" name="组合 532">
              <a:extLst>
                <a:ext uri="{FF2B5EF4-FFF2-40B4-BE49-F238E27FC236}">
                  <a16:creationId xmlns:a16="http://schemas.microsoft.com/office/drawing/2014/main" id="{A6717ECF-44D2-84B7-BF6B-25FFB60936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43" y="2306658"/>
              <a:ext cx="697274" cy="697274"/>
              <a:chOff x="1213292" y="1332368"/>
              <a:chExt cx="1440000" cy="1440000"/>
            </a:xfrm>
          </p:grpSpPr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8846CC62-56C1-3A00-03EC-8B79BD3990F8}"/>
                  </a:ext>
                </a:extLst>
              </p:cNvPr>
              <p:cNvSpPr/>
              <p:nvPr/>
            </p:nvSpPr>
            <p:spPr>
              <a:xfrm>
                <a:off x="1213292" y="1332368"/>
                <a:ext cx="1440000" cy="1440000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88000"/>
                </a:sysClr>
              </a:solidFill>
              <a:ln w="25400" cap="rnd" cmpd="sng" algn="ctr">
                <a:solidFill>
                  <a:sysClr val="windowText" lastClr="000000">
                    <a:alpha val="32000"/>
                  </a:sys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60000"/>
                          <a:gd name="connsiteY0" fmla="*/ 0 h 5760000"/>
                          <a:gd name="connsiteX1" fmla="*/ 633600 w 5760000"/>
                          <a:gd name="connsiteY1" fmla="*/ 0 h 5760000"/>
                          <a:gd name="connsiteX2" fmla="*/ 1036800 w 5760000"/>
                          <a:gd name="connsiteY2" fmla="*/ 0 h 5760000"/>
                          <a:gd name="connsiteX3" fmla="*/ 1728000 w 5760000"/>
                          <a:gd name="connsiteY3" fmla="*/ 0 h 5760000"/>
                          <a:gd name="connsiteX4" fmla="*/ 2304000 w 5760000"/>
                          <a:gd name="connsiteY4" fmla="*/ 0 h 5760000"/>
                          <a:gd name="connsiteX5" fmla="*/ 2707200 w 5760000"/>
                          <a:gd name="connsiteY5" fmla="*/ 0 h 5760000"/>
                          <a:gd name="connsiteX6" fmla="*/ 3283200 w 5760000"/>
                          <a:gd name="connsiteY6" fmla="*/ 0 h 5760000"/>
                          <a:gd name="connsiteX7" fmla="*/ 3974400 w 5760000"/>
                          <a:gd name="connsiteY7" fmla="*/ 0 h 5760000"/>
                          <a:gd name="connsiteX8" fmla="*/ 4492800 w 5760000"/>
                          <a:gd name="connsiteY8" fmla="*/ 0 h 5760000"/>
                          <a:gd name="connsiteX9" fmla="*/ 5011200 w 5760000"/>
                          <a:gd name="connsiteY9" fmla="*/ 0 h 5760000"/>
                          <a:gd name="connsiteX10" fmla="*/ 5760000 w 5760000"/>
                          <a:gd name="connsiteY10" fmla="*/ 0 h 5760000"/>
                          <a:gd name="connsiteX11" fmla="*/ 5760000 w 5760000"/>
                          <a:gd name="connsiteY11" fmla="*/ 633600 h 5760000"/>
                          <a:gd name="connsiteX12" fmla="*/ 5760000 w 5760000"/>
                          <a:gd name="connsiteY12" fmla="*/ 1209600 h 5760000"/>
                          <a:gd name="connsiteX13" fmla="*/ 5760000 w 5760000"/>
                          <a:gd name="connsiteY13" fmla="*/ 1900800 h 5760000"/>
                          <a:gd name="connsiteX14" fmla="*/ 5760000 w 5760000"/>
                          <a:gd name="connsiteY14" fmla="*/ 2419200 h 5760000"/>
                          <a:gd name="connsiteX15" fmla="*/ 5760000 w 5760000"/>
                          <a:gd name="connsiteY15" fmla="*/ 2880000 h 5760000"/>
                          <a:gd name="connsiteX16" fmla="*/ 5760000 w 5760000"/>
                          <a:gd name="connsiteY16" fmla="*/ 3456000 h 5760000"/>
                          <a:gd name="connsiteX17" fmla="*/ 5760000 w 5760000"/>
                          <a:gd name="connsiteY17" fmla="*/ 4089600 h 5760000"/>
                          <a:gd name="connsiteX18" fmla="*/ 5760000 w 5760000"/>
                          <a:gd name="connsiteY18" fmla="*/ 4780800 h 5760000"/>
                          <a:gd name="connsiteX19" fmla="*/ 5760000 w 5760000"/>
                          <a:gd name="connsiteY19" fmla="*/ 5760000 h 5760000"/>
                          <a:gd name="connsiteX20" fmla="*/ 5068800 w 5760000"/>
                          <a:gd name="connsiteY20" fmla="*/ 5760000 h 5760000"/>
                          <a:gd name="connsiteX21" fmla="*/ 4550400 w 5760000"/>
                          <a:gd name="connsiteY21" fmla="*/ 5760000 h 5760000"/>
                          <a:gd name="connsiteX22" fmla="*/ 4032000 w 5760000"/>
                          <a:gd name="connsiteY22" fmla="*/ 5760000 h 5760000"/>
                          <a:gd name="connsiteX23" fmla="*/ 3513600 w 5760000"/>
                          <a:gd name="connsiteY23" fmla="*/ 5760000 h 5760000"/>
                          <a:gd name="connsiteX24" fmla="*/ 2880000 w 5760000"/>
                          <a:gd name="connsiteY24" fmla="*/ 5760000 h 5760000"/>
                          <a:gd name="connsiteX25" fmla="*/ 2304000 w 5760000"/>
                          <a:gd name="connsiteY25" fmla="*/ 5760000 h 5760000"/>
                          <a:gd name="connsiteX26" fmla="*/ 1900800 w 5760000"/>
                          <a:gd name="connsiteY26" fmla="*/ 5760000 h 5760000"/>
                          <a:gd name="connsiteX27" fmla="*/ 1382400 w 5760000"/>
                          <a:gd name="connsiteY27" fmla="*/ 5760000 h 5760000"/>
                          <a:gd name="connsiteX28" fmla="*/ 748800 w 5760000"/>
                          <a:gd name="connsiteY28" fmla="*/ 5760000 h 5760000"/>
                          <a:gd name="connsiteX29" fmla="*/ 0 w 5760000"/>
                          <a:gd name="connsiteY29" fmla="*/ 5760000 h 5760000"/>
                          <a:gd name="connsiteX30" fmla="*/ 0 w 5760000"/>
                          <a:gd name="connsiteY30" fmla="*/ 5068800 h 5760000"/>
                          <a:gd name="connsiteX31" fmla="*/ 0 w 5760000"/>
                          <a:gd name="connsiteY31" fmla="*/ 4665600 h 5760000"/>
                          <a:gd name="connsiteX32" fmla="*/ 0 w 5760000"/>
                          <a:gd name="connsiteY32" fmla="*/ 3974400 h 5760000"/>
                          <a:gd name="connsiteX33" fmla="*/ 0 w 5760000"/>
                          <a:gd name="connsiteY33" fmla="*/ 3571200 h 5760000"/>
                          <a:gd name="connsiteX34" fmla="*/ 0 w 5760000"/>
                          <a:gd name="connsiteY34" fmla="*/ 2995200 h 5760000"/>
                          <a:gd name="connsiteX35" fmla="*/ 0 w 5760000"/>
                          <a:gd name="connsiteY35" fmla="*/ 2534400 h 5760000"/>
                          <a:gd name="connsiteX36" fmla="*/ 0 w 5760000"/>
                          <a:gd name="connsiteY36" fmla="*/ 2073600 h 5760000"/>
                          <a:gd name="connsiteX37" fmla="*/ 0 w 5760000"/>
                          <a:gd name="connsiteY37" fmla="*/ 1612800 h 5760000"/>
                          <a:gd name="connsiteX38" fmla="*/ 0 w 5760000"/>
                          <a:gd name="connsiteY38" fmla="*/ 1152000 h 5760000"/>
                          <a:gd name="connsiteX39" fmla="*/ 0 w 5760000"/>
                          <a:gd name="connsiteY39" fmla="*/ 633600 h 5760000"/>
                          <a:gd name="connsiteX40" fmla="*/ 0 w 5760000"/>
                          <a:gd name="connsiteY40" fmla="*/ 0 h 576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5760000" h="5760000" fill="none" extrusionOk="0">
                            <a:moveTo>
                              <a:pt x="0" y="0"/>
                            </a:moveTo>
                            <a:cubicBezTo>
                              <a:pt x="303184" y="-64428"/>
                              <a:pt x="346264" y="21181"/>
                              <a:pt x="633600" y="0"/>
                            </a:cubicBezTo>
                            <a:cubicBezTo>
                              <a:pt x="920936" y="-21181"/>
                              <a:pt x="939354" y="47237"/>
                              <a:pt x="1036800" y="0"/>
                            </a:cubicBezTo>
                            <a:cubicBezTo>
                              <a:pt x="1134246" y="-47237"/>
                              <a:pt x="1502688" y="15819"/>
                              <a:pt x="1728000" y="0"/>
                            </a:cubicBezTo>
                            <a:cubicBezTo>
                              <a:pt x="1953312" y="-15819"/>
                              <a:pt x="2051940" y="51941"/>
                              <a:pt x="2304000" y="0"/>
                            </a:cubicBezTo>
                            <a:cubicBezTo>
                              <a:pt x="2556060" y="-51941"/>
                              <a:pt x="2549337" y="3550"/>
                              <a:pt x="2707200" y="0"/>
                            </a:cubicBezTo>
                            <a:cubicBezTo>
                              <a:pt x="2865063" y="-3550"/>
                              <a:pt x="3095235" y="60458"/>
                              <a:pt x="3283200" y="0"/>
                            </a:cubicBezTo>
                            <a:cubicBezTo>
                              <a:pt x="3471165" y="-60458"/>
                              <a:pt x="3789072" y="51982"/>
                              <a:pt x="3974400" y="0"/>
                            </a:cubicBezTo>
                            <a:cubicBezTo>
                              <a:pt x="4159728" y="-51982"/>
                              <a:pt x="4366049" y="55993"/>
                              <a:pt x="4492800" y="0"/>
                            </a:cubicBezTo>
                            <a:cubicBezTo>
                              <a:pt x="4619551" y="-55993"/>
                              <a:pt x="4794304" y="47115"/>
                              <a:pt x="5011200" y="0"/>
                            </a:cubicBezTo>
                            <a:cubicBezTo>
                              <a:pt x="5228096" y="-47115"/>
                              <a:pt x="5487405" y="80136"/>
                              <a:pt x="5760000" y="0"/>
                            </a:cubicBezTo>
                            <a:cubicBezTo>
                              <a:pt x="5811739" y="312214"/>
                              <a:pt x="5697277" y="463411"/>
                              <a:pt x="5760000" y="633600"/>
                            </a:cubicBezTo>
                            <a:cubicBezTo>
                              <a:pt x="5822723" y="803789"/>
                              <a:pt x="5696030" y="1027757"/>
                              <a:pt x="5760000" y="1209600"/>
                            </a:cubicBezTo>
                            <a:cubicBezTo>
                              <a:pt x="5823970" y="1391443"/>
                              <a:pt x="5711120" y="1606602"/>
                              <a:pt x="5760000" y="1900800"/>
                            </a:cubicBezTo>
                            <a:cubicBezTo>
                              <a:pt x="5808880" y="2194998"/>
                              <a:pt x="5703560" y="2170709"/>
                              <a:pt x="5760000" y="2419200"/>
                            </a:cubicBezTo>
                            <a:cubicBezTo>
                              <a:pt x="5816440" y="2667691"/>
                              <a:pt x="5722103" y="2679972"/>
                              <a:pt x="5760000" y="2880000"/>
                            </a:cubicBezTo>
                            <a:cubicBezTo>
                              <a:pt x="5797897" y="3080028"/>
                              <a:pt x="5730763" y="3237782"/>
                              <a:pt x="5760000" y="3456000"/>
                            </a:cubicBezTo>
                            <a:cubicBezTo>
                              <a:pt x="5789237" y="3674218"/>
                              <a:pt x="5722407" y="3799028"/>
                              <a:pt x="5760000" y="4089600"/>
                            </a:cubicBezTo>
                            <a:cubicBezTo>
                              <a:pt x="5797593" y="4380172"/>
                              <a:pt x="5742306" y="4438136"/>
                              <a:pt x="5760000" y="4780800"/>
                            </a:cubicBezTo>
                            <a:cubicBezTo>
                              <a:pt x="5777694" y="5123464"/>
                              <a:pt x="5701659" y="5376559"/>
                              <a:pt x="5760000" y="5760000"/>
                            </a:cubicBezTo>
                            <a:cubicBezTo>
                              <a:pt x="5448136" y="5811760"/>
                              <a:pt x="5308969" y="5746170"/>
                              <a:pt x="5068800" y="5760000"/>
                            </a:cubicBezTo>
                            <a:cubicBezTo>
                              <a:pt x="4828631" y="5773830"/>
                              <a:pt x="4774522" y="5706099"/>
                              <a:pt x="4550400" y="5760000"/>
                            </a:cubicBezTo>
                            <a:cubicBezTo>
                              <a:pt x="4326278" y="5813901"/>
                              <a:pt x="4260680" y="5747323"/>
                              <a:pt x="4032000" y="5760000"/>
                            </a:cubicBezTo>
                            <a:cubicBezTo>
                              <a:pt x="3803320" y="5772677"/>
                              <a:pt x="3732990" y="5716561"/>
                              <a:pt x="3513600" y="5760000"/>
                            </a:cubicBezTo>
                            <a:cubicBezTo>
                              <a:pt x="3294210" y="5803439"/>
                              <a:pt x="3022040" y="5756006"/>
                              <a:pt x="2880000" y="5760000"/>
                            </a:cubicBezTo>
                            <a:cubicBezTo>
                              <a:pt x="2737960" y="5763994"/>
                              <a:pt x="2438955" y="5735902"/>
                              <a:pt x="2304000" y="5760000"/>
                            </a:cubicBezTo>
                            <a:cubicBezTo>
                              <a:pt x="2169045" y="5784098"/>
                              <a:pt x="2038463" y="5721624"/>
                              <a:pt x="1900800" y="5760000"/>
                            </a:cubicBezTo>
                            <a:cubicBezTo>
                              <a:pt x="1763137" y="5798376"/>
                              <a:pt x="1545878" y="5744098"/>
                              <a:pt x="1382400" y="5760000"/>
                            </a:cubicBezTo>
                            <a:cubicBezTo>
                              <a:pt x="1218922" y="5775902"/>
                              <a:pt x="908444" y="5749304"/>
                              <a:pt x="748800" y="5760000"/>
                            </a:cubicBezTo>
                            <a:cubicBezTo>
                              <a:pt x="589156" y="5770696"/>
                              <a:pt x="353956" y="5676469"/>
                              <a:pt x="0" y="5760000"/>
                            </a:cubicBezTo>
                            <a:cubicBezTo>
                              <a:pt x="-5412" y="5422352"/>
                              <a:pt x="22019" y="5360336"/>
                              <a:pt x="0" y="5068800"/>
                            </a:cubicBezTo>
                            <a:cubicBezTo>
                              <a:pt x="-22019" y="4777264"/>
                              <a:pt x="35797" y="4773720"/>
                              <a:pt x="0" y="4665600"/>
                            </a:cubicBezTo>
                            <a:cubicBezTo>
                              <a:pt x="-35797" y="4557480"/>
                              <a:pt x="81353" y="4192544"/>
                              <a:pt x="0" y="3974400"/>
                            </a:cubicBezTo>
                            <a:cubicBezTo>
                              <a:pt x="-81353" y="3756256"/>
                              <a:pt x="22039" y="3724370"/>
                              <a:pt x="0" y="3571200"/>
                            </a:cubicBezTo>
                            <a:cubicBezTo>
                              <a:pt x="-22039" y="3418030"/>
                              <a:pt x="63736" y="3160019"/>
                              <a:pt x="0" y="2995200"/>
                            </a:cubicBezTo>
                            <a:cubicBezTo>
                              <a:pt x="-63736" y="2830381"/>
                              <a:pt x="15317" y="2655513"/>
                              <a:pt x="0" y="2534400"/>
                            </a:cubicBezTo>
                            <a:cubicBezTo>
                              <a:pt x="-15317" y="2413287"/>
                              <a:pt x="54180" y="2235843"/>
                              <a:pt x="0" y="2073600"/>
                            </a:cubicBezTo>
                            <a:cubicBezTo>
                              <a:pt x="-54180" y="1911357"/>
                              <a:pt x="39941" y="1722744"/>
                              <a:pt x="0" y="1612800"/>
                            </a:cubicBezTo>
                            <a:cubicBezTo>
                              <a:pt x="-39941" y="1502856"/>
                              <a:pt x="44225" y="1345524"/>
                              <a:pt x="0" y="1152000"/>
                            </a:cubicBezTo>
                            <a:cubicBezTo>
                              <a:pt x="-44225" y="958476"/>
                              <a:pt x="17022" y="806300"/>
                              <a:pt x="0" y="633600"/>
                            </a:cubicBezTo>
                            <a:cubicBezTo>
                              <a:pt x="-17022" y="460900"/>
                              <a:pt x="11877" y="295626"/>
                              <a:pt x="0" y="0"/>
                            </a:cubicBezTo>
                            <a:close/>
                          </a:path>
                          <a:path w="5760000" h="5760000" stroke="0" extrusionOk="0">
                            <a:moveTo>
                              <a:pt x="0" y="0"/>
                            </a:moveTo>
                            <a:cubicBezTo>
                              <a:pt x="107342" y="-1597"/>
                              <a:pt x="409207" y="16547"/>
                              <a:pt x="518400" y="0"/>
                            </a:cubicBezTo>
                            <a:cubicBezTo>
                              <a:pt x="627593" y="-16547"/>
                              <a:pt x="834522" y="25241"/>
                              <a:pt x="921600" y="0"/>
                            </a:cubicBezTo>
                            <a:cubicBezTo>
                              <a:pt x="1008678" y="-25241"/>
                              <a:pt x="1451059" y="62501"/>
                              <a:pt x="1612800" y="0"/>
                            </a:cubicBezTo>
                            <a:cubicBezTo>
                              <a:pt x="1774541" y="-62501"/>
                              <a:pt x="1940650" y="52245"/>
                              <a:pt x="2131200" y="0"/>
                            </a:cubicBezTo>
                            <a:cubicBezTo>
                              <a:pt x="2321750" y="-52245"/>
                              <a:pt x="2461513" y="31777"/>
                              <a:pt x="2649600" y="0"/>
                            </a:cubicBezTo>
                            <a:cubicBezTo>
                              <a:pt x="2837687" y="-31777"/>
                              <a:pt x="3109562" y="46711"/>
                              <a:pt x="3340800" y="0"/>
                            </a:cubicBezTo>
                            <a:cubicBezTo>
                              <a:pt x="3572038" y="-46711"/>
                              <a:pt x="3595025" y="50571"/>
                              <a:pt x="3801600" y="0"/>
                            </a:cubicBezTo>
                            <a:cubicBezTo>
                              <a:pt x="4008175" y="-50571"/>
                              <a:pt x="4312621" y="36375"/>
                              <a:pt x="4492800" y="0"/>
                            </a:cubicBezTo>
                            <a:cubicBezTo>
                              <a:pt x="4672979" y="-36375"/>
                              <a:pt x="4885761" y="16069"/>
                              <a:pt x="5184000" y="0"/>
                            </a:cubicBezTo>
                            <a:cubicBezTo>
                              <a:pt x="5482239" y="-16069"/>
                              <a:pt x="5488994" y="16861"/>
                              <a:pt x="5760000" y="0"/>
                            </a:cubicBezTo>
                            <a:cubicBezTo>
                              <a:pt x="5786763" y="340058"/>
                              <a:pt x="5733717" y="421968"/>
                              <a:pt x="5760000" y="691200"/>
                            </a:cubicBezTo>
                            <a:cubicBezTo>
                              <a:pt x="5786283" y="960432"/>
                              <a:pt x="5743354" y="1108405"/>
                              <a:pt x="5760000" y="1324800"/>
                            </a:cubicBezTo>
                            <a:cubicBezTo>
                              <a:pt x="5776646" y="1541195"/>
                              <a:pt x="5725975" y="1568712"/>
                              <a:pt x="5760000" y="1728000"/>
                            </a:cubicBezTo>
                            <a:cubicBezTo>
                              <a:pt x="5794025" y="1887288"/>
                              <a:pt x="5751721" y="2043913"/>
                              <a:pt x="5760000" y="2304000"/>
                            </a:cubicBezTo>
                            <a:cubicBezTo>
                              <a:pt x="5768279" y="2564087"/>
                              <a:pt x="5692373" y="2628766"/>
                              <a:pt x="5760000" y="2880000"/>
                            </a:cubicBezTo>
                            <a:cubicBezTo>
                              <a:pt x="5827627" y="3131234"/>
                              <a:pt x="5747361" y="3302858"/>
                              <a:pt x="5760000" y="3456000"/>
                            </a:cubicBezTo>
                            <a:cubicBezTo>
                              <a:pt x="5772639" y="3609142"/>
                              <a:pt x="5758327" y="3877832"/>
                              <a:pt x="5760000" y="4089600"/>
                            </a:cubicBezTo>
                            <a:cubicBezTo>
                              <a:pt x="5761673" y="4301368"/>
                              <a:pt x="5710539" y="4463145"/>
                              <a:pt x="5760000" y="4723200"/>
                            </a:cubicBezTo>
                            <a:cubicBezTo>
                              <a:pt x="5809461" y="4983255"/>
                              <a:pt x="5642292" y="5514301"/>
                              <a:pt x="5760000" y="5760000"/>
                            </a:cubicBezTo>
                            <a:cubicBezTo>
                              <a:pt x="5603913" y="5766815"/>
                              <a:pt x="5478761" y="5750897"/>
                              <a:pt x="5356800" y="5760000"/>
                            </a:cubicBezTo>
                            <a:cubicBezTo>
                              <a:pt x="5234839" y="5769103"/>
                              <a:pt x="4942613" y="5748784"/>
                              <a:pt x="4665600" y="5760000"/>
                            </a:cubicBezTo>
                            <a:cubicBezTo>
                              <a:pt x="4388587" y="5771216"/>
                              <a:pt x="4326491" y="5694373"/>
                              <a:pt x="4089600" y="5760000"/>
                            </a:cubicBezTo>
                            <a:cubicBezTo>
                              <a:pt x="3852709" y="5825627"/>
                              <a:pt x="3751706" y="5736183"/>
                              <a:pt x="3628800" y="5760000"/>
                            </a:cubicBezTo>
                            <a:cubicBezTo>
                              <a:pt x="3505894" y="5783817"/>
                              <a:pt x="3316043" y="5707366"/>
                              <a:pt x="3052800" y="5760000"/>
                            </a:cubicBezTo>
                            <a:cubicBezTo>
                              <a:pt x="2789557" y="5812634"/>
                              <a:pt x="2768836" y="5730456"/>
                              <a:pt x="2649600" y="5760000"/>
                            </a:cubicBezTo>
                            <a:cubicBezTo>
                              <a:pt x="2530364" y="5789544"/>
                              <a:pt x="2346478" y="5757654"/>
                              <a:pt x="2246400" y="5760000"/>
                            </a:cubicBezTo>
                            <a:cubicBezTo>
                              <a:pt x="2146322" y="5762346"/>
                              <a:pt x="1866379" y="5732192"/>
                              <a:pt x="1670400" y="5760000"/>
                            </a:cubicBezTo>
                            <a:cubicBezTo>
                              <a:pt x="1474421" y="5787808"/>
                              <a:pt x="1379339" y="5706467"/>
                              <a:pt x="1209600" y="5760000"/>
                            </a:cubicBezTo>
                            <a:cubicBezTo>
                              <a:pt x="1039861" y="5813533"/>
                              <a:pt x="765106" y="5715295"/>
                              <a:pt x="576000" y="5760000"/>
                            </a:cubicBezTo>
                            <a:cubicBezTo>
                              <a:pt x="386894" y="5804705"/>
                              <a:pt x="213967" y="5741632"/>
                              <a:pt x="0" y="5760000"/>
                            </a:cubicBezTo>
                            <a:cubicBezTo>
                              <a:pt x="-63234" y="5544533"/>
                              <a:pt x="35205" y="5395106"/>
                              <a:pt x="0" y="5126400"/>
                            </a:cubicBezTo>
                            <a:cubicBezTo>
                              <a:pt x="-35205" y="4857694"/>
                              <a:pt x="66808" y="4775459"/>
                              <a:pt x="0" y="4492800"/>
                            </a:cubicBezTo>
                            <a:cubicBezTo>
                              <a:pt x="-66808" y="4210141"/>
                              <a:pt x="16808" y="4163439"/>
                              <a:pt x="0" y="4032000"/>
                            </a:cubicBezTo>
                            <a:cubicBezTo>
                              <a:pt x="-16808" y="3900561"/>
                              <a:pt x="57261" y="3573649"/>
                              <a:pt x="0" y="3398400"/>
                            </a:cubicBezTo>
                            <a:cubicBezTo>
                              <a:pt x="-57261" y="3223151"/>
                              <a:pt x="51473" y="2934529"/>
                              <a:pt x="0" y="2707200"/>
                            </a:cubicBezTo>
                            <a:cubicBezTo>
                              <a:pt x="-51473" y="2479871"/>
                              <a:pt x="29935" y="2396798"/>
                              <a:pt x="0" y="2188800"/>
                            </a:cubicBezTo>
                            <a:cubicBezTo>
                              <a:pt x="-29935" y="1980802"/>
                              <a:pt x="75088" y="1662594"/>
                              <a:pt x="0" y="1497600"/>
                            </a:cubicBezTo>
                            <a:cubicBezTo>
                              <a:pt x="-75088" y="1332606"/>
                              <a:pt x="31837" y="1222211"/>
                              <a:pt x="0" y="1036800"/>
                            </a:cubicBezTo>
                            <a:cubicBezTo>
                              <a:pt x="-31837" y="851389"/>
                              <a:pt x="9849" y="805629"/>
                              <a:pt x="0" y="633600"/>
                            </a:cubicBezTo>
                            <a:cubicBezTo>
                              <a:pt x="-9849" y="461571"/>
                              <a:pt x="52756" y="22315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76200" dist="889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539" name="组合 538">
                <a:extLst>
                  <a:ext uri="{FF2B5EF4-FFF2-40B4-BE49-F238E27FC236}">
                    <a16:creationId xmlns:a16="http://schemas.microsoft.com/office/drawing/2014/main" id="{5990C7B9-1E8A-D086-A53F-FCE2EC82C3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4625" y="1382175"/>
                <a:ext cx="1305407" cy="1278842"/>
                <a:chOff x="2295623" y="1212449"/>
                <a:chExt cx="4024210" cy="394299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40" name="椭圆 539">
                  <a:extLst>
                    <a:ext uri="{FF2B5EF4-FFF2-40B4-BE49-F238E27FC236}">
                      <a16:creationId xmlns:a16="http://schemas.microsoft.com/office/drawing/2014/main" id="{BA84FC48-C01C-F946-354D-97A81A13C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6805" y="1212449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1" name="椭圆 540">
                  <a:extLst>
                    <a:ext uri="{FF2B5EF4-FFF2-40B4-BE49-F238E27FC236}">
                      <a16:creationId xmlns:a16="http://schemas.microsoft.com/office/drawing/2014/main" id="{77BCF864-A455-F3BA-BD1A-D43F34ADEF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5623" y="2132468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" name="椭圆 541">
                  <a:extLst>
                    <a:ext uri="{FF2B5EF4-FFF2-40B4-BE49-F238E27FC236}">
                      <a16:creationId xmlns:a16="http://schemas.microsoft.com/office/drawing/2014/main" id="{8C670A1E-B07F-3F07-6104-CF74678B00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5945" y="1635786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" name="椭圆 542">
                  <a:extLst>
                    <a:ext uri="{FF2B5EF4-FFF2-40B4-BE49-F238E27FC236}">
                      <a16:creationId xmlns:a16="http://schemas.microsoft.com/office/drawing/2014/main" id="{4AD4947D-BB98-B1C0-B8F6-F0286DEC8E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5945" y="3234541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4" name="椭圆 543">
                  <a:extLst>
                    <a:ext uri="{FF2B5EF4-FFF2-40B4-BE49-F238E27FC236}">
                      <a16:creationId xmlns:a16="http://schemas.microsoft.com/office/drawing/2014/main" id="{8819558E-DE39-1ABC-1E6C-B6D297E5EF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2249" y="3589883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5" name="椭圆 544">
                  <a:extLst>
                    <a:ext uri="{FF2B5EF4-FFF2-40B4-BE49-F238E27FC236}">
                      <a16:creationId xmlns:a16="http://schemas.microsoft.com/office/drawing/2014/main" id="{014FD526-D75B-2814-D712-8813953F2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6806" y="2753399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6" name="椭圆 545">
                  <a:extLst>
                    <a:ext uri="{FF2B5EF4-FFF2-40B4-BE49-F238E27FC236}">
                      <a16:creationId xmlns:a16="http://schemas.microsoft.com/office/drawing/2014/main" id="{83AB5F7A-73AD-CF8A-E343-8D9FFA72FF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3768" y="4611560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7" name="椭圆 546">
                  <a:extLst>
                    <a:ext uri="{FF2B5EF4-FFF2-40B4-BE49-F238E27FC236}">
                      <a16:creationId xmlns:a16="http://schemas.microsoft.com/office/drawing/2014/main" id="{7FDEF944-6D19-77C6-9F0A-86E6B8F40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5285" y="3797824"/>
                  <a:ext cx="543888" cy="543886"/>
                </a:xfrm>
                <a:prstGeom prst="ellipse">
                  <a:avLst/>
                </a:prstGeom>
                <a:solidFill>
                  <a:srgbClr val="4472C4">
                    <a:alpha val="96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48" name="直接连接符 547">
                  <a:extLst>
                    <a:ext uri="{FF2B5EF4-FFF2-40B4-BE49-F238E27FC236}">
                      <a16:creationId xmlns:a16="http://schemas.microsoft.com/office/drawing/2014/main" id="{B14E283D-D538-8689-35C6-C01AA7EDEB55}"/>
                    </a:ext>
                  </a:extLst>
                </p:cNvPr>
                <p:cNvCxnSpPr>
                  <a:stCxn id="541" idx="4"/>
                  <a:endCxn id="544" idx="0"/>
                </p:cNvCxnSpPr>
                <p:nvPr/>
              </p:nvCxnSpPr>
              <p:spPr>
                <a:xfrm>
                  <a:off x="2567569" y="2676355"/>
                  <a:ext cx="296626" cy="91352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549" name="直接连接符 548">
                  <a:extLst>
                    <a:ext uri="{FF2B5EF4-FFF2-40B4-BE49-F238E27FC236}">
                      <a16:creationId xmlns:a16="http://schemas.microsoft.com/office/drawing/2014/main" id="{8D7CE62F-0D0A-C7B7-F4B0-E6E2390A2317}"/>
                    </a:ext>
                  </a:extLst>
                </p:cNvPr>
                <p:cNvCxnSpPr>
                  <a:cxnSpLocks/>
                  <a:stCxn id="545" idx="3"/>
                  <a:endCxn id="544" idx="7"/>
                </p:cNvCxnSpPr>
                <p:nvPr/>
              </p:nvCxnSpPr>
              <p:spPr>
                <a:xfrm flipH="1">
                  <a:off x="3056486" y="3217636"/>
                  <a:ext cx="589972" cy="45189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550" name="直接连接符 549">
                  <a:extLst>
                    <a:ext uri="{FF2B5EF4-FFF2-40B4-BE49-F238E27FC236}">
                      <a16:creationId xmlns:a16="http://schemas.microsoft.com/office/drawing/2014/main" id="{23D7AB76-2101-2D5E-CB14-86F699B661BE}"/>
                    </a:ext>
                  </a:extLst>
                </p:cNvPr>
                <p:cNvCxnSpPr>
                  <a:cxnSpLocks/>
                  <a:stCxn id="540" idx="6"/>
                  <a:endCxn id="542" idx="2"/>
                </p:cNvCxnSpPr>
                <p:nvPr/>
              </p:nvCxnSpPr>
              <p:spPr>
                <a:xfrm>
                  <a:off x="3750694" y="1484392"/>
                  <a:ext cx="2025251" cy="42333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551" name="直接连接符 550">
                  <a:extLst>
                    <a:ext uri="{FF2B5EF4-FFF2-40B4-BE49-F238E27FC236}">
                      <a16:creationId xmlns:a16="http://schemas.microsoft.com/office/drawing/2014/main" id="{16B766BA-E9A0-8A49-C565-F039F8A93613}"/>
                    </a:ext>
                  </a:extLst>
                </p:cNvPr>
                <p:cNvCxnSpPr>
                  <a:cxnSpLocks/>
                  <a:stCxn id="542" idx="3"/>
                  <a:endCxn id="547" idx="7"/>
                </p:cNvCxnSpPr>
                <p:nvPr/>
              </p:nvCxnSpPr>
              <p:spPr>
                <a:xfrm flipH="1">
                  <a:off x="4939522" y="2100023"/>
                  <a:ext cx="916075" cy="177745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552" name="直接连接符 551">
                  <a:extLst>
                    <a:ext uri="{FF2B5EF4-FFF2-40B4-BE49-F238E27FC236}">
                      <a16:creationId xmlns:a16="http://schemas.microsoft.com/office/drawing/2014/main" id="{D5EC6D0C-A0D9-F77D-7449-F4E6B2D5A052}"/>
                    </a:ext>
                  </a:extLst>
                </p:cNvPr>
                <p:cNvCxnSpPr>
                  <a:cxnSpLocks/>
                  <a:stCxn id="544" idx="6"/>
                  <a:endCxn id="547" idx="2"/>
                </p:cNvCxnSpPr>
                <p:nvPr/>
              </p:nvCxnSpPr>
              <p:spPr>
                <a:xfrm>
                  <a:off x="3136137" y="3861827"/>
                  <a:ext cx="1339148" cy="20794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553" name="直接连接符 552">
                  <a:extLst>
                    <a:ext uri="{FF2B5EF4-FFF2-40B4-BE49-F238E27FC236}">
                      <a16:creationId xmlns:a16="http://schemas.microsoft.com/office/drawing/2014/main" id="{08E65B93-20D0-274F-3DB1-92D07A521BF2}"/>
                    </a:ext>
                  </a:extLst>
                </p:cNvPr>
                <p:cNvCxnSpPr>
                  <a:cxnSpLocks/>
                  <a:stCxn id="540" idx="3"/>
                  <a:endCxn id="541" idx="7"/>
                </p:cNvCxnSpPr>
                <p:nvPr/>
              </p:nvCxnSpPr>
              <p:spPr>
                <a:xfrm flipH="1">
                  <a:off x="2759860" y="1676686"/>
                  <a:ext cx="526597" cy="53543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5938C36E-248E-09D3-F0A9-A62B10ADC58A}"/>
                    </a:ext>
                  </a:extLst>
                </p:cNvPr>
                <p:cNvCxnSpPr>
                  <a:cxnSpLocks/>
                  <a:stCxn id="545" idx="5"/>
                  <a:endCxn id="547" idx="1"/>
                </p:cNvCxnSpPr>
                <p:nvPr/>
              </p:nvCxnSpPr>
              <p:spPr>
                <a:xfrm>
                  <a:off x="4031043" y="3217636"/>
                  <a:ext cx="523894" cy="65983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555" name="直接连接符 554">
                  <a:extLst>
                    <a:ext uri="{FF2B5EF4-FFF2-40B4-BE49-F238E27FC236}">
                      <a16:creationId xmlns:a16="http://schemas.microsoft.com/office/drawing/2014/main" id="{FBA3684B-7716-8A45-0C61-00C6A5B6237F}"/>
                    </a:ext>
                  </a:extLst>
                </p:cNvPr>
                <p:cNvCxnSpPr>
                  <a:cxnSpLocks/>
                  <a:stCxn id="546" idx="7"/>
                  <a:endCxn id="547" idx="3"/>
                </p:cNvCxnSpPr>
                <p:nvPr/>
              </p:nvCxnSpPr>
              <p:spPr>
                <a:xfrm flipV="1">
                  <a:off x="3998005" y="4262060"/>
                  <a:ext cx="556931" cy="42914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F72C796B-7200-643E-536D-797A8172168B}"/>
                    </a:ext>
                  </a:extLst>
                </p:cNvPr>
                <p:cNvCxnSpPr>
                  <a:cxnSpLocks/>
                  <a:stCxn id="542" idx="4"/>
                  <a:endCxn id="543" idx="0"/>
                </p:cNvCxnSpPr>
                <p:nvPr/>
              </p:nvCxnSpPr>
              <p:spPr>
                <a:xfrm>
                  <a:off x="6047890" y="2179673"/>
                  <a:ext cx="0" cy="1054868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4472C4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>
                  <a:softEdge rad="19050"/>
                </a:effectLst>
              </p:spPr>
            </p:cxnSp>
          </p:grpSp>
        </p:grpSp>
        <p:cxnSp>
          <p:nvCxnSpPr>
            <p:cNvPr id="534" name="直接箭头连接符 533">
              <a:extLst>
                <a:ext uri="{FF2B5EF4-FFF2-40B4-BE49-F238E27FC236}">
                  <a16:creationId xmlns:a16="http://schemas.microsoft.com/office/drawing/2014/main" id="{F5D226F3-FC72-083D-A663-C19A028162D0}"/>
                </a:ext>
              </a:extLst>
            </p:cNvPr>
            <p:cNvCxnSpPr>
              <a:cxnSpLocks noChangeAspect="1"/>
              <a:stCxn id="538" idx="3"/>
              <a:endCxn id="494" idx="1"/>
            </p:cNvCxnSpPr>
            <p:nvPr/>
          </p:nvCxnSpPr>
          <p:spPr>
            <a:xfrm flipV="1">
              <a:off x="783817" y="2652997"/>
              <a:ext cx="349967" cy="2299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0">
                    <a:srgbClr val="4472C4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cxnSp>
        <p:sp>
          <p:nvSpPr>
            <p:cNvPr id="535" name="文本框 534">
              <a:extLst>
                <a:ext uri="{FF2B5EF4-FFF2-40B4-BE49-F238E27FC236}">
                  <a16:creationId xmlns:a16="http://schemas.microsoft.com/office/drawing/2014/main" id="{DF6545F3-14B7-0CAE-A211-AF612018E0F1}"/>
                </a:ext>
              </a:extLst>
            </p:cNvPr>
            <p:cNvSpPr txBox="1"/>
            <p:nvPr/>
          </p:nvSpPr>
          <p:spPr>
            <a:xfrm>
              <a:off x="95995" y="2013174"/>
              <a:ext cx="749126" cy="31132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输入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</p:txBody>
        </p:sp>
        <p:sp>
          <p:nvSpPr>
            <p:cNvPr id="536" name="文本框 535">
              <a:extLst>
                <a:ext uri="{FF2B5EF4-FFF2-40B4-BE49-F238E27FC236}">
                  <a16:creationId xmlns:a16="http://schemas.microsoft.com/office/drawing/2014/main" id="{09774E3E-F1F7-E073-97DB-F84F64AC1B12}"/>
                </a:ext>
              </a:extLst>
            </p:cNvPr>
            <p:cNvSpPr txBox="1"/>
            <p:nvPr/>
          </p:nvSpPr>
          <p:spPr>
            <a:xfrm>
              <a:off x="2049601" y="1774549"/>
              <a:ext cx="950767" cy="53774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自适应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感知池化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</p:txBody>
        </p:sp>
        <p:sp>
          <p:nvSpPr>
            <p:cNvPr id="537" name="文本框 536">
              <a:extLst>
                <a:ext uri="{FF2B5EF4-FFF2-40B4-BE49-F238E27FC236}">
                  <a16:creationId xmlns:a16="http://schemas.microsoft.com/office/drawing/2014/main" id="{0C8C60AE-5ACF-8C89-66B5-5E628882EE34}"/>
                </a:ext>
              </a:extLst>
            </p:cNvPr>
            <p:cNvSpPr txBox="1"/>
            <p:nvPr/>
          </p:nvSpPr>
          <p:spPr>
            <a:xfrm>
              <a:off x="6876350" y="1748249"/>
              <a:ext cx="950767" cy="53774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自适应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ontserrat SemiBold" panose="00000700000000000000" pitchFamily="2" charset="0"/>
                  <a:ea typeface="等线" panose="02010600030101010101" pitchFamily="2" charset="-122"/>
                </a:rPr>
                <a:t>感知池化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ontserrat SemiBold" panose="00000700000000000000" pitchFamily="2" charset="0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64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E53241D-CD6E-0DCF-9DD7-68E4BD32F918}"/>
              </a:ext>
            </a:extLst>
          </p:cNvPr>
          <p:cNvCxnSpPr>
            <a:cxnSpLocks/>
          </p:cNvCxnSpPr>
          <p:nvPr/>
        </p:nvCxnSpPr>
        <p:spPr>
          <a:xfrm flipV="1">
            <a:off x="6940416" y="1315599"/>
            <a:ext cx="1" cy="122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A55AF18B-2228-2C85-731C-4ED5F566C5EE}"/>
              </a:ext>
            </a:extLst>
          </p:cNvPr>
          <p:cNvGrpSpPr/>
          <p:nvPr/>
        </p:nvGrpSpPr>
        <p:grpSpPr>
          <a:xfrm>
            <a:off x="45943" y="1429414"/>
            <a:ext cx="12089582" cy="2475835"/>
            <a:chOff x="-15114" y="1858039"/>
            <a:chExt cx="12089582" cy="2475835"/>
          </a:xfrm>
        </p:grpSpPr>
        <p:pic>
          <p:nvPicPr>
            <p:cNvPr id="3" name="图片 2" descr="徽标&#10;&#10;中度可信度描述已自动生成">
              <a:extLst>
                <a:ext uri="{FF2B5EF4-FFF2-40B4-BE49-F238E27FC236}">
                  <a16:creationId xmlns:a16="http://schemas.microsoft.com/office/drawing/2014/main" id="{F4F15CF5-A3F3-1208-93F9-F0489C912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069" y="2365131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4" name="图片 3" descr="徽标&#10;&#10;描述已自动生成">
              <a:extLst>
                <a:ext uri="{FF2B5EF4-FFF2-40B4-BE49-F238E27FC236}">
                  <a16:creationId xmlns:a16="http://schemas.microsoft.com/office/drawing/2014/main" id="{237142DE-1EAD-9E72-705A-1A9A926C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413" y="2365131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5" name="图片 4" descr="图标&#10;&#10;低可信度描述已自动生成">
              <a:extLst>
                <a:ext uri="{FF2B5EF4-FFF2-40B4-BE49-F238E27FC236}">
                  <a16:creationId xmlns:a16="http://schemas.microsoft.com/office/drawing/2014/main" id="{61A31FC6-E833-3511-8177-C11072E71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755" y="2365131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6" name="图片 5" descr="图片包含 徽标&#10;&#10;描述已自动生成">
              <a:extLst>
                <a:ext uri="{FF2B5EF4-FFF2-40B4-BE49-F238E27FC236}">
                  <a16:creationId xmlns:a16="http://schemas.microsoft.com/office/drawing/2014/main" id="{881EDA1E-D2CD-C20F-23EC-94DD842C9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097" y="2365131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图片 6" descr="图片包含 游戏机, 桌子&#10;&#10;描述已自动生成">
              <a:extLst>
                <a:ext uri="{FF2B5EF4-FFF2-40B4-BE49-F238E27FC236}">
                  <a16:creationId xmlns:a16="http://schemas.microsoft.com/office/drawing/2014/main" id="{37AAA283-3411-7E18-32EE-A7B7729C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069" y="2672078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8" name="图片 7" descr="图标&#10;&#10;描述已自动生成">
              <a:extLst>
                <a:ext uri="{FF2B5EF4-FFF2-40B4-BE49-F238E27FC236}">
                  <a16:creationId xmlns:a16="http://schemas.microsoft.com/office/drawing/2014/main" id="{9B23126F-39CB-6E93-BE4E-4FA590BC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413" y="2671383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03CD37E-5FA1-E29E-0CFD-C74A0CB89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755" y="2671383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图片 9" descr="形状&#10;&#10;低可信度描述已自动生成">
              <a:extLst>
                <a:ext uri="{FF2B5EF4-FFF2-40B4-BE49-F238E27FC236}">
                  <a16:creationId xmlns:a16="http://schemas.microsoft.com/office/drawing/2014/main" id="{35004212-39E2-03D9-3D28-4394D01B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097" y="2671383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1" name="图片 10" descr="形状&#10;&#10;低可信度描述已自动生成">
              <a:extLst>
                <a:ext uri="{FF2B5EF4-FFF2-40B4-BE49-F238E27FC236}">
                  <a16:creationId xmlns:a16="http://schemas.microsoft.com/office/drawing/2014/main" id="{FA33714E-8091-4D28-E9E8-7CC83F48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069" y="2979025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2" name="图片 11" descr="图标&#10;&#10;描述已自动生成">
              <a:extLst>
                <a:ext uri="{FF2B5EF4-FFF2-40B4-BE49-F238E27FC236}">
                  <a16:creationId xmlns:a16="http://schemas.microsoft.com/office/drawing/2014/main" id="{62EA915D-0B0C-F116-F900-4828623A9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413" y="2979025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3" name="图片 12" descr="图标&#10;&#10;描述已自动生成">
              <a:extLst>
                <a:ext uri="{FF2B5EF4-FFF2-40B4-BE49-F238E27FC236}">
                  <a16:creationId xmlns:a16="http://schemas.microsoft.com/office/drawing/2014/main" id="{40707A04-BC5D-8E24-59A5-998FBA0FB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755" y="2979025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4" name="图片 13" descr="徽标, 图标&#10;&#10;中度可信度描述已自动生成">
              <a:extLst>
                <a:ext uri="{FF2B5EF4-FFF2-40B4-BE49-F238E27FC236}">
                  <a16:creationId xmlns:a16="http://schemas.microsoft.com/office/drawing/2014/main" id="{7A019157-77AB-E93C-CC0D-A971C14C9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097" y="2979025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5" name="图片 14" descr="图片包含 图标&#10;&#10;描述已自动生成">
              <a:extLst>
                <a:ext uri="{FF2B5EF4-FFF2-40B4-BE49-F238E27FC236}">
                  <a16:creationId xmlns:a16="http://schemas.microsoft.com/office/drawing/2014/main" id="{ABAC8731-3957-BA90-D152-CF3503A8B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069" y="3285973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6" name="图片 15" descr="手机屏幕截图&#10;&#10;中度可信度描述已自动生成">
              <a:extLst>
                <a:ext uri="{FF2B5EF4-FFF2-40B4-BE49-F238E27FC236}">
                  <a16:creationId xmlns:a16="http://schemas.microsoft.com/office/drawing/2014/main" id="{E9B32A69-BE95-4853-0867-D888C9768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413" y="3285973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7" name="图片 16" descr="手机屏幕截图&#10;&#10;中度可信度描述已自动生成">
              <a:extLst>
                <a:ext uri="{FF2B5EF4-FFF2-40B4-BE49-F238E27FC236}">
                  <a16:creationId xmlns:a16="http://schemas.microsoft.com/office/drawing/2014/main" id="{F872F35B-ADE9-19F5-487C-4639105C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755" y="3285973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8" name="图片 17" descr="图片包含 图标&#10;&#10;描述已自动生成">
              <a:extLst>
                <a:ext uri="{FF2B5EF4-FFF2-40B4-BE49-F238E27FC236}">
                  <a16:creationId xmlns:a16="http://schemas.microsoft.com/office/drawing/2014/main" id="{D0F0AFBD-FF10-49DC-8AF9-60F069B74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097" y="3285973"/>
              <a:ext cx="266175" cy="267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9" name="图片 18" descr="卡通人物&#10;&#10;中度可信度描述已自动生成">
              <a:extLst>
                <a:ext uri="{FF2B5EF4-FFF2-40B4-BE49-F238E27FC236}">
                  <a16:creationId xmlns:a16="http://schemas.microsoft.com/office/drawing/2014/main" id="{6017AEFD-7FC1-3F9B-5873-8B4E01C6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" y="2385619"/>
              <a:ext cx="1188203" cy="118820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32C868D-8646-8904-8353-C663D1A8B790}"/>
                </a:ext>
              </a:extLst>
            </p:cNvPr>
            <p:cNvCxnSpPr>
              <a:cxnSpLocks/>
            </p:cNvCxnSpPr>
            <p:nvPr/>
          </p:nvCxnSpPr>
          <p:spPr>
            <a:xfrm>
              <a:off x="1593014" y="2959232"/>
              <a:ext cx="455426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3A2FC77-9E92-4ABB-3DDE-2EAEFD95F496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20" y="2959232"/>
              <a:ext cx="455426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D35B660-808C-1600-B789-A22D681E829E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98" y="2947148"/>
              <a:ext cx="455426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5CEB7F2-5EA4-D1FE-C3D5-AA0728F5BA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45807" y="2401480"/>
              <a:ext cx="1263050" cy="1253960"/>
              <a:chOff x="7062191" y="1082658"/>
              <a:chExt cx="2611224" cy="2592433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46AB42F-3D22-B40F-7978-CE5036432E8D}"/>
                  </a:ext>
                </a:extLst>
              </p:cNvPr>
              <p:cNvSpPr/>
              <p:nvPr/>
            </p:nvSpPr>
            <p:spPr>
              <a:xfrm>
                <a:off x="7062191" y="295509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975EA981-B259-A81C-FB94-810D49F498E2}"/>
                  </a:ext>
                </a:extLst>
              </p:cNvPr>
              <p:cNvSpPr/>
              <p:nvPr/>
            </p:nvSpPr>
            <p:spPr>
              <a:xfrm>
                <a:off x="8953415" y="239222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34B7CA7-F309-F5C8-329B-DC06F83626E2}"/>
                  </a:ext>
                </a:extLst>
              </p:cNvPr>
              <p:cNvSpPr/>
              <p:nvPr/>
            </p:nvSpPr>
            <p:spPr>
              <a:xfrm>
                <a:off x="8021493" y="270333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423AA45-43AB-A0D4-91BC-BAD4E8CA4F6F}"/>
                  </a:ext>
                </a:extLst>
              </p:cNvPr>
              <p:cNvSpPr/>
              <p:nvPr/>
            </p:nvSpPr>
            <p:spPr>
              <a:xfrm>
                <a:off x="8191082" y="169525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65989F37-ABCF-92C9-0FDD-5AE57A1D9E27}"/>
                  </a:ext>
                </a:extLst>
              </p:cNvPr>
              <p:cNvSpPr/>
              <p:nvPr/>
            </p:nvSpPr>
            <p:spPr>
              <a:xfrm>
                <a:off x="7178428" y="214139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EF32E5D-0FEB-2DFE-0B20-E8E5965DE37F}"/>
                  </a:ext>
                </a:extLst>
              </p:cNvPr>
              <p:cNvSpPr/>
              <p:nvPr/>
            </p:nvSpPr>
            <p:spPr>
              <a:xfrm>
                <a:off x="8938780" y="108265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00234187-387A-3A81-E683-2719A90B3E79}"/>
                  </a:ext>
                </a:extLst>
              </p:cNvPr>
              <p:cNvSpPr/>
              <p:nvPr/>
            </p:nvSpPr>
            <p:spPr>
              <a:xfrm>
                <a:off x="7505239" y="108265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6" name="图片 55" descr="徽标&#10;&#10;描述已自动生成">
                <a:extLst>
                  <a:ext uri="{FF2B5EF4-FFF2-40B4-BE49-F238E27FC236}">
                    <a16:creationId xmlns:a16="http://schemas.microsoft.com/office/drawing/2014/main" id="{5FF53824-C635-DAD0-07BC-3B1E7224C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1901" y="1202614"/>
                <a:ext cx="477958" cy="4800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57" name="图片 56" descr="图标&#10;&#10;低可信度描述已自动生成">
                <a:extLst>
                  <a:ext uri="{FF2B5EF4-FFF2-40B4-BE49-F238E27FC236}">
                    <a16:creationId xmlns:a16="http://schemas.microsoft.com/office/drawing/2014/main" id="{DB2949AD-23A0-1E4F-03E8-BB7D8E372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9801" y="1235311"/>
                <a:ext cx="477958" cy="4800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0AAB81CC-810D-CCC6-0FA8-E099DEB50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9451" y="1807835"/>
                <a:ext cx="477958" cy="4800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59" name="图片 58" descr="图标&#10;&#10;描述已自动生成">
                <a:extLst>
                  <a:ext uri="{FF2B5EF4-FFF2-40B4-BE49-F238E27FC236}">
                    <a16:creationId xmlns:a16="http://schemas.microsoft.com/office/drawing/2014/main" id="{080EBFAB-1CAA-79C0-7C4C-D8CB0D73C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4233" y="2277375"/>
                <a:ext cx="477958" cy="4800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0" name="图片 59" descr="图标&#10;&#10;描述已自动生成">
                <a:extLst>
                  <a:ext uri="{FF2B5EF4-FFF2-40B4-BE49-F238E27FC236}">
                    <a16:creationId xmlns:a16="http://schemas.microsoft.com/office/drawing/2014/main" id="{18C3757A-BF7E-2E41-FA55-B74020DBA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266" y="2811905"/>
                <a:ext cx="477958" cy="4800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1" name="图片 60" descr="图标&#10;&#10;描述已自动生成">
                <a:extLst>
                  <a:ext uri="{FF2B5EF4-FFF2-40B4-BE49-F238E27FC236}">
                    <a16:creationId xmlns:a16="http://schemas.microsoft.com/office/drawing/2014/main" id="{71F9ACF0-5B4A-3F03-0FEB-E7A68C462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6480" y="2482029"/>
                <a:ext cx="477958" cy="4800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2" name="图片 61" descr="手机屏幕截图&#10;&#10;中度可信度描述已自动生成">
                <a:extLst>
                  <a:ext uri="{FF2B5EF4-FFF2-40B4-BE49-F238E27FC236}">
                    <a16:creationId xmlns:a16="http://schemas.microsoft.com/office/drawing/2014/main" id="{59AA1EAA-483D-F8D6-6261-55E9B1ED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3267" y="3052269"/>
                <a:ext cx="477958" cy="4800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1B934A2B-69CB-3C09-075A-534A62DF8BFE}"/>
                  </a:ext>
                </a:extLst>
              </p:cNvPr>
              <p:cNvCxnSpPr>
                <a:cxnSpLocks/>
                <a:stCxn id="59" idx="2"/>
                <a:endCxn id="60" idx="0"/>
              </p:cNvCxnSpPr>
              <p:nvPr/>
            </p:nvCxnSpPr>
            <p:spPr>
              <a:xfrm>
                <a:off x="7543212" y="2757464"/>
                <a:ext cx="839033" cy="54441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EA57A409-5504-35A7-0B57-9253ED4B59C9}"/>
                  </a:ext>
                </a:extLst>
              </p:cNvPr>
              <p:cNvCxnSpPr>
                <a:cxnSpLocks/>
                <a:stCxn id="59" idx="3"/>
                <a:endCxn id="58" idx="1"/>
              </p:cNvCxnSpPr>
              <p:nvPr/>
            </p:nvCxnSpPr>
            <p:spPr>
              <a:xfrm flipV="1">
                <a:off x="7782191" y="2047880"/>
                <a:ext cx="547260" cy="469540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732993E1-19AF-321F-20CF-E865DC101935}"/>
                  </a:ext>
                </a:extLst>
              </p:cNvPr>
              <p:cNvCxnSpPr>
                <a:cxnSpLocks/>
                <a:stCxn id="58" idx="0"/>
                <a:endCxn id="57" idx="2"/>
              </p:cNvCxnSpPr>
              <p:nvPr/>
            </p:nvCxnSpPr>
            <p:spPr>
              <a:xfrm flipV="1">
                <a:off x="8568430" y="1715400"/>
                <a:ext cx="730350" cy="92435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4C5A0F9-8A2D-134E-4957-0438F87B880D}"/>
                  </a:ext>
                </a:extLst>
              </p:cNvPr>
              <p:cNvCxnSpPr>
                <a:cxnSpLocks/>
                <a:stCxn id="60" idx="2"/>
                <a:endCxn id="62" idx="3"/>
              </p:cNvCxnSpPr>
              <p:nvPr/>
            </p:nvCxnSpPr>
            <p:spPr>
              <a:xfrm flipH="1">
                <a:off x="7671225" y="3291994"/>
                <a:ext cx="711020" cy="320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7BAC387-FFF9-DA34-D4CD-46435A533BAC}"/>
                  </a:ext>
                </a:extLst>
              </p:cNvPr>
              <p:cNvCxnSpPr>
                <a:cxnSpLocks/>
                <a:stCxn id="60" idx="3"/>
                <a:endCxn id="61" idx="1"/>
              </p:cNvCxnSpPr>
              <p:nvPr/>
            </p:nvCxnSpPr>
            <p:spPr>
              <a:xfrm flipV="1">
                <a:off x="8621224" y="2722074"/>
                <a:ext cx="455256" cy="329876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0E6848E-4B7E-0AA3-1FF1-D9A1E4E1E6AD}"/>
                  </a:ext>
                </a:extLst>
              </p:cNvPr>
              <p:cNvCxnSpPr>
                <a:cxnSpLocks/>
                <a:stCxn id="61" idx="0"/>
                <a:endCxn id="58" idx="2"/>
              </p:cNvCxnSpPr>
              <p:nvPr/>
            </p:nvCxnSpPr>
            <p:spPr>
              <a:xfrm flipH="1" flipV="1">
                <a:off x="8568430" y="2287924"/>
                <a:ext cx="747029" cy="194105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6050C2A-A8B7-A2E0-3C15-2EEEDCBF17CC}"/>
                  </a:ext>
                </a:extLst>
              </p:cNvPr>
              <p:cNvCxnSpPr>
                <a:cxnSpLocks/>
                <a:stCxn id="56" idx="2"/>
                <a:endCxn id="59" idx="0"/>
              </p:cNvCxnSpPr>
              <p:nvPr/>
            </p:nvCxnSpPr>
            <p:spPr>
              <a:xfrm flipH="1">
                <a:off x="7543212" y="1682703"/>
                <a:ext cx="347668" cy="594672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AE412D75-3A2C-6816-D9EE-CE2F0B65E983}"/>
                  </a:ext>
                </a:extLst>
              </p:cNvPr>
              <p:cNvCxnSpPr>
                <a:cxnSpLocks/>
                <a:stCxn id="56" idx="3"/>
                <a:endCxn id="57" idx="1"/>
              </p:cNvCxnSpPr>
              <p:nvPr/>
            </p:nvCxnSpPr>
            <p:spPr>
              <a:xfrm>
                <a:off x="8129859" y="1442659"/>
                <a:ext cx="929942" cy="32697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8376709-7E34-E9BB-8E05-460E3A53189B}"/>
                </a:ext>
              </a:extLst>
            </p:cNvPr>
            <p:cNvSpPr txBox="1"/>
            <p:nvPr/>
          </p:nvSpPr>
          <p:spPr>
            <a:xfrm>
              <a:off x="2394350" y="3854513"/>
              <a:ext cx="67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分块图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1F9E41D-A143-F7CA-67BA-B893CD53A8DE}"/>
                </a:ext>
              </a:extLst>
            </p:cNvPr>
            <p:cNvSpPr txBox="1"/>
            <p:nvPr/>
          </p:nvSpPr>
          <p:spPr>
            <a:xfrm>
              <a:off x="481135" y="3856054"/>
              <a:ext cx="820291" cy="27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原始图像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1D9133B-CA77-5F87-D79B-4BDB4284A549}"/>
                </a:ext>
              </a:extLst>
            </p:cNvPr>
            <p:cNvSpPr txBox="1"/>
            <p:nvPr/>
          </p:nvSpPr>
          <p:spPr>
            <a:xfrm>
              <a:off x="4533161" y="3848161"/>
              <a:ext cx="694486" cy="27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拓扑图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F7A0586-5A45-D300-C06F-55335D8DC0C0}"/>
                </a:ext>
              </a:extLst>
            </p:cNvPr>
            <p:cNvSpPr txBox="1"/>
            <p:nvPr/>
          </p:nvSpPr>
          <p:spPr>
            <a:xfrm>
              <a:off x="7617213" y="3848160"/>
              <a:ext cx="922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网络</a:t>
              </a:r>
            </a:p>
          </p:txBody>
        </p: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EA9B8B02-B634-CC42-6896-2D2F91F8F4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101" y="2443787"/>
              <a:ext cx="1098345" cy="108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识别头</a:t>
              </a:r>
            </a:p>
          </p:txBody>
        </p: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CBA130C0-DCB2-3C58-43B5-BD213FDE28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27788" y="2013593"/>
              <a:ext cx="4140009" cy="1800000"/>
              <a:chOff x="5254058" y="4191006"/>
              <a:chExt cx="6134100" cy="2666994"/>
            </a:xfrm>
          </p:grpSpPr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8BB143CF-5D16-3E07-3EF8-BD65565B5DAF}"/>
                  </a:ext>
                </a:extLst>
              </p:cNvPr>
              <p:cNvSpPr/>
              <p:nvPr/>
            </p:nvSpPr>
            <p:spPr>
              <a:xfrm>
                <a:off x="5405023" y="4191006"/>
                <a:ext cx="5701126" cy="2666994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85B4F20D-E97D-C1EE-FC52-B3D1B1853336}"/>
                  </a:ext>
                </a:extLst>
              </p:cNvPr>
              <p:cNvGrpSpPr/>
              <p:nvPr/>
            </p:nvGrpSpPr>
            <p:grpSpPr>
              <a:xfrm>
                <a:off x="5907803" y="4833324"/>
                <a:ext cx="1524495" cy="1499032"/>
                <a:chOff x="6040341" y="2209716"/>
                <a:chExt cx="1524495" cy="1499032"/>
              </a:xfrm>
            </p:grpSpPr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B86150C0-8A0D-537F-935F-72459A437A4D}"/>
                    </a:ext>
                  </a:extLst>
                </p:cNvPr>
                <p:cNvSpPr/>
                <p:nvPr/>
              </p:nvSpPr>
              <p:spPr>
                <a:xfrm>
                  <a:off x="6040341" y="2209716"/>
                  <a:ext cx="1524495" cy="149903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58970FE8-4E37-D317-47C8-73EAAA8C6F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168654" y="2346294"/>
                  <a:ext cx="1263050" cy="1253961"/>
                  <a:chOff x="7062191" y="1082658"/>
                  <a:chExt cx="2611224" cy="2592433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B9C37B4F-20ED-8B47-275B-8EAA39F593CA}"/>
                      </a:ext>
                    </a:extLst>
                  </p:cNvPr>
                  <p:cNvSpPr/>
                  <p:nvPr/>
                </p:nvSpPr>
                <p:spPr>
                  <a:xfrm>
                    <a:off x="7062191" y="2955091"/>
                    <a:ext cx="720000" cy="72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26FB153C-DCDF-3BDA-5ED8-B26D170A8DDC}"/>
                      </a:ext>
                    </a:extLst>
                  </p:cNvPr>
                  <p:cNvSpPr/>
                  <p:nvPr/>
                </p:nvSpPr>
                <p:spPr>
                  <a:xfrm>
                    <a:off x="8953415" y="2392221"/>
                    <a:ext cx="720000" cy="72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10594056-4DFD-E143-E385-4F8913D6DA1C}"/>
                      </a:ext>
                    </a:extLst>
                  </p:cNvPr>
                  <p:cNvSpPr/>
                  <p:nvPr/>
                </p:nvSpPr>
                <p:spPr>
                  <a:xfrm>
                    <a:off x="8021493" y="2703338"/>
                    <a:ext cx="720000" cy="72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929EB51F-0B6D-8850-8D10-F352A773B6CB}"/>
                      </a:ext>
                    </a:extLst>
                  </p:cNvPr>
                  <p:cNvSpPr/>
                  <p:nvPr/>
                </p:nvSpPr>
                <p:spPr>
                  <a:xfrm>
                    <a:off x="8191082" y="1695252"/>
                    <a:ext cx="720000" cy="72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7D11AA7-E35A-280F-B81E-A121966CFCC7}"/>
                      </a:ext>
                    </a:extLst>
                  </p:cNvPr>
                  <p:cNvSpPr/>
                  <p:nvPr/>
                </p:nvSpPr>
                <p:spPr>
                  <a:xfrm>
                    <a:off x="7178428" y="2141398"/>
                    <a:ext cx="720000" cy="72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6869755F-EB37-567D-B51A-2B2E321E0E66}"/>
                      </a:ext>
                    </a:extLst>
                  </p:cNvPr>
                  <p:cNvSpPr/>
                  <p:nvPr/>
                </p:nvSpPr>
                <p:spPr>
                  <a:xfrm>
                    <a:off x="8938780" y="1082658"/>
                    <a:ext cx="720000" cy="72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B17F7677-136D-390E-94C8-99FD52F9C63D}"/>
                      </a:ext>
                    </a:extLst>
                  </p:cNvPr>
                  <p:cNvSpPr/>
                  <p:nvPr/>
                </p:nvSpPr>
                <p:spPr>
                  <a:xfrm>
                    <a:off x="7505239" y="1082658"/>
                    <a:ext cx="720000" cy="72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2" name="图片 31" descr="徽标&#10;&#10;描述已自动生成">
                    <a:extLst>
                      <a:ext uri="{FF2B5EF4-FFF2-40B4-BE49-F238E27FC236}">
                        <a16:creationId xmlns:a16="http://schemas.microsoft.com/office/drawing/2014/main" id="{2A5CF698-F933-F348-DD30-5E15CD6CA0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51901" y="1202614"/>
                    <a:ext cx="477958" cy="48008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33" name="图片 32" descr="图标&#10;&#10;低可信度描述已自动生成">
                    <a:extLst>
                      <a:ext uri="{FF2B5EF4-FFF2-40B4-BE49-F238E27FC236}">
                        <a16:creationId xmlns:a16="http://schemas.microsoft.com/office/drawing/2014/main" id="{3FACB19D-1ECD-AF14-E484-10D4E1EF2E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59801" y="1235311"/>
                    <a:ext cx="477958" cy="48008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34" name="图片 33">
                    <a:extLst>
                      <a:ext uri="{FF2B5EF4-FFF2-40B4-BE49-F238E27FC236}">
                        <a16:creationId xmlns:a16="http://schemas.microsoft.com/office/drawing/2014/main" id="{B5913FF1-AF5F-94CC-39EB-23E2D350B5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29451" y="1807835"/>
                    <a:ext cx="477958" cy="48008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35" name="图片 34" descr="图标&#10;&#10;描述已自动生成">
                    <a:extLst>
                      <a:ext uri="{FF2B5EF4-FFF2-40B4-BE49-F238E27FC236}">
                        <a16:creationId xmlns:a16="http://schemas.microsoft.com/office/drawing/2014/main" id="{AB120561-2C81-B47D-9BFA-E0587A29D9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04233" y="2277375"/>
                    <a:ext cx="477958" cy="48008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36" name="图片 35" descr="图标&#10;&#10;描述已自动生成">
                    <a:extLst>
                      <a:ext uri="{FF2B5EF4-FFF2-40B4-BE49-F238E27FC236}">
                        <a16:creationId xmlns:a16="http://schemas.microsoft.com/office/drawing/2014/main" id="{9CB99ABC-F1DA-0024-1C88-2238C2938F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43266" y="2811905"/>
                    <a:ext cx="477958" cy="48008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37" name="图片 36" descr="图标&#10;&#10;描述已自动生成">
                    <a:extLst>
                      <a:ext uri="{FF2B5EF4-FFF2-40B4-BE49-F238E27FC236}">
                        <a16:creationId xmlns:a16="http://schemas.microsoft.com/office/drawing/2014/main" id="{B7009A4B-608B-AD48-D681-574A860EF3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76480" y="2482029"/>
                    <a:ext cx="477958" cy="48008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pic>
                <p:nvPicPr>
                  <p:cNvPr id="38" name="图片 37" descr="手机屏幕截图&#10;&#10;中度可信度描述已自动生成">
                    <a:extLst>
                      <a:ext uri="{FF2B5EF4-FFF2-40B4-BE49-F238E27FC236}">
                        <a16:creationId xmlns:a16="http://schemas.microsoft.com/office/drawing/2014/main" id="{7C3F87A8-CA9C-BBBE-DB01-8844987533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93267" y="3052269"/>
                    <a:ext cx="477958" cy="48008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pic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C7736F4E-801E-4941-779C-2C9C9C86F921}"/>
                      </a:ext>
                    </a:extLst>
                  </p:cNvPr>
                  <p:cNvCxnSpPr>
                    <a:cxnSpLocks/>
                    <a:stCxn id="35" idx="2"/>
                    <a:endCxn id="36" idx="0"/>
                  </p:cNvCxnSpPr>
                  <p:nvPr/>
                </p:nvCxnSpPr>
                <p:spPr>
                  <a:xfrm>
                    <a:off x="7543212" y="2757464"/>
                    <a:ext cx="839033" cy="54441"/>
                  </a:xfrm>
                  <a:prstGeom prst="line">
                    <a:avLst/>
                  </a:prstGeom>
                  <a:ln w="50800">
                    <a:solidFill>
                      <a:schemeClr val="tx2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80BF5439-3382-FE7F-FA9E-F4F6C1439E85}"/>
                      </a:ext>
                    </a:extLst>
                  </p:cNvPr>
                  <p:cNvCxnSpPr>
                    <a:cxnSpLocks/>
                    <a:stCxn id="35" idx="3"/>
                    <a:endCxn id="34" idx="1"/>
                  </p:cNvCxnSpPr>
                  <p:nvPr/>
                </p:nvCxnSpPr>
                <p:spPr>
                  <a:xfrm flipV="1">
                    <a:off x="7782191" y="2047880"/>
                    <a:ext cx="547260" cy="469540"/>
                  </a:xfrm>
                  <a:prstGeom prst="line">
                    <a:avLst/>
                  </a:prstGeom>
                  <a:ln w="50800">
                    <a:solidFill>
                      <a:schemeClr val="tx2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9B61FBFB-6A19-DAE5-E0DC-463AB2F0D3F6}"/>
                      </a:ext>
                    </a:extLst>
                  </p:cNvPr>
                  <p:cNvCxnSpPr>
                    <a:cxnSpLocks/>
                    <a:stCxn id="34" idx="0"/>
                    <a:endCxn id="33" idx="2"/>
                  </p:cNvCxnSpPr>
                  <p:nvPr/>
                </p:nvCxnSpPr>
                <p:spPr>
                  <a:xfrm flipV="1">
                    <a:off x="8568430" y="1715400"/>
                    <a:ext cx="730350" cy="92435"/>
                  </a:xfrm>
                  <a:prstGeom prst="line">
                    <a:avLst/>
                  </a:prstGeom>
                  <a:ln w="50800">
                    <a:solidFill>
                      <a:schemeClr val="tx2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6D229675-5EFB-D18F-4D06-AE58DAAD7B6D}"/>
                      </a:ext>
                    </a:extLst>
                  </p:cNvPr>
                  <p:cNvCxnSpPr>
                    <a:cxnSpLocks/>
                    <a:stCxn id="36" idx="2"/>
                    <a:endCxn id="38" idx="3"/>
                  </p:cNvCxnSpPr>
                  <p:nvPr/>
                </p:nvCxnSpPr>
                <p:spPr>
                  <a:xfrm flipH="1">
                    <a:off x="7671225" y="3291994"/>
                    <a:ext cx="711020" cy="320"/>
                  </a:xfrm>
                  <a:prstGeom prst="line">
                    <a:avLst/>
                  </a:prstGeom>
                  <a:ln w="50800">
                    <a:solidFill>
                      <a:schemeClr val="tx2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00334C47-B67D-D22A-A599-75A88B89FD1A}"/>
                      </a:ext>
                    </a:extLst>
                  </p:cNvPr>
                  <p:cNvCxnSpPr>
                    <a:cxnSpLocks/>
                    <a:stCxn id="36" idx="3"/>
                    <a:endCxn id="37" idx="1"/>
                  </p:cNvCxnSpPr>
                  <p:nvPr/>
                </p:nvCxnSpPr>
                <p:spPr>
                  <a:xfrm flipV="1">
                    <a:off x="8621224" y="2722074"/>
                    <a:ext cx="455256" cy="329876"/>
                  </a:xfrm>
                  <a:prstGeom prst="line">
                    <a:avLst/>
                  </a:prstGeom>
                  <a:ln w="50800">
                    <a:solidFill>
                      <a:schemeClr val="tx2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9CC0BEE4-7CAF-B4D1-AE7D-A776BC6EF153}"/>
                      </a:ext>
                    </a:extLst>
                  </p:cNvPr>
                  <p:cNvCxnSpPr>
                    <a:cxnSpLocks/>
                    <a:stCxn id="37" idx="0"/>
                    <a:endCxn id="34" idx="2"/>
                  </p:cNvCxnSpPr>
                  <p:nvPr/>
                </p:nvCxnSpPr>
                <p:spPr>
                  <a:xfrm flipH="1" flipV="1">
                    <a:off x="8568430" y="2287924"/>
                    <a:ext cx="747029" cy="194105"/>
                  </a:xfrm>
                  <a:prstGeom prst="line">
                    <a:avLst/>
                  </a:prstGeom>
                  <a:ln w="50800">
                    <a:solidFill>
                      <a:schemeClr val="tx2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9413674B-4A3A-4753-BB68-1507EAFA523A}"/>
                      </a:ext>
                    </a:extLst>
                  </p:cNvPr>
                  <p:cNvCxnSpPr>
                    <a:cxnSpLocks/>
                    <a:stCxn id="32" idx="2"/>
                    <a:endCxn id="35" idx="0"/>
                  </p:cNvCxnSpPr>
                  <p:nvPr/>
                </p:nvCxnSpPr>
                <p:spPr>
                  <a:xfrm flipH="1">
                    <a:off x="7543212" y="1682703"/>
                    <a:ext cx="347668" cy="594672"/>
                  </a:xfrm>
                  <a:prstGeom prst="line">
                    <a:avLst/>
                  </a:prstGeom>
                  <a:ln w="50800">
                    <a:solidFill>
                      <a:schemeClr val="tx2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3715DA87-C9E1-BC57-E8C3-D88F98954278}"/>
                      </a:ext>
                    </a:extLst>
                  </p:cNvPr>
                  <p:cNvCxnSpPr>
                    <a:cxnSpLocks/>
                    <a:stCxn id="32" idx="3"/>
                    <a:endCxn id="33" idx="1"/>
                  </p:cNvCxnSpPr>
                  <p:nvPr/>
                </p:nvCxnSpPr>
                <p:spPr>
                  <a:xfrm>
                    <a:off x="8129859" y="1442659"/>
                    <a:ext cx="929942" cy="32697"/>
                  </a:xfrm>
                  <a:prstGeom prst="line">
                    <a:avLst/>
                  </a:prstGeom>
                  <a:ln w="50800">
                    <a:solidFill>
                      <a:schemeClr val="tx2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AF81EB4-BB1B-8C6D-ED7D-96EB1E71FC48}"/>
                  </a:ext>
                </a:extLst>
              </p:cNvPr>
              <p:cNvSpPr txBox="1"/>
              <p:nvPr/>
            </p:nvSpPr>
            <p:spPr>
              <a:xfrm>
                <a:off x="6250418" y="6428786"/>
                <a:ext cx="771435" cy="20962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图处理</a:t>
                </a:r>
              </a:p>
            </p:txBody>
          </p: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1DD04673-335D-1EF5-C3A7-5CF81008F91F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5254058" y="5582840"/>
                <a:ext cx="653745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图形 84" descr="徽章关注 轮廓">
                <a:extLst>
                  <a:ext uri="{FF2B5EF4-FFF2-40B4-BE49-F238E27FC236}">
                    <a16:creationId xmlns:a16="http://schemas.microsoft.com/office/drawing/2014/main" id="{9F328194-33CE-9C79-6DEA-4C1C4552A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757218" y="54075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8D733C9D-D564-5A57-BBF5-6BEBBDF2D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6259" y="4424737"/>
                <a:ext cx="0" cy="1158103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9849ECF1-44FB-F795-8DD1-E9394655F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6259" y="4424737"/>
                <a:ext cx="2380959" cy="0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4DD0F7E4-77D9-2636-ED1C-DD3D61ADF166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H="1">
                <a:off x="7937218" y="4438455"/>
                <a:ext cx="4161" cy="969089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A2B4B1E6-A18D-9B98-E43E-AB54C09A8499}"/>
                  </a:ext>
                </a:extLst>
              </p:cNvPr>
              <p:cNvCxnSpPr>
                <a:cxnSpLocks/>
                <a:stCxn id="23" idx="3"/>
                <a:endCxn id="85" idx="1"/>
              </p:cNvCxnSpPr>
              <p:nvPr/>
            </p:nvCxnSpPr>
            <p:spPr>
              <a:xfrm>
                <a:off x="7432298" y="5582840"/>
                <a:ext cx="324920" cy="4704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6AACC4E3-EEEC-28FE-7103-33F3D453546A}"/>
                  </a:ext>
                </a:extLst>
              </p:cNvPr>
              <p:cNvSpPr/>
              <p:nvPr/>
            </p:nvSpPr>
            <p:spPr>
              <a:xfrm>
                <a:off x="8606458" y="4833324"/>
                <a:ext cx="1524495" cy="14990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AC7FBDDA-2158-3FBD-406B-BF2AC64C3EE8}"/>
                  </a:ext>
                </a:extLst>
              </p:cNvPr>
              <p:cNvSpPr/>
              <p:nvPr/>
            </p:nvSpPr>
            <p:spPr>
              <a:xfrm>
                <a:off x="8697866" y="5741433"/>
                <a:ext cx="348264" cy="34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5D08CD01-094A-6663-EA25-159109BBE5A6}"/>
                  </a:ext>
                </a:extLst>
              </p:cNvPr>
              <p:cNvSpPr/>
              <p:nvPr/>
            </p:nvSpPr>
            <p:spPr>
              <a:xfrm>
                <a:off x="9709019" y="5741433"/>
                <a:ext cx="348264" cy="34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251EDADB-A8CE-ECB5-FEF2-34EA3FF3F9E7}"/>
                  </a:ext>
                </a:extLst>
              </p:cNvPr>
              <p:cNvSpPr/>
              <p:nvPr/>
            </p:nvSpPr>
            <p:spPr>
              <a:xfrm>
                <a:off x="9223541" y="5922449"/>
                <a:ext cx="348264" cy="34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D91B698E-1F88-3572-3CCE-CBA7D51BBDEF}"/>
                  </a:ext>
                </a:extLst>
              </p:cNvPr>
              <p:cNvSpPr/>
              <p:nvPr/>
            </p:nvSpPr>
            <p:spPr>
              <a:xfrm>
                <a:off x="9223541" y="5414623"/>
                <a:ext cx="348264" cy="34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5B39AD67-42E4-9FC2-FB4A-312635520F29}"/>
                  </a:ext>
                </a:extLst>
              </p:cNvPr>
              <p:cNvSpPr/>
              <p:nvPr/>
            </p:nvSpPr>
            <p:spPr>
              <a:xfrm>
                <a:off x="9709019" y="5086012"/>
                <a:ext cx="348264" cy="34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4A03950E-096E-4C5A-44C0-298C7D80E648}"/>
                  </a:ext>
                </a:extLst>
              </p:cNvPr>
              <p:cNvSpPr/>
              <p:nvPr/>
            </p:nvSpPr>
            <p:spPr>
              <a:xfrm>
                <a:off x="8697866" y="5079857"/>
                <a:ext cx="348264" cy="34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9C254670-28D1-931E-71ED-6E5F2978249C}"/>
                  </a:ext>
                </a:extLst>
              </p:cNvPr>
              <p:cNvCxnSpPr>
                <a:cxnSpLocks/>
                <a:stCxn id="151" idx="6"/>
                <a:endCxn id="153" idx="2"/>
              </p:cNvCxnSpPr>
              <p:nvPr/>
            </p:nvCxnSpPr>
            <p:spPr>
              <a:xfrm flipV="1">
                <a:off x="9046130" y="5066884"/>
                <a:ext cx="170443" cy="187105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DBA92DA6-52FD-450C-08D2-E1D6FD28E41F}"/>
                  </a:ext>
                </a:extLst>
              </p:cNvPr>
              <p:cNvSpPr/>
              <p:nvPr/>
            </p:nvSpPr>
            <p:spPr>
              <a:xfrm>
                <a:off x="9216573" y="4892752"/>
                <a:ext cx="348264" cy="34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4F886F1A-233E-F8DA-EF72-87C92B555D96}"/>
                  </a:ext>
                </a:extLst>
              </p:cNvPr>
              <p:cNvCxnSpPr>
                <a:cxnSpLocks/>
                <a:endCxn id="145" idx="1"/>
              </p:cNvCxnSpPr>
              <p:nvPr/>
            </p:nvCxnSpPr>
            <p:spPr>
              <a:xfrm>
                <a:off x="8144173" y="5582840"/>
                <a:ext cx="462285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0" name="图形 169" descr="徽章关注 轮廓">
                <a:extLst>
                  <a:ext uri="{FF2B5EF4-FFF2-40B4-BE49-F238E27FC236}">
                    <a16:creationId xmlns:a16="http://schemas.microsoft.com/office/drawing/2014/main" id="{95DE33A2-B3EC-7646-A733-53AF179C1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0455873" y="54075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41A7DDB3-F810-4AA2-398C-6BCC588A0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4914" y="4424737"/>
                <a:ext cx="0" cy="1158103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AE5D12B-616F-D53A-A449-0FB7B579F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4914" y="4424737"/>
                <a:ext cx="2380959" cy="0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7B01C3BD-9946-3F66-D477-CC40E94DCB27}"/>
                  </a:ext>
                </a:extLst>
              </p:cNvPr>
              <p:cNvCxnSpPr>
                <a:cxnSpLocks/>
                <a:endCxn id="170" idx="0"/>
              </p:cNvCxnSpPr>
              <p:nvPr/>
            </p:nvCxnSpPr>
            <p:spPr>
              <a:xfrm flipH="1">
                <a:off x="10635873" y="4438455"/>
                <a:ext cx="4161" cy="969089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C4A2A2DE-25F7-EAB1-C6B3-7449139D29C9}"/>
                  </a:ext>
                </a:extLst>
              </p:cNvPr>
              <p:cNvCxnSpPr>
                <a:cxnSpLocks/>
                <a:stCxn id="145" idx="3"/>
                <a:endCxn id="170" idx="1"/>
              </p:cNvCxnSpPr>
              <p:nvPr/>
            </p:nvCxnSpPr>
            <p:spPr>
              <a:xfrm>
                <a:off x="10130953" y="5582840"/>
                <a:ext cx="324920" cy="4704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1952C40F-0777-3AA6-0616-560A67A58329}"/>
                  </a:ext>
                </a:extLst>
              </p:cNvPr>
              <p:cNvCxnSpPr>
                <a:cxnSpLocks/>
                <a:stCxn id="170" idx="3"/>
              </p:cNvCxnSpPr>
              <p:nvPr/>
            </p:nvCxnSpPr>
            <p:spPr>
              <a:xfrm flipV="1">
                <a:off x="10815873" y="5582840"/>
                <a:ext cx="572285" cy="4704"/>
              </a:xfrm>
              <a:prstGeom prst="straightConnector1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DC665AA-AF4E-079F-C685-A7BC0B120AC0}"/>
                  </a:ext>
                </a:extLst>
              </p:cNvPr>
              <p:cNvSpPr txBox="1"/>
              <p:nvPr/>
            </p:nvSpPr>
            <p:spPr>
              <a:xfrm>
                <a:off x="8857169" y="6428605"/>
                <a:ext cx="983497" cy="15028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特征转换</a:t>
                </a:r>
              </a:p>
            </p:txBody>
          </p: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266A40EB-6B3E-7400-24EE-66416C0B99C0}"/>
                  </a:ext>
                </a:extLst>
              </p:cNvPr>
              <p:cNvCxnSpPr>
                <a:cxnSpLocks/>
                <a:stCxn id="151" idx="6"/>
                <a:endCxn id="150" idx="2"/>
              </p:cNvCxnSpPr>
              <p:nvPr/>
            </p:nvCxnSpPr>
            <p:spPr>
              <a:xfrm>
                <a:off x="9046130" y="5253989"/>
                <a:ext cx="177411" cy="334766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6A7D469F-178C-75AB-CFEF-7423FDE5D227}"/>
                  </a:ext>
                </a:extLst>
              </p:cNvPr>
              <p:cNvCxnSpPr>
                <a:cxnSpLocks/>
                <a:stCxn id="151" idx="6"/>
                <a:endCxn id="149" idx="2"/>
              </p:cNvCxnSpPr>
              <p:nvPr/>
            </p:nvCxnSpPr>
            <p:spPr>
              <a:xfrm>
                <a:off x="9046130" y="5253989"/>
                <a:ext cx="177411" cy="842592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E3308B6E-9105-8223-2EEA-9BEF1D54ADF7}"/>
                  </a:ext>
                </a:extLst>
              </p:cNvPr>
              <p:cNvCxnSpPr>
                <a:cxnSpLocks/>
                <a:stCxn id="147" idx="6"/>
                <a:endCxn id="153" idx="2"/>
              </p:cNvCxnSpPr>
              <p:nvPr/>
            </p:nvCxnSpPr>
            <p:spPr>
              <a:xfrm flipV="1">
                <a:off x="9046130" y="5066884"/>
                <a:ext cx="170443" cy="848681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233A0536-A174-ED6F-BCC7-6F0998A49ADD}"/>
                  </a:ext>
                </a:extLst>
              </p:cNvPr>
              <p:cNvCxnSpPr>
                <a:cxnSpLocks/>
                <a:stCxn id="147" idx="6"/>
                <a:endCxn id="150" idx="2"/>
              </p:cNvCxnSpPr>
              <p:nvPr/>
            </p:nvCxnSpPr>
            <p:spPr>
              <a:xfrm flipV="1">
                <a:off x="9046130" y="5588755"/>
                <a:ext cx="177411" cy="326810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D22DB257-2FE6-6B47-D8F3-1F0F945E0AD3}"/>
                  </a:ext>
                </a:extLst>
              </p:cNvPr>
              <p:cNvCxnSpPr>
                <a:cxnSpLocks/>
                <a:stCxn id="147" idx="6"/>
                <a:endCxn id="149" idx="2"/>
              </p:cNvCxnSpPr>
              <p:nvPr/>
            </p:nvCxnSpPr>
            <p:spPr>
              <a:xfrm>
                <a:off x="9046130" y="5915565"/>
                <a:ext cx="177411" cy="181016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8A276807-40D4-03A7-5526-35B7608EDF39}"/>
                  </a:ext>
                </a:extLst>
              </p:cNvPr>
              <p:cNvCxnSpPr>
                <a:cxnSpLocks/>
                <a:stCxn id="153" idx="6"/>
                <a:endCxn id="152" idx="2"/>
              </p:cNvCxnSpPr>
              <p:nvPr/>
            </p:nvCxnSpPr>
            <p:spPr>
              <a:xfrm>
                <a:off x="9564837" y="5066884"/>
                <a:ext cx="144182" cy="193260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7592FBDC-5FF5-8B66-2154-08C66A12F7BC}"/>
                  </a:ext>
                </a:extLst>
              </p:cNvPr>
              <p:cNvCxnSpPr>
                <a:cxnSpLocks/>
                <a:stCxn id="148" idx="2"/>
                <a:endCxn id="153" idx="6"/>
              </p:cNvCxnSpPr>
              <p:nvPr/>
            </p:nvCxnSpPr>
            <p:spPr>
              <a:xfrm flipH="1" flipV="1">
                <a:off x="9564837" y="5066884"/>
                <a:ext cx="144182" cy="848681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839430DF-35B5-FD9C-932B-116A6D5D6D6E}"/>
                  </a:ext>
                </a:extLst>
              </p:cNvPr>
              <p:cNvCxnSpPr>
                <a:cxnSpLocks/>
                <a:stCxn id="150" idx="6"/>
                <a:endCxn id="152" idx="2"/>
              </p:cNvCxnSpPr>
              <p:nvPr/>
            </p:nvCxnSpPr>
            <p:spPr>
              <a:xfrm flipV="1">
                <a:off x="9571805" y="5260144"/>
                <a:ext cx="137214" cy="328611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C238C8A6-9851-1E31-3865-8B4057632940}"/>
                  </a:ext>
                </a:extLst>
              </p:cNvPr>
              <p:cNvCxnSpPr>
                <a:cxnSpLocks/>
                <a:stCxn id="149" idx="6"/>
                <a:endCxn id="152" idx="2"/>
              </p:cNvCxnSpPr>
              <p:nvPr/>
            </p:nvCxnSpPr>
            <p:spPr>
              <a:xfrm flipV="1">
                <a:off x="9571805" y="5260144"/>
                <a:ext cx="137214" cy="836437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1CA82FAC-D2CB-9047-DFD0-59AB8CCBFE59}"/>
                  </a:ext>
                </a:extLst>
              </p:cNvPr>
              <p:cNvCxnSpPr>
                <a:cxnSpLocks/>
                <a:stCxn id="150" idx="6"/>
                <a:endCxn id="148" idx="2"/>
              </p:cNvCxnSpPr>
              <p:nvPr/>
            </p:nvCxnSpPr>
            <p:spPr>
              <a:xfrm>
                <a:off x="9571805" y="5588755"/>
                <a:ext cx="137214" cy="326810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B5A50DC6-8927-80F3-F525-89AD54019962}"/>
                  </a:ext>
                </a:extLst>
              </p:cNvPr>
              <p:cNvCxnSpPr>
                <a:cxnSpLocks/>
                <a:stCxn id="149" idx="6"/>
                <a:endCxn id="148" idx="2"/>
              </p:cNvCxnSpPr>
              <p:nvPr/>
            </p:nvCxnSpPr>
            <p:spPr>
              <a:xfrm flipV="1">
                <a:off x="9571805" y="5915565"/>
                <a:ext cx="137214" cy="181016"/>
              </a:xfrm>
              <a:prstGeom prst="line">
                <a:avLst/>
              </a:prstGeom>
              <a:ln w="25400" cap="rnd">
                <a:solidFill>
                  <a:schemeClr val="tx2"/>
                </a:solidFill>
                <a:round/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8592F104-1BF2-4830-1B08-E8A4CA1B2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637" y="2954553"/>
              <a:ext cx="455426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89DE3E5D-E147-6366-DC0B-CE134182C89A}"/>
                </a:ext>
              </a:extLst>
            </p:cNvPr>
            <p:cNvSpPr txBox="1"/>
            <p:nvPr/>
          </p:nvSpPr>
          <p:spPr>
            <a:xfrm>
              <a:off x="10929697" y="3856054"/>
              <a:ext cx="694486" cy="27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头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B5EFC2FC-E85E-EFDA-AE54-AC0DCA1959A3}"/>
                </a:ext>
              </a:extLst>
            </p:cNvPr>
            <p:cNvSpPr/>
            <p:nvPr/>
          </p:nvSpPr>
          <p:spPr>
            <a:xfrm>
              <a:off x="-15114" y="1858039"/>
              <a:ext cx="12089582" cy="2475835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4" name="标题 1">
            <a:extLst>
              <a:ext uri="{FF2B5EF4-FFF2-40B4-BE49-F238E27FC236}">
                <a16:creationId xmlns:a16="http://schemas.microsoft.com/office/drawing/2014/main" id="{EAE7A2C0-905B-738E-8D8D-435AEB672E76}"/>
              </a:ext>
            </a:extLst>
          </p:cNvPr>
          <p:cNvSpPr txBox="1">
            <a:spLocks/>
          </p:cNvSpPr>
          <p:nvPr/>
        </p:nvSpPr>
        <p:spPr>
          <a:xfrm>
            <a:off x="4298307" y="349584"/>
            <a:ext cx="3584854" cy="418552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 err="1">
                <a:latin typeface="+mj-ea"/>
              </a:rPr>
              <a:t>VisionGNN</a:t>
            </a:r>
            <a:endParaRPr lang="zh-CN" sz="2800" dirty="0">
              <a:latin typeface="+mj-ea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373EBF9F-9B1C-33F1-277F-35B63CC6479A}"/>
              </a:ext>
            </a:extLst>
          </p:cNvPr>
          <p:cNvSpPr txBox="1"/>
          <p:nvPr/>
        </p:nvSpPr>
        <p:spPr>
          <a:xfrm>
            <a:off x="4819838" y="3965345"/>
            <a:ext cx="2388438" cy="1525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zh-CN" sz="1400" i="0" dirty="0" err="1">
                <a:effectLst/>
                <a:latin typeface="Calibri" panose="020F0502020204030204" pitchFamily="34" charset="0"/>
              </a:rPr>
              <a:t>ViG</a:t>
            </a:r>
            <a:r>
              <a:rPr lang="zh-CN" altLang="en-US" sz="1400" i="0" dirty="0">
                <a:effectLst/>
                <a:latin typeface="Calibri" panose="020F0502020204030204" pitchFamily="34" charset="0"/>
              </a:rPr>
              <a:t>基本架构</a:t>
            </a:r>
            <a:endParaRPr lang="en-US" altLang="zh-CN" sz="140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0E98CA94-FB24-BC41-B639-C9DBCA48E3CE}"/>
              </a:ext>
            </a:extLst>
          </p:cNvPr>
          <p:cNvSpPr txBox="1"/>
          <p:nvPr/>
        </p:nvSpPr>
        <p:spPr>
          <a:xfrm>
            <a:off x="315084" y="4395722"/>
            <a:ext cx="1034603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图像结构转换为图：</a:t>
            </a:r>
            <a:endParaRPr lang="zh-CN" altLang="en-US" sz="20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图像分割为</a:t>
            </a:r>
            <a:r>
              <a:rPr lang="en-US" altLang="zh-CN" b="0" i="0" dirty="0">
                <a:effectLst/>
                <a:latin typeface="Söhne"/>
              </a:rPr>
              <a:t>N</a:t>
            </a:r>
            <a:r>
              <a:rPr lang="zh-CN" altLang="en-US" b="0" i="0" dirty="0">
                <a:effectLst/>
                <a:latin typeface="Söhne"/>
              </a:rPr>
              <a:t>个</a:t>
            </a:r>
            <a:r>
              <a:rPr lang="en-US" altLang="zh-CN" b="0" i="0" dirty="0">
                <a:effectLst/>
                <a:latin typeface="Söhne"/>
              </a:rPr>
              <a:t>patches</a:t>
            </a:r>
            <a:r>
              <a:rPr lang="zh-CN" altLang="en-US" b="0" i="0" dirty="0"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每个</a:t>
            </a:r>
            <a:r>
              <a:rPr lang="en-US" altLang="zh-CN" b="0" i="0" dirty="0">
                <a:effectLst/>
                <a:latin typeface="Söhne"/>
              </a:rPr>
              <a:t>patch</a:t>
            </a:r>
            <a:r>
              <a:rPr lang="zh-CN" altLang="en-US" b="0" i="0" dirty="0">
                <a:effectLst/>
                <a:latin typeface="Söhne"/>
              </a:rPr>
              <a:t>变换为特征节点。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节点间基于最近邻建立图</a:t>
            </a:r>
            <a:r>
              <a:rPr lang="en-US" altLang="zh-CN" b="0" i="0" dirty="0">
                <a:effectLst/>
                <a:latin typeface="Söhne"/>
              </a:rPr>
              <a:t>G=(V,E)</a:t>
            </a:r>
            <a:r>
              <a:rPr lang="zh-CN" altLang="en-US" b="0" i="0" dirty="0">
                <a:effectLst/>
                <a:latin typeface="Söhne"/>
              </a:rPr>
              <a:t>。</a:t>
            </a:r>
          </a:p>
          <a:p>
            <a:pPr algn="l"/>
            <a:r>
              <a:rPr lang="zh-CN" altLang="en-US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模块堆叠</a:t>
            </a:r>
            <a:endParaRPr lang="zh-CN" altLang="en-US" sz="20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Grapher</a:t>
            </a:r>
            <a:r>
              <a:rPr lang="zh-CN" altLang="en-US" b="0" i="0" dirty="0">
                <a:effectLst/>
                <a:latin typeface="Söhne"/>
              </a:rPr>
              <a:t>和</a:t>
            </a:r>
            <a:r>
              <a:rPr lang="en-US" altLang="zh-CN" b="0" i="0" dirty="0">
                <a:effectLst/>
                <a:latin typeface="Söhne"/>
              </a:rPr>
              <a:t>FFN</a:t>
            </a:r>
            <a:r>
              <a:rPr lang="zh-CN" altLang="en-US" b="0" i="0" dirty="0">
                <a:effectLst/>
                <a:latin typeface="Söhne"/>
              </a:rPr>
              <a:t>模块交替堆叠。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批量归一化确保稳定性。</a:t>
            </a:r>
            <a:endParaRPr lang="en-US" altLang="zh-CN" b="0" i="0" dirty="0">
              <a:effectLst/>
              <a:latin typeface="Söhne"/>
            </a:endParaRPr>
          </a:p>
          <a:p>
            <a:pPr algn="l"/>
            <a:r>
              <a:rPr lang="en-US" altLang="zh-CN" sz="900" dirty="0">
                <a:latin typeface="Söhne"/>
              </a:rPr>
              <a:t>(Kai Han, </a:t>
            </a:r>
            <a:r>
              <a:rPr lang="en-US" altLang="zh-CN" sz="900" dirty="0" err="1">
                <a:latin typeface="Söhne"/>
              </a:rPr>
              <a:t>Yunhe</a:t>
            </a:r>
            <a:r>
              <a:rPr lang="en-US" altLang="zh-CN" sz="900" dirty="0">
                <a:latin typeface="Söhne"/>
              </a:rPr>
              <a:t> Wang(2022) Vision GNN: An Image is Worth Graph of Nodes,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en-US" altLang="zh-CN" sz="900" b="0" i="0" dirty="0" err="1">
                <a:solidFill>
                  <a:srgbClr val="000000"/>
                </a:solidFill>
                <a:effectLst/>
                <a:latin typeface="Lucida Grande"/>
              </a:rPr>
              <a:t>NeurIPS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Lucida Grande"/>
              </a:rPr>
              <a:t> arXiv:2206.00272</a:t>
            </a:r>
            <a:r>
              <a:rPr lang="en-US" altLang="zh-CN" sz="900" dirty="0">
                <a:latin typeface="Söhne"/>
              </a:rPr>
              <a:t>)</a:t>
            </a:r>
            <a:endParaRPr lang="en-US" altLang="zh-CN" sz="9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2F3ABA0-4B1D-AC71-45B3-7F8597B3C0D2}"/>
              </a:ext>
            </a:extLst>
          </p:cNvPr>
          <p:cNvSpPr txBox="1"/>
          <p:nvPr/>
        </p:nvSpPr>
        <p:spPr>
          <a:xfrm>
            <a:off x="6039525" y="4411111"/>
            <a:ext cx="6096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ViG</a:t>
            </a:r>
            <a:r>
              <a:rPr lang="en-US" altLang="zh-C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Block</a:t>
            </a:r>
            <a:r>
              <a:rPr lang="zh-CN" altLang="en-US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构成</a:t>
            </a:r>
            <a:endParaRPr lang="zh-CN" altLang="en-US" sz="20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图卷积（</a:t>
            </a:r>
            <a:r>
              <a:rPr lang="en-US" altLang="zh-CN" b="1" i="0" dirty="0">
                <a:effectLst/>
                <a:latin typeface="Söhne"/>
              </a:rPr>
              <a:t>Graph Convolution</a:t>
            </a:r>
            <a:r>
              <a:rPr lang="zh-CN" altLang="en-US" b="1" i="0" dirty="0">
                <a:effectLst/>
                <a:latin typeface="Söhne"/>
              </a:rPr>
              <a:t>）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特征汇聚与更新。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Max-relative</a:t>
            </a:r>
            <a:r>
              <a:rPr lang="zh-CN" altLang="en-US" b="0" i="0" dirty="0">
                <a:effectLst/>
                <a:latin typeface="Söhne"/>
              </a:rPr>
              <a:t>图卷积强调特征差异。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多头机制增强表示能力。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全连接网络（</a:t>
            </a:r>
            <a:r>
              <a:rPr lang="en-US" altLang="zh-CN" b="1" i="0" dirty="0">
                <a:effectLst/>
                <a:latin typeface="Söhne"/>
              </a:rPr>
              <a:t>FFN</a:t>
            </a:r>
            <a:r>
              <a:rPr lang="zh-CN" altLang="en-US" b="1" i="0" dirty="0">
                <a:effectLst/>
                <a:latin typeface="Söhne"/>
              </a:rPr>
              <a:t>）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非线性激活增加多样性。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防止特征过度平滑。</a:t>
            </a:r>
          </a:p>
        </p:txBody>
      </p:sp>
    </p:spTree>
    <p:extLst>
      <p:ext uri="{BB962C8B-B14F-4D97-AF65-F5344CB8AC3E}">
        <p14:creationId xmlns:p14="http://schemas.microsoft.com/office/powerpoint/2010/main" val="386170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178">
            <a:extLst>
              <a:ext uri="{FF2B5EF4-FFF2-40B4-BE49-F238E27FC236}">
                <a16:creationId xmlns:a16="http://schemas.microsoft.com/office/drawing/2014/main" id="{BA0A597D-8FDB-B2DC-8C1A-9A7CE29B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857" y="0"/>
            <a:ext cx="3388235" cy="288000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850DAF6F-A306-F8E9-ED48-95B8423F21A3}"/>
              </a:ext>
            </a:extLst>
          </p:cNvPr>
          <p:cNvSpPr txBox="1"/>
          <p:nvPr/>
        </p:nvSpPr>
        <p:spPr>
          <a:xfrm>
            <a:off x="4869262" y="2896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手写汉字识别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0F547399-6066-3C79-43D0-71F1ECA413C2}"/>
              </a:ext>
            </a:extLst>
          </p:cNvPr>
          <p:cNvSpPr txBox="1"/>
          <p:nvPr/>
        </p:nvSpPr>
        <p:spPr>
          <a:xfrm>
            <a:off x="326571" y="947105"/>
            <a:ext cx="791028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手写汉字数据集：</a:t>
            </a:r>
            <a:r>
              <a:rPr lang="zh-CN" altLang="en-US" dirty="0"/>
              <a:t>本研究使用的脱机手写汉字数据集由中国科学院自动化研究所（</a:t>
            </a:r>
            <a:r>
              <a:rPr lang="en-US" altLang="zh-CN" dirty="0"/>
              <a:t>Institute of Automation of Chinese Academy of Sciences, CASIA</a:t>
            </a:r>
            <a:r>
              <a:rPr lang="zh-CN" altLang="en-US" dirty="0"/>
              <a:t>）提供。具体而言，我们采用了</a:t>
            </a:r>
            <a:r>
              <a:rPr lang="en-US" altLang="zh-CN" dirty="0"/>
              <a:t>CASIA-HWDB1.0</a:t>
            </a:r>
            <a:r>
              <a:rPr lang="zh-CN" altLang="en-US" dirty="0"/>
              <a:t>作为训练数据集，该数据集包含约</a:t>
            </a:r>
            <a:r>
              <a:rPr lang="en-US" altLang="zh-CN" dirty="0"/>
              <a:t>160</a:t>
            </a:r>
            <a:r>
              <a:rPr lang="zh-CN" altLang="en-US" dirty="0"/>
              <a:t>万个汉字样本，覆盖</a:t>
            </a:r>
            <a:r>
              <a:rPr lang="en-US" altLang="zh-CN" dirty="0"/>
              <a:t>3866</a:t>
            </a:r>
            <a:r>
              <a:rPr lang="zh-CN" altLang="en-US" dirty="0"/>
              <a:t>个不同的汉字种类。为了适配中国书法美学评测数据集（</a:t>
            </a:r>
            <a:r>
              <a:rPr lang="en-US" altLang="zh-CN" dirty="0"/>
              <a:t>E3C</a:t>
            </a:r>
            <a:r>
              <a:rPr lang="zh-CN" altLang="en-US" dirty="0"/>
              <a:t>）中的汉字种类，我们对原始数据进行了缩减处理，最终选取了</a:t>
            </a:r>
            <a:r>
              <a:rPr lang="en-US" altLang="zh-CN" dirty="0"/>
              <a:t>40</a:t>
            </a:r>
            <a:r>
              <a:rPr lang="zh-CN" altLang="en-US" dirty="0"/>
              <a:t>种汉字，共计约</a:t>
            </a:r>
            <a:r>
              <a:rPr lang="en-US" altLang="zh-CN" dirty="0"/>
              <a:t>2</a:t>
            </a:r>
            <a:r>
              <a:rPr lang="zh-CN" altLang="en-US" dirty="0"/>
              <a:t>万个样本用于本文实验。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C268E28-7FD9-9273-5AD4-56C21FA08361}"/>
              </a:ext>
            </a:extLst>
          </p:cNvPr>
          <p:cNvSpPr txBox="1"/>
          <p:nvPr/>
        </p:nvSpPr>
        <p:spPr>
          <a:xfrm>
            <a:off x="6038813" y="4710825"/>
            <a:ext cx="5943600" cy="20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effectLst/>
                <a:latin typeface="Söhne Mono"/>
              </a:rPr>
              <a:t>EfficientNet</a:t>
            </a:r>
            <a:r>
              <a:rPr lang="zh-CN" altLang="en-US" b="0" i="0" dirty="0">
                <a:effectLst/>
                <a:latin typeface="Söhne Mono"/>
              </a:rPr>
              <a:t>是一种先进的卷积神经网络架构，它融合了</a:t>
            </a:r>
            <a:r>
              <a:rPr lang="en-US" altLang="zh-CN" b="0" i="0" dirty="0" err="1">
                <a:effectLst/>
                <a:latin typeface="Söhne Mono"/>
              </a:rPr>
              <a:t>ResNet</a:t>
            </a:r>
            <a:r>
              <a:rPr lang="zh-CN" altLang="en-US" b="0" i="0" dirty="0">
                <a:effectLst/>
                <a:latin typeface="Söhne Mono"/>
              </a:rPr>
              <a:t>的深度残差连接（用于有效地增加网络深度）、</a:t>
            </a:r>
            <a:r>
              <a:rPr lang="en-US" altLang="zh-CN" b="0" i="0" dirty="0" err="1">
                <a:effectLst/>
                <a:latin typeface="Söhne Mono"/>
              </a:rPr>
              <a:t>VGGNet</a:t>
            </a:r>
            <a:r>
              <a:rPr lang="zh-CN" altLang="en-US" b="0" i="0" dirty="0">
                <a:effectLst/>
                <a:latin typeface="Söhne Mono"/>
              </a:rPr>
              <a:t>的宽卷积结构（提高了特征提取的能力），以及</a:t>
            </a:r>
            <a:r>
              <a:rPr lang="en-US" altLang="zh-CN" b="0" i="0" dirty="0" err="1">
                <a:effectLst/>
                <a:latin typeface="Söhne Mono"/>
              </a:rPr>
              <a:t>GoogLeNet</a:t>
            </a:r>
            <a:r>
              <a:rPr lang="zh-CN" altLang="en-US" b="0" i="0" dirty="0">
                <a:effectLst/>
                <a:latin typeface="Söhne Mono"/>
              </a:rPr>
              <a:t>的“多尺度”特性（增加了模型对不同尺寸输入的适应性）。这些特点的结合使</a:t>
            </a:r>
            <a:r>
              <a:rPr lang="en-US" altLang="zh-CN" b="0" i="0" dirty="0" err="1">
                <a:effectLst/>
                <a:latin typeface="Söhne Mono"/>
              </a:rPr>
              <a:t>EfficientNet</a:t>
            </a:r>
            <a:r>
              <a:rPr lang="zh-CN" altLang="en-US" b="0" i="0" dirty="0">
                <a:effectLst/>
                <a:latin typeface="Söhne Mono"/>
              </a:rPr>
              <a:t>在保持较低计算复杂度的同时，实现了优异的性能和精确度。</a:t>
            </a:r>
            <a:endParaRPr lang="en-US" altLang="zh-CN" b="0" i="0" dirty="0">
              <a:effectLst/>
              <a:latin typeface="Söhne Mono"/>
            </a:endParaRPr>
          </a:p>
          <a:p>
            <a:r>
              <a:rPr lang="zh-CN" altLang="en-US" sz="900" b="0" i="0" dirty="0">
                <a:effectLst/>
                <a:latin typeface="Söhne Mono"/>
              </a:rPr>
              <a:t>（</a:t>
            </a:r>
            <a:r>
              <a:rPr lang="en-US" altLang="zh-CN" sz="900" b="0" i="0" dirty="0">
                <a:effectLst/>
                <a:latin typeface="Söhne Mono"/>
              </a:rPr>
              <a:t>Tan, M., &amp; Le, Q. V. (2021). EfficientNetV2: Smaller Models and Faster Training. </a:t>
            </a:r>
            <a:r>
              <a:rPr lang="en-US" altLang="zh-CN" sz="900" b="0" i="0" dirty="0" err="1">
                <a:effectLst/>
                <a:latin typeface="Söhne Mono"/>
              </a:rPr>
              <a:t>arXiv</a:t>
            </a:r>
            <a:r>
              <a:rPr lang="en-US" altLang="zh-CN" sz="900" b="0" i="0" dirty="0">
                <a:effectLst/>
                <a:latin typeface="Söhne Mono"/>
              </a:rPr>
              <a:t>. </a:t>
            </a:r>
            <a:r>
              <a:rPr lang="en-US" altLang="zh-CN" sz="900" b="0" i="0" dirty="0">
                <a:effectLst/>
                <a:latin typeface="Söhne Mono"/>
                <a:hlinkClick r:id="rId4"/>
              </a:rPr>
              <a:t>https://arxiv.org/abs/2104.00298</a:t>
            </a:r>
            <a:r>
              <a:rPr lang="zh-CN" altLang="en-US" sz="900" b="0" i="0" dirty="0">
                <a:effectLst/>
                <a:latin typeface="Söhne Mono"/>
              </a:rPr>
              <a:t>）</a:t>
            </a:r>
            <a:endParaRPr lang="en-US" altLang="zh-CN" sz="900" b="0" i="0" dirty="0">
              <a:effectLst/>
              <a:latin typeface="Söhne Mono"/>
            </a:endParaRPr>
          </a:p>
          <a:p>
            <a:endParaRPr lang="zh-CN" altLang="en-US" sz="8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4181B99-0A4A-3064-7647-FDF0E6E6CEAA}"/>
              </a:ext>
            </a:extLst>
          </p:cNvPr>
          <p:cNvSpPr txBox="1"/>
          <p:nvPr/>
        </p:nvSpPr>
        <p:spPr>
          <a:xfrm>
            <a:off x="8736755" y="2850335"/>
            <a:ext cx="2388438" cy="1525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zh-CN" sz="1200" dirty="0"/>
              <a:t>CASIA </a:t>
            </a:r>
            <a:r>
              <a:rPr lang="zh-CN" altLang="en-US" sz="1200" dirty="0"/>
              <a:t>脱机手写汉字样例</a:t>
            </a:r>
            <a:endParaRPr lang="en-US" altLang="zh-CN" sz="1200" i="0" dirty="0">
              <a:solidFill>
                <a:srgbClr val="00008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B30D7408-1A13-9025-5A0C-DE864295B42E}"/>
              </a:ext>
            </a:extLst>
          </p:cNvPr>
          <p:cNvSpPr txBox="1"/>
          <p:nvPr/>
        </p:nvSpPr>
        <p:spPr>
          <a:xfrm>
            <a:off x="6096000" y="3110943"/>
            <a:ext cx="5943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卷积神经网络：</a:t>
            </a:r>
            <a:r>
              <a:rPr lang="zh-CN" altLang="en-US" dirty="0"/>
              <a:t>本研究中，我们对三种卷积神经网络模型进行了比较：</a:t>
            </a:r>
            <a:r>
              <a:rPr lang="en-US" altLang="zh-CN" dirty="0" err="1"/>
              <a:t>GoogLeNet</a:t>
            </a:r>
            <a:r>
              <a:rPr lang="zh-CN" altLang="en-US" dirty="0"/>
              <a:t>、</a:t>
            </a:r>
            <a:r>
              <a:rPr lang="en-US" altLang="zh-CN" dirty="0"/>
              <a:t>ResNet-152</a:t>
            </a:r>
            <a:r>
              <a:rPr lang="zh-CN" altLang="en-US" dirty="0"/>
              <a:t>以及</a:t>
            </a:r>
            <a:r>
              <a:rPr lang="en-US" altLang="zh-CN" dirty="0"/>
              <a:t>EfficientNetV2</a:t>
            </a:r>
            <a:r>
              <a:rPr lang="zh-CN" altLang="en-US" dirty="0"/>
              <a:t>。通过对比这些模型在</a:t>
            </a:r>
            <a:r>
              <a:rPr lang="en-US" altLang="zh-CN" dirty="0"/>
              <a:t>HWDB</a:t>
            </a:r>
            <a:r>
              <a:rPr lang="zh-CN" altLang="en-US" dirty="0"/>
              <a:t>任务的识别率，我们发现</a:t>
            </a:r>
            <a:r>
              <a:rPr lang="en-US" altLang="zh-CN" dirty="0"/>
              <a:t>EfficientNetV2</a:t>
            </a:r>
            <a:r>
              <a:rPr lang="zh-CN" altLang="en-US" dirty="0"/>
              <a:t>表现最佳，最终选择其作为主要模型。</a:t>
            </a:r>
            <a:endParaRPr lang="zh-CN" altLang="en-US" sz="900" dirty="0"/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668EE4DB-992F-781C-47F0-144997DDE66A}"/>
              </a:ext>
            </a:extLst>
          </p:cNvPr>
          <p:cNvGrpSpPr/>
          <p:nvPr/>
        </p:nvGrpSpPr>
        <p:grpSpPr>
          <a:xfrm>
            <a:off x="478971" y="2926585"/>
            <a:ext cx="4855027" cy="3690867"/>
            <a:chOff x="152400" y="2685792"/>
            <a:chExt cx="4855027" cy="3690867"/>
          </a:xfrm>
        </p:grpSpPr>
        <p:pic>
          <p:nvPicPr>
            <p:cNvPr id="181" name="图片 180">
              <a:extLst>
                <a:ext uri="{FF2B5EF4-FFF2-40B4-BE49-F238E27FC236}">
                  <a16:creationId xmlns:a16="http://schemas.microsoft.com/office/drawing/2014/main" id="{175FD298-4F26-E669-0E5B-CFBCC60F6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520" r="5699" b="20049"/>
            <a:stretch/>
          </p:blipFill>
          <p:spPr>
            <a:xfrm>
              <a:off x="624113" y="2685792"/>
              <a:ext cx="4383314" cy="2880000"/>
            </a:xfrm>
            <a:prstGeom prst="rect">
              <a:avLst/>
            </a:prstGeom>
          </p:spPr>
        </p:pic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9E999BCB-FC39-9418-10CB-ECCCC773083B}"/>
                </a:ext>
              </a:extLst>
            </p:cNvPr>
            <p:cNvSpPr txBox="1"/>
            <p:nvPr/>
          </p:nvSpPr>
          <p:spPr>
            <a:xfrm>
              <a:off x="655737" y="5614041"/>
              <a:ext cx="1008359" cy="76261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altLang="zh-CN" sz="1600" dirty="0" err="1"/>
                <a:t>ResNet</a:t>
              </a:r>
              <a:endParaRPr lang="en-US" altLang="zh-CN" sz="1600" dirty="0"/>
            </a:p>
            <a:p>
              <a:pPr algn="ctr"/>
              <a:endParaRPr lang="en-US" altLang="zh-CN" sz="1600" dirty="0"/>
            </a:p>
            <a:p>
              <a:pPr algn="ctr"/>
              <a:r>
                <a:rPr lang="en-US" altLang="zh-CN" sz="1600" dirty="0"/>
                <a:t>96.63%</a:t>
              </a: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0AE5959-0880-529F-C04C-AFB13D0C7068}"/>
                </a:ext>
              </a:extLst>
            </p:cNvPr>
            <p:cNvSpPr txBox="1"/>
            <p:nvPr/>
          </p:nvSpPr>
          <p:spPr>
            <a:xfrm>
              <a:off x="1912065" y="5614040"/>
              <a:ext cx="1182829" cy="71436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altLang="zh-CN" sz="1600" dirty="0" err="1"/>
                <a:t>GoogLeNet</a:t>
              </a:r>
              <a:endParaRPr lang="en-US" altLang="zh-CN" sz="1600" dirty="0"/>
            </a:p>
            <a:p>
              <a:pPr algn="ctr"/>
              <a:endParaRPr lang="en-US" altLang="zh-CN" sz="1600" dirty="0"/>
            </a:p>
            <a:p>
              <a:pPr algn="ctr"/>
              <a:r>
                <a:rPr lang="en-US" altLang="zh-CN" sz="1600" dirty="0"/>
                <a:t>95.97%</a:t>
              </a: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0A9A422-47D9-9C8B-6ACB-E9F1D94A307B}"/>
                </a:ext>
              </a:extLst>
            </p:cNvPr>
            <p:cNvSpPr txBox="1"/>
            <p:nvPr/>
          </p:nvSpPr>
          <p:spPr>
            <a:xfrm>
              <a:off x="3493912" y="5614039"/>
              <a:ext cx="1379109" cy="71436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en-US" altLang="zh-CN" sz="1600" dirty="0" err="1"/>
                <a:t>EfficienctNet</a:t>
              </a:r>
              <a:endParaRPr lang="en-US" altLang="zh-CN" sz="1600" dirty="0"/>
            </a:p>
            <a:p>
              <a:pPr algn="ctr"/>
              <a:endParaRPr lang="en-US" altLang="zh-CN" sz="1600" dirty="0"/>
            </a:p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98.12%</a:t>
              </a: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7D3C1F98-3954-80D7-BB6A-63AED183C328}"/>
                </a:ext>
              </a:extLst>
            </p:cNvPr>
            <p:cNvSpPr txBox="1"/>
            <p:nvPr/>
          </p:nvSpPr>
          <p:spPr>
            <a:xfrm>
              <a:off x="152400" y="5614041"/>
              <a:ext cx="671092" cy="71436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1600" i="0" dirty="0">
                  <a:solidFill>
                    <a:srgbClr val="000080"/>
                  </a:solidFill>
                  <a:effectLst/>
                  <a:latin typeface="Calibri" panose="020F0502020204030204" pitchFamily="34" charset="0"/>
                </a:rPr>
                <a:t>架构：</a:t>
              </a:r>
              <a:endParaRPr lang="en-US" altLang="zh-CN" sz="1600" i="0" dirty="0">
                <a:solidFill>
                  <a:srgbClr val="000080"/>
                </a:solidFill>
                <a:effectLst/>
                <a:latin typeface="Calibri" panose="020F0502020204030204" pitchFamily="34" charset="0"/>
              </a:endParaRPr>
            </a:p>
            <a:p>
              <a:pPr algn="ctr"/>
              <a:endParaRPr lang="en-US" altLang="zh-CN" sz="1600" dirty="0">
                <a:solidFill>
                  <a:srgbClr val="000080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zh-CN" altLang="en-US" sz="1600" i="0" dirty="0">
                  <a:solidFill>
                    <a:srgbClr val="000080"/>
                  </a:solidFill>
                  <a:effectLst/>
                  <a:latin typeface="Calibri" panose="020F0502020204030204" pitchFamily="34" charset="0"/>
                </a:rPr>
                <a:t>精确度：</a:t>
              </a:r>
              <a:endParaRPr lang="en-US" altLang="zh-CN" sz="1600" i="0" dirty="0">
                <a:solidFill>
                  <a:srgbClr val="00008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58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>
            <a:extLst>
              <a:ext uri="{FF2B5EF4-FFF2-40B4-BE49-F238E27FC236}">
                <a16:creationId xmlns:a16="http://schemas.microsoft.com/office/drawing/2014/main" id="{50A5F830-6FA6-0207-92F3-B2AAECB65B02}"/>
              </a:ext>
            </a:extLst>
          </p:cNvPr>
          <p:cNvSpPr txBox="1"/>
          <p:nvPr/>
        </p:nvSpPr>
        <p:spPr>
          <a:xfrm>
            <a:off x="4737037" y="2645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汉字拓扑图构建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AEECE42-3C89-7D49-6F7A-123B50337E24}"/>
              </a:ext>
            </a:extLst>
          </p:cNvPr>
          <p:cNvSpPr txBox="1"/>
          <p:nvPr/>
        </p:nvSpPr>
        <p:spPr>
          <a:xfrm>
            <a:off x="20385" y="4922083"/>
            <a:ext cx="59967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笔画分割：</a:t>
            </a:r>
            <a:r>
              <a:rPr lang="zh-CN" altLang="en-US" dirty="0"/>
              <a:t>在关键点提取的基础上，采用</a:t>
            </a:r>
            <a:r>
              <a:rPr lang="en-US" altLang="zh-CN" b="1" dirty="0"/>
              <a:t>PBOD</a:t>
            </a:r>
            <a:r>
              <a:rPr lang="zh-CN" altLang="en-US" b="1" dirty="0"/>
              <a:t>算法</a:t>
            </a:r>
            <a:r>
              <a:rPr lang="zh-CN" altLang="en-US" dirty="0"/>
              <a:t>，完成交叉点和端点区域的识别，接着进行笔画的语义分割。</a:t>
            </a:r>
            <a:endParaRPr lang="en-US" altLang="zh-CN" dirty="0"/>
          </a:p>
          <a:p>
            <a:r>
              <a:rPr lang="zh-CN" altLang="en-US" sz="900" dirty="0"/>
              <a:t>（</a:t>
            </a:r>
            <a:r>
              <a:rPr lang="en-US" altLang="zh-CN" sz="900" dirty="0"/>
              <a:t>Z. Xu, Y. Liang, Q. Zhang, L. Dong and E. Izquierdo, "Decomposition and matching: Towards efficient automatic Chinese character stroke extraction," 2016 Visual Communications and Image Processing (VCIP), Chengdu, China, 2016, pp. 1-4, </a:t>
            </a:r>
            <a:r>
              <a:rPr lang="en-US" altLang="zh-CN" sz="900" dirty="0" err="1"/>
              <a:t>doi</a:t>
            </a:r>
            <a:r>
              <a:rPr lang="en-US" altLang="zh-CN" sz="900" dirty="0"/>
              <a:t>: 10.1109/VCIP.2016.7805484.</a:t>
            </a:r>
            <a:r>
              <a:rPr lang="zh-CN" altLang="en-US" sz="900" dirty="0"/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C97C522-54B7-96D2-0FBF-B735735ED212}"/>
              </a:ext>
            </a:extLst>
          </p:cNvPr>
          <p:cNvSpPr txBox="1"/>
          <p:nvPr/>
        </p:nvSpPr>
        <p:spPr>
          <a:xfrm>
            <a:off x="20385" y="2768963"/>
            <a:ext cx="6096000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骨架提取：</a:t>
            </a:r>
            <a:r>
              <a:rPr lang="zh-CN" altLang="en-US" dirty="0"/>
              <a:t>在</a:t>
            </a:r>
            <a:r>
              <a:rPr lang="en-US" altLang="zh-CN" b="1" dirty="0"/>
              <a:t>Z-S</a:t>
            </a:r>
            <a:r>
              <a:rPr lang="zh-CN" altLang="en-US" b="1" dirty="0"/>
              <a:t>细化算法</a:t>
            </a:r>
            <a:r>
              <a:rPr lang="zh-CN" altLang="en-US" dirty="0"/>
              <a:t>的基础上，使用点到边界方向距离算法提取交叉区域后结合</a:t>
            </a:r>
            <a:r>
              <a:rPr lang="en-US" altLang="zh-CN" b="1" dirty="0" err="1"/>
              <a:t>Kmeans</a:t>
            </a:r>
            <a:r>
              <a:rPr lang="en-US" altLang="zh-CN" b="1" dirty="0"/>
              <a:t>++</a:t>
            </a:r>
            <a:r>
              <a:rPr lang="zh-CN" altLang="en-US" b="1" dirty="0"/>
              <a:t>聚类</a:t>
            </a:r>
            <a:r>
              <a:rPr lang="zh-CN" altLang="en-US" dirty="0"/>
              <a:t>对畸变区域进行分析，利用笔画走势信息对骨架进行修复并使用</a:t>
            </a:r>
            <a:r>
              <a:rPr lang="en-US" altLang="zh-CN" b="1" dirty="0"/>
              <a:t>B</a:t>
            </a:r>
            <a:r>
              <a:rPr lang="zh-CN" altLang="en-US" b="1" dirty="0"/>
              <a:t>样插值</a:t>
            </a:r>
            <a:r>
              <a:rPr lang="zh-CN" altLang="en-US" dirty="0"/>
              <a:t>算法完成骨架重建。</a:t>
            </a:r>
            <a:endParaRPr lang="en-US" altLang="zh-CN" dirty="0"/>
          </a:p>
          <a:p>
            <a:r>
              <a:rPr lang="zh-CN" altLang="en-US" sz="900" dirty="0"/>
              <a:t>（范勇峰，</a:t>
            </a:r>
            <a:r>
              <a:rPr lang="en-US" altLang="zh-CN" sz="900" dirty="0"/>
              <a:t>2023</a:t>
            </a:r>
            <a:r>
              <a:rPr lang="zh-CN" altLang="en-US" sz="900" dirty="0"/>
              <a:t>，基于</a:t>
            </a:r>
            <a:r>
              <a:rPr lang="en-US" altLang="zh-CN" sz="900" dirty="0"/>
              <a:t>K-P</a:t>
            </a:r>
            <a:r>
              <a:rPr lang="zh-CN" altLang="en-US" sz="900" dirty="0"/>
              <a:t>算法优化的手写汉字细化算法，北大核心）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E2ABA41-28FD-D44C-83E4-6D8BED6E99B5}"/>
              </a:ext>
            </a:extLst>
          </p:cNvPr>
          <p:cNvSpPr txBox="1"/>
          <p:nvPr/>
        </p:nvSpPr>
        <p:spPr>
          <a:xfrm>
            <a:off x="6086125" y="2795696"/>
            <a:ext cx="6096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模板匹配关键点提取</a:t>
            </a:r>
            <a:r>
              <a:rPr lang="zh-CN" altLang="en-US" dirty="0"/>
              <a:t>：在汉字的细化图像上，端点和交叉点模板匹配后，使用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基于密度的噪声应用空间聚类（</a:t>
            </a:r>
            <a:r>
              <a:rPr lang="en-US" altLang="zh-CN" b="1" dirty="0"/>
              <a:t> DBSCAN 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）</a:t>
            </a:r>
            <a:r>
              <a:rPr lang="zh-CN" altLang="en-US" i="0" dirty="0">
                <a:solidFill>
                  <a:srgbClr val="191B1F"/>
                </a:solidFill>
                <a:effectLst/>
                <a:latin typeface="-apple-system"/>
              </a:rPr>
              <a:t>算法</a:t>
            </a:r>
            <a:r>
              <a:rPr lang="zh-CN" altLang="en-US" dirty="0"/>
              <a:t>，进行关键点聚类，这种算法不需要预先定义聚类的数量。</a:t>
            </a:r>
            <a:r>
              <a:rPr lang="en-US" altLang="zh-CN" dirty="0"/>
              <a:t>DBSCAN</a:t>
            </a:r>
            <a:r>
              <a:rPr lang="zh-CN" altLang="en-US" dirty="0"/>
              <a:t>适用于具有噪声和不规则形状的数据集，适合汉字交叉点的聚类。</a:t>
            </a:r>
            <a:endParaRPr lang="en-US" altLang="zh-CN" dirty="0"/>
          </a:p>
          <a:p>
            <a:r>
              <a:rPr lang="zh-CN" altLang="en-US" sz="900" dirty="0"/>
              <a:t>（</a:t>
            </a:r>
            <a:r>
              <a:rPr lang="en-US" altLang="zh-CN" sz="900" dirty="0"/>
              <a:t>Martin Ester, Hans-Peter </a:t>
            </a:r>
            <a:r>
              <a:rPr lang="en-US" altLang="zh-CN" sz="900" dirty="0" err="1"/>
              <a:t>Kriegel</a:t>
            </a:r>
            <a:r>
              <a:rPr lang="en-US" altLang="zh-CN" sz="900" dirty="0"/>
              <a:t>, </a:t>
            </a:r>
            <a:r>
              <a:rPr lang="en-US" altLang="zh-CN" sz="900" dirty="0" err="1"/>
              <a:t>Jörg</a:t>
            </a:r>
            <a:r>
              <a:rPr lang="en-US" altLang="zh-CN" sz="900" dirty="0"/>
              <a:t> Sander, and </a:t>
            </a:r>
            <a:r>
              <a:rPr lang="en-US" altLang="zh-CN" sz="900" dirty="0" err="1"/>
              <a:t>Xiaowei</a:t>
            </a:r>
            <a:r>
              <a:rPr lang="en-US" altLang="zh-CN" sz="900" dirty="0"/>
              <a:t> Xu. 1996. A density-based algorithm for discovering clusters in large spatial databases with noise. In Proceedings of the Second International Conference on Knowledge Discovery and Data Mining (KDD'96). AAAI Press, 226–231.</a:t>
            </a:r>
            <a:r>
              <a:rPr lang="zh-CN" altLang="en-US" sz="900" dirty="0"/>
              <a:t>）</a:t>
            </a:r>
          </a:p>
          <a:p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F1D063D-D393-A066-FF62-F4DCF8E88BFE}"/>
              </a:ext>
            </a:extLst>
          </p:cNvPr>
          <p:cNvSpPr txBox="1"/>
          <p:nvPr/>
        </p:nvSpPr>
        <p:spPr>
          <a:xfrm>
            <a:off x="6086125" y="4922083"/>
            <a:ext cx="59967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连通性检测：</a:t>
            </a:r>
            <a:r>
              <a:rPr lang="zh-CN" altLang="en-US" dirty="0"/>
              <a:t>对每个关键点，基于</a:t>
            </a:r>
            <a:r>
              <a:rPr lang="zh-CN" altLang="en-US" b="1" dirty="0"/>
              <a:t>深度优先搜索（</a:t>
            </a:r>
            <a:r>
              <a:rPr lang="en-US" altLang="zh-CN" b="1" dirty="0"/>
              <a:t>DFS</a:t>
            </a:r>
            <a:r>
              <a:rPr lang="zh-CN" altLang="en-US" b="1" dirty="0"/>
              <a:t>）</a:t>
            </a:r>
            <a:r>
              <a:rPr lang="zh-CN" altLang="en-US" dirty="0"/>
              <a:t>算法，检测与其他关键点的邻接关系，确定关键点间的拓扑关系，从而构建汉字的拓扑图。</a:t>
            </a:r>
            <a:endParaRPr lang="en-US" altLang="zh-CN" dirty="0"/>
          </a:p>
          <a:p>
            <a:r>
              <a:rPr lang="zh-CN" altLang="en-US" sz="900" dirty="0"/>
              <a:t>（</a:t>
            </a:r>
            <a:r>
              <a:rPr lang="en-US" altLang="zh-CN" sz="900" dirty="0"/>
              <a:t>Z. Xu, Y. Liang, Q. Zhang, L. Dong and E. Izquierdo, "Decomposition and matching: Towards efficient automatic Chinese character stroke extraction," 2016 Visual Communications and Image Processing (VCIP), Chengdu, China, 2016, pp. 1-4, </a:t>
            </a:r>
            <a:r>
              <a:rPr lang="en-US" altLang="zh-CN" sz="900" dirty="0" err="1"/>
              <a:t>doi</a:t>
            </a:r>
            <a:r>
              <a:rPr lang="en-US" altLang="zh-CN" sz="900" dirty="0"/>
              <a:t>: 10.1109/VCIP.2016.7805484.</a:t>
            </a:r>
            <a:r>
              <a:rPr lang="zh-CN" altLang="en-US" sz="900" dirty="0"/>
              <a:t>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19AFEBF-D26A-9B28-82F2-3D42EF63CBE7}"/>
              </a:ext>
            </a:extLst>
          </p:cNvPr>
          <p:cNvGrpSpPr/>
          <p:nvPr/>
        </p:nvGrpSpPr>
        <p:grpSpPr>
          <a:xfrm>
            <a:off x="48832" y="1030503"/>
            <a:ext cx="12089582" cy="1422000"/>
            <a:chOff x="48832" y="1030503"/>
            <a:chExt cx="12089582" cy="1422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2FFEFAF-33C2-5D45-6D5E-75A1054C3762}"/>
                </a:ext>
              </a:extLst>
            </p:cNvPr>
            <p:cNvSpPr/>
            <p:nvPr/>
          </p:nvSpPr>
          <p:spPr>
            <a:xfrm>
              <a:off x="48832" y="1030503"/>
              <a:ext cx="12089582" cy="142200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 descr="形状, 箭头&#10;&#10;中度可信度描述已自动生成">
              <a:extLst>
                <a:ext uri="{FF2B5EF4-FFF2-40B4-BE49-F238E27FC236}">
                  <a16:creationId xmlns:a16="http://schemas.microsoft.com/office/drawing/2014/main" id="{70F90E49-B148-86AC-92A3-227CF5CA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18" y="1231808"/>
              <a:ext cx="908807" cy="910930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5C8E74B-4E76-7458-9E3E-2397BC54E9E5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1173125" y="1687272"/>
              <a:ext cx="455465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D6EB03-5345-C584-7CEA-2177518CDD42}"/>
                </a:ext>
              </a:extLst>
            </p:cNvPr>
            <p:cNvSpPr/>
            <p:nvPr/>
          </p:nvSpPr>
          <p:spPr>
            <a:xfrm>
              <a:off x="4353543" y="1462007"/>
              <a:ext cx="910930" cy="455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模板匹配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关键点提取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50F6285-5A41-1ADF-7A08-E0D2FFC64C97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2539520" y="1687272"/>
              <a:ext cx="451547" cy="246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2854FE-829D-A2FA-4CD0-EE532BE4829A}"/>
                </a:ext>
              </a:extLst>
            </p:cNvPr>
            <p:cNvSpPr txBox="1"/>
            <p:nvPr/>
          </p:nvSpPr>
          <p:spPr>
            <a:xfrm>
              <a:off x="11200523" y="2171144"/>
              <a:ext cx="435970" cy="1785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900" dirty="0">
                  <a:latin typeface="Arial" panose="020B0604020202020204" pitchFamily="34" charset="0"/>
                  <a:ea typeface="微软雅黑" panose="020B0503020204020204" pitchFamily="34" charset="-122"/>
                </a:rPr>
                <a:t>拓扑图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B38276C-D401-CD68-B902-8D9ECE83EBAA}"/>
                </a:ext>
              </a:extLst>
            </p:cNvPr>
            <p:cNvSpPr/>
            <p:nvPr/>
          </p:nvSpPr>
          <p:spPr>
            <a:xfrm>
              <a:off x="1628590" y="1459540"/>
              <a:ext cx="910930" cy="455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KP</a:t>
              </a:r>
            </a:p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骨架提取</a:t>
              </a:r>
            </a:p>
          </p:txBody>
        </p:sp>
        <p:pic>
          <p:nvPicPr>
            <p:cNvPr id="14" name="图片 13" descr="卡通人物&#10;&#10;中度可信度描述已自动生成">
              <a:extLst>
                <a:ext uri="{FF2B5EF4-FFF2-40B4-BE49-F238E27FC236}">
                  <a16:creationId xmlns:a16="http://schemas.microsoft.com/office/drawing/2014/main" id="{34711445-EC91-0A9B-4697-4E967718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67" y="1234274"/>
              <a:ext cx="910930" cy="910930"/>
            </a:xfrm>
            <a:prstGeom prst="rect">
              <a:avLst/>
            </a:prstGeom>
          </p:spPr>
        </p:pic>
        <p:pic>
          <p:nvPicPr>
            <p:cNvPr id="16" name="图片 15" descr="图片包含 形状&#10;&#10;描述已自动生成">
              <a:extLst>
                <a:ext uri="{FF2B5EF4-FFF2-40B4-BE49-F238E27FC236}">
                  <a16:creationId xmlns:a16="http://schemas.microsoft.com/office/drawing/2014/main" id="{857203F2-B3B1-D660-3782-5EE1D9A35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0" y="1231807"/>
              <a:ext cx="910930" cy="91093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1E3980-512B-0322-B8F9-8C4656B6AA46}"/>
                </a:ext>
              </a:extLst>
            </p:cNvPr>
            <p:cNvCxnSpPr>
              <a:cxnSpLocks/>
              <a:stCxn id="14" idx="3"/>
              <a:endCxn id="10" idx="1"/>
            </p:cNvCxnSpPr>
            <p:nvPr/>
          </p:nvCxnSpPr>
          <p:spPr>
            <a:xfrm>
              <a:off x="3901997" y="1689739"/>
              <a:ext cx="451547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695FB25-3DDF-9DC8-0FFE-8876035975A7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 flipV="1">
              <a:off x="5264474" y="1687272"/>
              <a:ext cx="451547" cy="246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B6F633-37B8-BC53-2642-CC302D612210}"/>
                </a:ext>
              </a:extLst>
            </p:cNvPr>
            <p:cNvSpPr txBox="1"/>
            <p:nvPr/>
          </p:nvSpPr>
          <p:spPr>
            <a:xfrm>
              <a:off x="333003" y="2159667"/>
              <a:ext cx="771435" cy="20962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900" dirty="0">
                  <a:latin typeface="Arial" panose="020B0604020202020204" pitchFamily="34" charset="0"/>
                  <a:ea typeface="微软雅黑" panose="020B0503020204020204" pitchFamily="34" charset="-122"/>
                </a:rPr>
                <a:t>原始图像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868244-E306-06DF-94AF-D14A64B7486F}"/>
                </a:ext>
              </a:extLst>
            </p:cNvPr>
            <p:cNvSpPr txBox="1"/>
            <p:nvPr/>
          </p:nvSpPr>
          <p:spPr>
            <a:xfrm>
              <a:off x="3060813" y="2159552"/>
              <a:ext cx="771435" cy="20962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900" dirty="0">
                  <a:latin typeface="Arial" panose="020B0604020202020204" pitchFamily="34" charset="0"/>
                  <a:ea typeface="微软雅黑" panose="020B0503020204020204" pitchFamily="34" charset="-122"/>
                </a:rPr>
                <a:t>骨架图像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5EA3601-EB7A-EF6C-D406-D53E060074EC}"/>
                </a:ext>
              </a:extLst>
            </p:cNvPr>
            <p:cNvSpPr txBox="1"/>
            <p:nvPr/>
          </p:nvSpPr>
          <p:spPr>
            <a:xfrm>
              <a:off x="5785767" y="2159552"/>
              <a:ext cx="771435" cy="20962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900" dirty="0">
                  <a:latin typeface="Arial" panose="020B0604020202020204" pitchFamily="34" charset="0"/>
                  <a:ea typeface="微软雅黑" panose="020B0503020204020204" pitchFamily="34" charset="-122"/>
                </a:rPr>
                <a:t>关键点图像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842C0CF-9B53-ACC7-5EE5-6D621293B4D5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>
              <a:off x="6626950" y="1687272"/>
              <a:ext cx="401370" cy="840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2C64CAA-A1FA-2FC9-9E3B-D2DEFE708F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63043" y="1229340"/>
              <a:ext cx="910930" cy="910930"/>
              <a:chOff x="8677540" y="3701549"/>
              <a:chExt cx="1440000" cy="1440000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8BCD8BD-E79D-081F-8429-71664341F146}"/>
                  </a:ext>
                </a:extLst>
              </p:cNvPr>
              <p:cNvSpPr/>
              <p:nvPr/>
            </p:nvSpPr>
            <p:spPr>
              <a:xfrm>
                <a:off x="8677540" y="3701549"/>
                <a:ext cx="1440000" cy="144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BE824470-5FC9-2440-C00E-831DD45A3951}"/>
                  </a:ext>
                </a:extLst>
              </p:cNvPr>
              <p:cNvSpPr/>
              <p:nvPr/>
            </p:nvSpPr>
            <p:spPr>
              <a:xfrm>
                <a:off x="8937031" y="3765187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0C61E23-7BD7-17F3-34C2-3E52B8748077}"/>
                  </a:ext>
                </a:extLst>
              </p:cNvPr>
              <p:cNvSpPr/>
              <p:nvPr/>
            </p:nvSpPr>
            <p:spPr>
              <a:xfrm>
                <a:off x="9307540" y="3765187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715B959-AEDF-8AC6-390B-BE184A4A2833}"/>
                  </a:ext>
                </a:extLst>
              </p:cNvPr>
              <p:cNvSpPr/>
              <p:nvPr/>
            </p:nvSpPr>
            <p:spPr>
              <a:xfrm>
                <a:off x="9688494" y="3765187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8ACC45A-63DA-70DC-35C2-B39FAA8E54DA}"/>
                  </a:ext>
                </a:extLst>
              </p:cNvPr>
              <p:cNvSpPr/>
              <p:nvPr/>
            </p:nvSpPr>
            <p:spPr>
              <a:xfrm>
                <a:off x="8937031" y="402999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A5C09AB3-8118-5DFD-3064-CDFCC28CCC60}"/>
                  </a:ext>
                </a:extLst>
              </p:cNvPr>
              <p:cNvSpPr/>
              <p:nvPr/>
            </p:nvSpPr>
            <p:spPr>
              <a:xfrm>
                <a:off x="9307540" y="402999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4489C03-0836-0C92-62E7-70D49F17B31A}"/>
                  </a:ext>
                </a:extLst>
              </p:cNvPr>
              <p:cNvSpPr/>
              <p:nvPr/>
            </p:nvSpPr>
            <p:spPr>
              <a:xfrm>
                <a:off x="9688494" y="402999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28EADD1-4897-7BDB-436B-F8C496918F03}"/>
                  </a:ext>
                </a:extLst>
              </p:cNvPr>
              <p:cNvSpPr/>
              <p:nvPr/>
            </p:nvSpPr>
            <p:spPr>
              <a:xfrm>
                <a:off x="8937031" y="429928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81C3BC1-5477-0C8B-B795-BDEB4B7A6A1B}"/>
                  </a:ext>
                </a:extLst>
              </p:cNvPr>
              <p:cNvSpPr/>
              <p:nvPr/>
            </p:nvSpPr>
            <p:spPr>
              <a:xfrm>
                <a:off x="9307540" y="429928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52A8013-9764-179F-D7BF-F6E12EEAE95F}"/>
                  </a:ext>
                </a:extLst>
              </p:cNvPr>
              <p:cNvSpPr/>
              <p:nvPr/>
            </p:nvSpPr>
            <p:spPr>
              <a:xfrm>
                <a:off x="9688494" y="429928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E6293AB-04A7-0313-9B08-CE07B5D3E554}"/>
                  </a:ext>
                </a:extLst>
              </p:cNvPr>
              <p:cNvSpPr/>
              <p:nvPr/>
            </p:nvSpPr>
            <p:spPr>
              <a:xfrm>
                <a:off x="9307540" y="456858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BF5019B-17E5-1F8D-429F-85660760ECAA}"/>
                  </a:ext>
                </a:extLst>
              </p:cNvPr>
              <p:cNvSpPr/>
              <p:nvPr/>
            </p:nvSpPr>
            <p:spPr>
              <a:xfrm>
                <a:off x="9027031" y="456858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134EA03-EC47-82AC-3B66-526F0188EB4A}"/>
                  </a:ext>
                </a:extLst>
              </p:cNvPr>
              <p:cNvSpPr/>
              <p:nvPr/>
            </p:nvSpPr>
            <p:spPr>
              <a:xfrm>
                <a:off x="9598494" y="456858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11CD4A50-78CD-2848-FF4B-8B2140D410EF}"/>
                  </a:ext>
                </a:extLst>
              </p:cNvPr>
              <p:cNvSpPr/>
              <p:nvPr/>
            </p:nvSpPr>
            <p:spPr>
              <a:xfrm>
                <a:off x="9307540" y="488290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54D422C-8D5C-EEB4-B0CA-6A43E23C19C4}"/>
                  </a:ext>
                </a:extLst>
              </p:cNvPr>
              <p:cNvSpPr/>
              <p:nvPr/>
            </p:nvSpPr>
            <p:spPr>
              <a:xfrm>
                <a:off x="8847031" y="488290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4406B172-A926-5EAA-C1C2-D49497BE9388}"/>
                  </a:ext>
                </a:extLst>
              </p:cNvPr>
              <p:cNvSpPr/>
              <p:nvPr/>
            </p:nvSpPr>
            <p:spPr>
              <a:xfrm>
                <a:off x="9787201" y="488290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79F991FB-68BF-2AF1-BB45-C799DED4668B}"/>
                  </a:ext>
                </a:extLst>
              </p:cNvPr>
              <p:cNvCxnSpPr>
                <a:stCxn id="38" idx="6"/>
              </p:cNvCxnSpPr>
              <p:nvPr/>
            </p:nvCxnSpPr>
            <p:spPr>
              <a:xfrm>
                <a:off x="9117031" y="3855187"/>
                <a:ext cx="19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B50924C-EB94-4104-EA91-8ACAE927AD6E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>
                <a:off x="9487540" y="3855187"/>
                <a:ext cx="200954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68A98BCC-96D4-9AE9-2AE4-CDE01B96BFE9}"/>
                  </a:ext>
                </a:extLst>
              </p:cNvPr>
              <p:cNvCxnSpPr>
                <a:cxnSpLocks/>
                <a:stCxn id="39" idx="4"/>
                <a:endCxn id="42" idx="0"/>
              </p:cNvCxnSpPr>
              <p:nvPr/>
            </p:nvCxnSpPr>
            <p:spPr>
              <a:xfrm>
                <a:off x="9397540" y="3945187"/>
                <a:ext cx="0" cy="8480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B2251542-FC3C-A701-2869-A9382B254D40}"/>
                  </a:ext>
                </a:extLst>
              </p:cNvPr>
              <p:cNvCxnSpPr>
                <a:cxnSpLocks/>
                <a:stCxn id="42" idx="4"/>
                <a:endCxn id="45" idx="0"/>
              </p:cNvCxnSpPr>
              <p:nvPr/>
            </p:nvCxnSpPr>
            <p:spPr>
              <a:xfrm>
                <a:off x="9397540" y="4209993"/>
                <a:ext cx="0" cy="8929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7CE800CC-E2C1-421E-1C61-58310BFFE5F9}"/>
                  </a:ext>
                </a:extLst>
              </p:cNvPr>
              <p:cNvCxnSpPr>
                <a:cxnSpLocks/>
                <a:stCxn id="40" idx="4"/>
                <a:endCxn id="43" idx="0"/>
              </p:cNvCxnSpPr>
              <p:nvPr/>
            </p:nvCxnSpPr>
            <p:spPr>
              <a:xfrm>
                <a:off x="9778494" y="3945187"/>
                <a:ext cx="0" cy="8480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5CBBB16-B492-4EB1-8FAD-EED0432FD06A}"/>
                  </a:ext>
                </a:extLst>
              </p:cNvPr>
              <p:cNvCxnSpPr>
                <a:cxnSpLocks/>
                <a:stCxn id="43" idx="4"/>
                <a:endCxn id="46" idx="0"/>
              </p:cNvCxnSpPr>
              <p:nvPr/>
            </p:nvCxnSpPr>
            <p:spPr>
              <a:xfrm>
                <a:off x="9778494" y="4209993"/>
                <a:ext cx="0" cy="8929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9967963B-8FB4-A9BE-6BC6-330D8B1B1269}"/>
                  </a:ext>
                </a:extLst>
              </p:cNvPr>
              <p:cNvCxnSpPr>
                <a:cxnSpLocks/>
                <a:stCxn id="38" idx="4"/>
                <a:endCxn id="41" idx="0"/>
              </p:cNvCxnSpPr>
              <p:nvPr/>
            </p:nvCxnSpPr>
            <p:spPr>
              <a:xfrm>
                <a:off x="9027031" y="3945187"/>
                <a:ext cx="0" cy="8480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C519970A-1B78-1B7B-CF95-0680BFD281CD}"/>
                  </a:ext>
                </a:extLst>
              </p:cNvPr>
              <p:cNvCxnSpPr>
                <a:cxnSpLocks/>
                <a:stCxn id="41" idx="6"/>
                <a:endCxn id="42" idx="2"/>
              </p:cNvCxnSpPr>
              <p:nvPr/>
            </p:nvCxnSpPr>
            <p:spPr>
              <a:xfrm>
                <a:off x="9117031" y="4119993"/>
                <a:ext cx="19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551146A1-F26F-49E0-DED5-19E3275D649C}"/>
                  </a:ext>
                </a:extLst>
              </p:cNvPr>
              <p:cNvCxnSpPr>
                <a:cxnSpLocks/>
                <a:stCxn id="42" idx="6"/>
                <a:endCxn id="43" idx="2"/>
              </p:cNvCxnSpPr>
              <p:nvPr/>
            </p:nvCxnSpPr>
            <p:spPr>
              <a:xfrm>
                <a:off x="9487540" y="4119993"/>
                <a:ext cx="200954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6AB5081-A786-4EAF-99E3-278CC57BA275}"/>
                  </a:ext>
                </a:extLst>
              </p:cNvPr>
              <p:cNvCxnSpPr>
                <a:cxnSpLocks/>
                <a:stCxn id="41" idx="4"/>
                <a:endCxn id="44" idx="0"/>
              </p:cNvCxnSpPr>
              <p:nvPr/>
            </p:nvCxnSpPr>
            <p:spPr>
              <a:xfrm>
                <a:off x="9027031" y="4209993"/>
                <a:ext cx="0" cy="8929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DBED79D0-4619-179B-073F-B3E38F2F31D8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>
                <a:off x="9117031" y="4389288"/>
                <a:ext cx="19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EA89D6CB-4329-B235-8C58-6E13C7BBB413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>
              <a:xfrm>
                <a:off x="9487540" y="4389288"/>
                <a:ext cx="200954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ED02F749-456F-540B-82B8-04D42541E0FE}"/>
                  </a:ext>
                </a:extLst>
              </p:cNvPr>
              <p:cNvCxnSpPr>
                <a:cxnSpLocks/>
                <a:stCxn id="45" idx="4"/>
                <a:endCxn id="47" idx="0"/>
              </p:cNvCxnSpPr>
              <p:nvPr/>
            </p:nvCxnSpPr>
            <p:spPr>
              <a:xfrm>
                <a:off x="9397540" y="4479288"/>
                <a:ext cx="0" cy="8929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55550807-A9C9-8E2A-BE0E-6F26B31718CD}"/>
                  </a:ext>
                </a:extLst>
              </p:cNvPr>
              <p:cNvCxnSpPr>
                <a:cxnSpLocks/>
                <a:stCxn id="47" idx="2"/>
                <a:endCxn id="48" idx="6"/>
              </p:cNvCxnSpPr>
              <p:nvPr/>
            </p:nvCxnSpPr>
            <p:spPr>
              <a:xfrm flipH="1">
                <a:off x="9207031" y="4658583"/>
                <a:ext cx="10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6BA8A28E-136F-C134-E256-EF9974138102}"/>
                  </a:ext>
                </a:extLst>
              </p:cNvPr>
              <p:cNvCxnSpPr>
                <a:cxnSpLocks/>
                <a:stCxn id="47" idx="6"/>
                <a:endCxn id="53" idx="2"/>
              </p:cNvCxnSpPr>
              <p:nvPr/>
            </p:nvCxnSpPr>
            <p:spPr>
              <a:xfrm>
                <a:off x="9487540" y="4658583"/>
                <a:ext cx="110954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86D1F407-AAA5-FCD9-87B6-F2BAE4F2B1E7}"/>
                  </a:ext>
                </a:extLst>
              </p:cNvPr>
              <p:cNvCxnSpPr>
                <a:cxnSpLocks/>
                <a:stCxn id="54" idx="0"/>
                <a:endCxn id="47" idx="4"/>
              </p:cNvCxnSpPr>
              <p:nvPr/>
            </p:nvCxnSpPr>
            <p:spPr>
              <a:xfrm flipV="1">
                <a:off x="9397540" y="4748583"/>
                <a:ext cx="0" cy="13432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E986053E-A350-B8A1-734F-FDC29CBED01C}"/>
                  </a:ext>
                </a:extLst>
              </p:cNvPr>
              <p:cNvCxnSpPr>
                <a:cxnSpLocks/>
                <a:stCxn id="57" idx="6"/>
                <a:endCxn id="54" idx="2"/>
              </p:cNvCxnSpPr>
              <p:nvPr/>
            </p:nvCxnSpPr>
            <p:spPr>
              <a:xfrm>
                <a:off x="9027031" y="4972908"/>
                <a:ext cx="28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894FF75C-E792-33DC-2C9C-97EF5C9D59DA}"/>
                  </a:ext>
                </a:extLst>
              </p:cNvPr>
              <p:cNvCxnSpPr>
                <a:cxnSpLocks/>
                <a:stCxn id="54" idx="6"/>
                <a:endCxn id="72" idx="2"/>
              </p:cNvCxnSpPr>
              <p:nvPr/>
            </p:nvCxnSpPr>
            <p:spPr>
              <a:xfrm>
                <a:off x="9487540" y="4972908"/>
                <a:ext cx="299661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3C30B0-198C-98C5-599C-670A5D7E5E50}"/>
                </a:ext>
              </a:extLst>
            </p:cNvPr>
            <p:cNvSpPr/>
            <p:nvPr/>
          </p:nvSpPr>
          <p:spPr>
            <a:xfrm>
              <a:off x="7028320" y="1467947"/>
              <a:ext cx="910930" cy="455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PBOD</a:t>
              </a:r>
            </a:p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笔画分割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AC1D837-7DD0-F644-9ADB-A434229C8688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7939250" y="1689739"/>
              <a:ext cx="402655" cy="59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559D3F9-495E-5730-7750-88BDC490D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905" y="1234274"/>
              <a:ext cx="908807" cy="910930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969B52B-F644-AA11-92B6-9FB9A9BBB303}"/>
                </a:ext>
              </a:extLst>
            </p:cNvPr>
            <p:cNvSpPr txBox="1"/>
            <p:nvPr/>
          </p:nvSpPr>
          <p:spPr>
            <a:xfrm>
              <a:off x="8391476" y="2156883"/>
              <a:ext cx="809665" cy="1785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900" dirty="0">
                  <a:latin typeface="Arial" panose="020B0604020202020204" pitchFamily="34" charset="0"/>
                  <a:ea typeface="微软雅黑" panose="020B0503020204020204" pitchFamily="34" charset="-122"/>
                </a:rPr>
                <a:t>关键点区域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0EF421-C196-1ED1-E315-AACF122B598C}"/>
                </a:ext>
              </a:extLst>
            </p:cNvPr>
            <p:cNvSpPr/>
            <p:nvPr/>
          </p:nvSpPr>
          <p:spPr>
            <a:xfrm>
              <a:off x="9653368" y="1459540"/>
              <a:ext cx="910930" cy="455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DFS</a:t>
              </a:r>
            </a:p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连通性检测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BFBF9E1-79F5-7015-DC09-505FFDDA873C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9250712" y="1687272"/>
              <a:ext cx="402655" cy="246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6FCA2F9-B483-6B50-489B-B3DCDDC46130}"/>
                </a:ext>
              </a:extLst>
            </p:cNvPr>
            <p:cNvCxnSpPr>
              <a:cxnSpLocks/>
              <a:stCxn id="34" idx="3"/>
              <a:endCxn id="37" idx="1"/>
            </p:cNvCxnSpPr>
            <p:nvPr/>
          </p:nvCxnSpPr>
          <p:spPr>
            <a:xfrm flipV="1">
              <a:off x="10564298" y="1684805"/>
              <a:ext cx="398746" cy="246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33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B9A610-EBE2-62BB-9E26-60D297C9B06E}"/>
              </a:ext>
            </a:extLst>
          </p:cNvPr>
          <p:cNvSpPr txBox="1"/>
          <p:nvPr/>
        </p:nvSpPr>
        <p:spPr>
          <a:xfrm>
            <a:off x="4926449" y="2828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汉字特征提取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EB6629-AC71-7F92-A9EC-14CA4A13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1" y="1309460"/>
            <a:ext cx="5606511" cy="25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650FC3-7704-C039-6D8E-80AF259CF51B}"/>
              </a:ext>
            </a:extLst>
          </p:cNvPr>
          <p:cNvSpPr txBox="1"/>
          <p:nvPr/>
        </p:nvSpPr>
        <p:spPr>
          <a:xfrm>
            <a:off x="6096000" y="935749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笔画图像信息：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1. </a:t>
            </a:r>
            <a:r>
              <a:rPr lang="zh-CN" altLang="en-US" b="1" dirty="0"/>
              <a:t>笔画骨架与覆盖椭圆</a:t>
            </a:r>
            <a:r>
              <a:rPr lang="en-US" altLang="zh-CN" dirty="0"/>
              <a:t>: </a:t>
            </a:r>
            <a:r>
              <a:rPr lang="zh-CN" altLang="en-US" dirty="0"/>
              <a:t>每个笔画都有一个由像素构成的二维曲线骨架。对于骨架上的每个像素，都有一个相应的覆盖椭圆 。</a:t>
            </a:r>
          </a:p>
          <a:p>
            <a:r>
              <a:rPr lang="en-US" altLang="zh-CN" dirty="0"/>
              <a:t>2. </a:t>
            </a:r>
            <a:r>
              <a:rPr lang="zh-CN" altLang="en-US" b="1" dirty="0"/>
              <a:t>一维曲线集合</a:t>
            </a:r>
            <a:r>
              <a:rPr lang="en-US" altLang="zh-CN" dirty="0"/>
              <a:t>: </a:t>
            </a:r>
            <a:r>
              <a:rPr lang="zh-CN" altLang="en-US" dirty="0"/>
              <a:t>笔画骨架上所有像素的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坐标，分别构成两个离散的一维曲线。类似地，主轴和次轴的长度分别构成一维曲线 。</a:t>
            </a:r>
          </a:p>
          <a:p>
            <a:r>
              <a:rPr lang="en-US" altLang="zh-CN" dirty="0"/>
              <a:t>3. </a:t>
            </a:r>
            <a:r>
              <a:rPr lang="zh-CN" altLang="en-US" b="1" dirty="0"/>
              <a:t>梯度曲线集合</a:t>
            </a:r>
            <a:r>
              <a:rPr lang="en-US" altLang="zh-CN" dirty="0"/>
              <a:t>: </a:t>
            </a:r>
            <a:r>
              <a:rPr lang="zh-CN" altLang="en-US" dirty="0"/>
              <a:t>计算这些一维曲线的梯度，得到另一组梯度曲线 。</a:t>
            </a:r>
          </a:p>
          <a:p>
            <a:r>
              <a:rPr lang="en-US" altLang="zh-CN" dirty="0"/>
              <a:t>4. </a:t>
            </a:r>
            <a:r>
              <a:rPr lang="zh-CN" altLang="en-US" b="1" dirty="0"/>
              <a:t>特征集合</a:t>
            </a:r>
            <a:r>
              <a:rPr lang="en-US" altLang="zh-CN" b="1" dirty="0"/>
              <a:t>: </a:t>
            </a:r>
            <a:r>
              <a:rPr lang="zh-CN" altLang="en-US" dirty="0"/>
              <a:t>由原始曲线和梯度曲线构成。</a:t>
            </a:r>
            <a:endParaRPr lang="en-US" altLang="zh-CN" dirty="0"/>
          </a:p>
          <a:p>
            <a:r>
              <a:rPr lang="zh-CN" altLang="en-US" sz="900" dirty="0"/>
              <a:t>（</a:t>
            </a:r>
            <a:r>
              <a:rPr lang="en-US" altLang="zh-CN" sz="900" dirty="0"/>
              <a:t>S. Xu, H. Jiang, F. C. M. Lau and Y. Pan, "Computationally Evaluating and Reproducing the Beauty of Chinese Calligraphy," in IEEE Intelligent Systems, vol. 27, no. 3, pp. 63-72, May-June 2012, </a:t>
            </a:r>
            <a:r>
              <a:rPr lang="en-US" altLang="zh-CN" sz="900" dirty="0" err="1"/>
              <a:t>doi</a:t>
            </a:r>
            <a:r>
              <a:rPr lang="en-US" altLang="zh-CN" sz="900" dirty="0"/>
              <a:t>: 10.1109/MIS.2012.46..</a:t>
            </a:r>
            <a:r>
              <a:rPr lang="zh-CN" altLang="en-US" sz="900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206F63-733C-43B9-5F8E-416A36DCE2E0}"/>
              </a:ext>
            </a:extLst>
          </p:cNvPr>
          <p:cNvSpPr txBox="1"/>
          <p:nvPr/>
        </p:nvSpPr>
        <p:spPr>
          <a:xfrm>
            <a:off x="248841" y="4414146"/>
            <a:ext cx="5839389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汉字视觉特征：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中国书法美学有两种字符印象形式，即圆润和方正；基于格式塔心理学（</a:t>
            </a:r>
            <a:r>
              <a:rPr lang="en-US" altLang="zh-CN" dirty="0"/>
              <a:t>Gestalt Psychology</a:t>
            </a:r>
            <a:r>
              <a:rPr lang="zh-CN" altLang="en-US" dirty="0"/>
              <a:t>）为这两种印象表达建模了四个字符视觉特性。</a:t>
            </a:r>
            <a:endParaRPr lang="en-US" altLang="zh-CN" dirty="0"/>
          </a:p>
          <a:p>
            <a:r>
              <a:rPr lang="zh-CN" altLang="en-US" sz="900" dirty="0"/>
              <a:t>（</a:t>
            </a:r>
            <a:r>
              <a:rPr lang="en-US" altLang="zh-CN" sz="900" dirty="0"/>
              <a:t>Han, K., You, W., Shi, S., &amp; Sun, L. (2023). The Impression of Round and Square: Chinese Calligraphy Aesthetics in Modern Type Design. International Journal of Human–Computer Interaction, 0(0), 1-14. Taylor &amp; Francis. https://doi.org/10.1080/10447318.2023.2222252</a:t>
            </a:r>
            <a:r>
              <a:rPr lang="zh-CN" altLang="en-US" sz="900" dirty="0"/>
              <a:t>）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8CC856-8A98-266D-097A-15C198A59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02032"/>
              </p:ext>
            </p:extLst>
          </p:nvPr>
        </p:nvGraphicFramePr>
        <p:xfrm>
          <a:off x="6096000" y="4497123"/>
          <a:ext cx="5606511" cy="18542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86876">
                  <a:extLst>
                    <a:ext uri="{9D8B030D-6E8A-4147-A177-3AD203B41FA5}">
                      <a16:colId xmlns:a16="http://schemas.microsoft.com/office/drawing/2014/main" val="216118117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893376041"/>
                    </a:ext>
                  </a:extLst>
                </a:gridCol>
                <a:gridCol w="3039475">
                  <a:extLst>
                    <a:ext uri="{9D8B030D-6E8A-4147-A177-3AD203B41FA5}">
                      <a16:colId xmlns:a16="http://schemas.microsoft.com/office/drawing/2014/main" val="136555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汉字印象形式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汉字视觉特性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计算方式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439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圆润印象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笔画厚度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笔画区域与边界框区域的比例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0331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笔画曲率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笔画凸包上点的曲率的标准差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4949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方正印象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字符散布程度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像素点到中心距离的标准差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46670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字符倾斜程度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重心通过主轴和垂直方向之间的角度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14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82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8F790EE-4F5F-53CE-C237-BDE1077E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5" y="3303307"/>
            <a:ext cx="3918068" cy="36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B833EA-D4EA-7F63-E926-0CEBA6419906}"/>
              </a:ext>
            </a:extLst>
          </p:cNvPr>
          <p:cNvSpPr txBox="1"/>
          <p:nvPr/>
        </p:nvSpPr>
        <p:spPr>
          <a:xfrm>
            <a:off x="4597224" y="3429000"/>
            <a:ext cx="660736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模板比较特征：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我们还采用了</a:t>
            </a:r>
            <a:r>
              <a:rPr lang="en-US" altLang="zh-CN" dirty="0"/>
              <a:t>12</a:t>
            </a:r>
            <a:r>
              <a:rPr lang="zh-CN" altLang="en-US" dirty="0"/>
              <a:t>种手工制作的美学特征，包括书法的形状、结构和笔画特征。这些特征是通过对书法副本和相应模板的比较而设计出来的。</a:t>
            </a:r>
            <a:endParaRPr lang="en-US" altLang="zh-CN" dirty="0"/>
          </a:p>
          <a:p>
            <a:pPr algn="l"/>
            <a:r>
              <a:rPr lang="zh-CN" altLang="en-US" sz="900" dirty="0"/>
              <a:t>（</a:t>
            </a:r>
            <a:r>
              <a:rPr lang="en-US" altLang="zh-CN" sz="9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Sun, M., et al.: SRAFE: Siamese Regression Aesthetic Fusion Evaluation for Chinese Calligraphic Copy. </a:t>
            </a:r>
            <a:r>
              <a:rPr lang="en-US" altLang="zh-CN" sz="900" b="0" i="1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CAAI Trans. </a:t>
            </a:r>
            <a:r>
              <a:rPr lang="en-US" altLang="zh-CN" sz="900" b="0" i="1" dirty="0" err="1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Intell</a:t>
            </a:r>
            <a:r>
              <a:rPr lang="en-US" altLang="zh-CN" sz="900" b="0" i="1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. Technol</a:t>
            </a:r>
            <a:r>
              <a:rPr lang="en-US" altLang="zh-CN" sz="9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. 8(3), 1077–1086 (2023). </a:t>
            </a:r>
            <a:r>
              <a:rPr lang="en-US" altLang="zh-CN" sz="900" b="0" i="0" u="none" strike="noStrike" dirty="0">
                <a:solidFill>
                  <a:srgbClr val="4F1B59"/>
                </a:solidFill>
                <a:effectLst/>
                <a:latin typeface="Open Sans" panose="020B0606030504020204" pitchFamily="34" charset="0"/>
                <a:hlinkClick r:id="rId3"/>
              </a:rPr>
              <a:t>https://doi.org/10.1049/cit2.12095</a:t>
            </a:r>
            <a:r>
              <a:rPr lang="zh-CN" altLang="en-US" sz="900" dirty="0"/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BC3C3B9A-BE91-7F55-1B3F-D3DC786D5E03}"/>
                  </a:ext>
                </a:extLst>
              </p14:cNvPr>
              <p14:cNvContentPartPr/>
              <p14:nvPr/>
            </p14:nvContentPartPr>
            <p14:xfrm>
              <a:off x="5206840" y="6210"/>
              <a:ext cx="360" cy="36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BC3C3B9A-BE91-7F55-1B3F-D3DC786D5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2520" y="18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5C56AC8F-44DE-F8A2-8E74-C77EBA47BABE}"/>
              </a:ext>
            </a:extLst>
          </p:cNvPr>
          <p:cNvGrpSpPr>
            <a:grpSpLocks noChangeAspect="1"/>
          </p:cNvGrpSpPr>
          <p:nvPr/>
        </p:nvGrpSpPr>
        <p:grpSpPr>
          <a:xfrm>
            <a:off x="1854039" y="93322"/>
            <a:ext cx="8207119" cy="3060000"/>
            <a:chOff x="5206840" y="3752162"/>
            <a:chExt cx="5990126" cy="2233402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503ADB4-857B-E5B2-3B79-45E0ADDA36A2}"/>
                </a:ext>
              </a:extLst>
            </p:cNvPr>
            <p:cNvGrpSpPr/>
            <p:nvPr/>
          </p:nvGrpSpPr>
          <p:grpSpPr>
            <a:xfrm>
              <a:off x="5206840" y="3752162"/>
              <a:ext cx="5990126" cy="2233402"/>
              <a:chOff x="5621419" y="743087"/>
              <a:chExt cx="5990126" cy="2233402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D9206DB-676B-0717-344C-DADED81E0726}"/>
                  </a:ext>
                </a:extLst>
              </p:cNvPr>
              <p:cNvGrpSpPr/>
              <p:nvPr/>
            </p:nvGrpSpPr>
            <p:grpSpPr>
              <a:xfrm>
                <a:off x="5621419" y="743087"/>
                <a:ext cx="5976485" cy="2233402"/>
                <a:chOff x="6174669" y="4346899"/>
                <a:chExt cx="5976485" cy="2233402"/>
              </a:xfrm>
            </p:grpSpPr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78DFF0C1-680B-3F65-BC2B-3679CAD9F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23532" t="52414" r="30570" b="5694"/>
                <a:stretch/>
              </p:blipFill>
              <p:spPr>
                <a:xfrm>
                  <a:off x="7450490" y="4393051"/>
                  <a:ext cx="4700664" cy="2141099"/>
                </a:xfrm>
                <a:prstGeom prst="rect">
                  <a:avLst/>
                </a:prstGeom>
              </p:spPr>
            </p:pic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1C3FE463-A82C-78F6-B8B6-0CEEC423D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680" t="17023" r="83289" b="20938"/>
                <a:stretch/>
              </p:blipFill>
              <p:spPr>
                <a:xfrm>
                  <a:off x="6174669" y="4346899"/>
                  <a:ext cx="1084333" cy="2233402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7" name="墨迹 16">
                    <a:extLst>
                      <a:ext uri="{FF2B5EF4-FFF2-40B4-BE49-F238E27FC236}">
                        <a16:creationId xmlns:a16="http://schemas.microsoft.com/office/drawing/2014/main" id="{81913B24-72A3-7BDB-55C2-A2103F22EE7B}"/>
                      </a:ext>
                    </a:extLst>
                  </p14:cNvPr>
                  <p14:cNvContentPartPr/>
                  <p14:nvPr/>
                </p14:nvContentPartPr>
                <p14:xfrm>
                  <a:off x="7359545" y="1850725"/>
                  <a:ext cx="720" cy="360"/>
                </p14:xfrm>
              </p:contentPart>
            </mc:Choice>
            <mc:Fallback xmlns="">
              <p:pic>
                <p:nvPicPr>
                  <p:cNvPr id="17" name="墨迹 16">
                    <a:extLst>
                      <a:ext uri="{FF2B5EF4-FFF2-40B4-BE49-F238E27FC236}">
                        <a16:creationId xmlns:a16="http://schemas.microsoft.com/office/drawing/2014/main" id="{81913B24-72A3-7BDB-55C2-A2103F22EE7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353545" y="1842085"/>
                    <a:ext cx="124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墨迹 20">
                    <a:extLst>
                      <a:ext uri="{FF2B5EF4-FFF2-40B4-BE49-F238E27FC236}">
                        <a16:creationId xmlns:a16="http://schemas.microsoft.com/office/drawing/2014/main" id="{6156F05B-8AD0-A6A9-9983-FD34BA4F321B}"/>
                      </a:ext>
                    </a:extLst>
                  </p14:cNvPr>
                  <p14:cNvContentPartPr/>
                  <p14:nvPr/>
                </p14:nvContentPartPr>
                <p14:xfrm>
                  <a:off x="7366025" y="1796005"/>
                  <a:ext cx="213480" cy="108720"/>
                </p14:xfrm>
              </p:contentPart>
            </mc:Choice>
            <mc:Fallback xmlns="">
              <p:pic>
                <p:nvPicPr>
                  <p:cNvPr id="21" name="墨迹 20">
                    <a:extLst>
                      <a:ext uri="{FF2B5EF4-FFF2-40B4-BE49-F238E27FC236}">
                        <a16:creationId xmlns:a16="http://schemas.microsoft.com/office/drawing/2014/main" id="{6156F05B-8AD0-A6A9-9983-FD34BA4F321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59452" y="1789440"/>
                    <a:ext cx="226362" cy="121588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F0A143C-953B-D38B-A85E-4268BBA2CDA8}"/>
                  </a:ext>
                </a:extLst>
              </p:cNvPr>
              <p:cNvGrpSpPr/>
              <p:nvPr/>
            </p:nvGrpSpPr>
            <p:grpSpPr>
              <a:xfrm>
                <a:off x="7321385" y="1790605"/>
                <a:ext cx="218520" cy="148680"/>
                <a:chOff x="7321385" y="1790605"/>
                <a:chExt cx="218520" cy="148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18" name="墨迹 17">
                      <a:extLst>
                        <a:ext uri="{FF2B5EF4-FFF2-40B4-BE49-F238E27FC236}">
                          <a16:creationId xmlns:a16="http://schemas.microsoft.com/office/drawing/2014/main" id="{6A4BE3BA-E3C2-5B72-1D76-762D293377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39745" y="1804285"/>
                    <a:ext cx="43200" cy="117000"/>
                  </p14:xfrm>
                </p:contentPart>
              </mc:Choice>
              <mc:Fallback xmlns="">
                <p:pic>
                  <p:nvPicPr>
                    <p:cNvPr id="18" name="墨迹 17">
                      <a:extLst>
                        <a:ext uri="{FF2B5EF4-FFF2-40B4-BE49-F238E27FC236}">
                          <a16:creationId xmlns:a16="http://schemas.microsoft.com/office/drawing/2014/main" id="{6A4BE3BA-E3C2-5B72-1D76-762D2933772B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7333160" y="1797697"/>
                      <a:ext cx="56107" cy="1299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9" name="墨迹 18">
                      <a:extLst>
                        <a:ext uri="{FF2B5EF4-FFF2-40B4-BE49-F238E27FC236}">
                          <a16:creationId xmlns:a16="http://schemas.microsoft.com/office/drawing/2014/main" id="{C77A2B55-E6AA-994C-F078-6C078C9150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62425" y="1797085"/>
                    <a:ext cx="360" cy="360"/>
                  </p14:xfrm>
                </p:contentPart>
              </mc:Choice>
              <mc:Fallback xmlns="">
                <p:pic>
                  <p:nvPicPr>
                    <p:cNvPr id="19" name="墨迹 18">
                      <a:extLst>
                        <a:ext uri="{FF2B5EF4-FFF2-40B4-BE49-F238E27FC236}">
                          <a16:creationId xmlns:a16="http://schemas.microsoft.com/office/drawing/2014/main" id="{C77A2B55-E6AA-994C-F078-6C078C9150C3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7353425" y="178808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0" name="墨迹 19">
                      <a:extLst>
                        <a:ext uri="{FF2B5EF4-FFF2-40B4-BE49-F238E27FC236}">
                          <a16:creationId xmlns:a16="http://schemas.microsoft.com/office/drawing/2014/main" id="{9F13ED54-68AD-333F-12A1-EC385D7568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62425" y="1797085"/>
                    <a:ext cx="360" cy="360"/>
                  </p14:xfrm>
                </p:contentPart>
              </mc:Choice>
              <mc:Fallback xmlns="">
                <p:pic>
                  <p:nvPicPr>
                    <p:cNvPr id="20" name="墨迹 19">
                      <a:extLst>
                        <a:ext uri="{FF2B5EF4-FFF2-40B4-BE49-F238E27FC236}">
                          <a16:creationId xmlns:a16="http://schemas.microsoft.com/office/drawing/2014/main" id="{9F13ED54-68AD-333F-12A1-EC385D7568D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7353425" y="178808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3" name="墨迹 22">
                      <a:extLst>
                        <a:ext uri="{FF2B5EF4-FFF2-40B4-BE49-F238E27FC236}">
                          <a16:creationId xmlns:a16="http://schemas.microsoft.com/office/drawing/2014/main" id="{0342B7BF-1B51-4EC5-7556-48C5B4A36D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21385" y="1822645"/>
                    <a:ext cx="218520" cy="116640"/>
                  </p14:xfrm>
                </p:contentPart>
              </mc:Choice>
              <mc:Fallback xmlns="">
                <p:pic>
                  <p:nvPicPr>
                    <p:cNvPr id="23" name="墨迹 22">
                      <a:extLst>
                        <a:ext uri="{FF2B5EF4-FFF2-40B4-BE49-F238E27FC236}">
                          <a16:creationId xmlns:a16="http://schemas.microsoft.com/office/drawing/2014/main" id="{0342B7BF-1B51-4EC5-7556-48C5B4A36D1D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7315074" y="1816063"/>
                      <a:ext cx="231405" cy="12954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5" name="墨迹 24">
                      <a:extLst>
                        <a:ext uri="{FF2B5EF4-FFF2-40B4-BE49-F238E27FC236}">
                          <a16:creationId xmlns:a16="http://schemas.microsoft.com/office/drawing/2014/main" id="{9ED8FCCC-496B-ADBA-ADA4-C7D633682E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02105" y="1790605"/>
                    <a:ext cx="20880" cy="13320"/>
                  </p14:xfrm>
                </p:contentPart>
              </mc:Choice>
              <mc:Fallback xmlns="">
                <p:pic>
                  <p:nvPicPr>
                    <p:cNvPr id="25" name="墨迹 24">
                      <a:extLst>
                        <a:ext uri="{FF2B5EF4-FFF2-40B4-BE49-F238E27FC236}">
                          <a16:creationId xmlns:a16="http://schemas.microsoft.com/office/drawing/2014/main" id="{9ED8FCCC-496B-ADBA-ADA4-C7D633682E25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7495497" y="1783945"/>
                      <a:ext cx="33831" cy="26374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56958B2-36B0-F925-A556-6550C691E652}"/>
                  </a:ext>
                </a:extLst>
              </p:cNvPr>
              <p:cNvGrpSpPr/>
              <p:nvPr/>
            </p:nvGrpSpPr>
            <p:grpSpPr>
              <a:xfrm>
                <a:off x="11565465" y="1679365"/>
                <a:ext cx="46080" cy="109800"/>
                <a:chOff x="11565465" y="1679365"/>
                <a:chExt cx="46080" cy="109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7" name="墨迹 26">
                      <a:extLst>
                        <a:ext uri="{FF2B5EF4-FFF2-40B4-BE49-F238E27FC236}">
                          <a16:creationId xmlns:a16="http://schemas.microsoft.com/office/drawing/2014/main" id="{11540317-EBA4-E7B7-DBF9-72BB4167EE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65465" y="1682605"/>
                    <a:ext cx="7560" cy="106560"/>
                  </p14:xfrm>
                </p:contentPart>
              </mc:Choice>
              <mc:Fallback xmlns="">
                <p:pic>
                  <p:nvPicPr>
                    <p:cNvPr id="27" name="墨迹 26">
                      <a:extLst>
                        <a:ext uri="{FF2B5EF4-FFF2-40B4-BE49-F238E27FC236}">
                          <a16:creationId xmlns:a16="http://schemas.microsoft.com/office/drawing/2014/main" id="{11540317-EBA4-E7B7-DBF9-72BB4167EE75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11559208" y="1676027"/>
                      <a:ext cx="20334" cy="1194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28" name="墨迹 27">
                      <a:extLst>
                        <a:ext uri="{FF2B5EF4-FFF2-40B4-BE49-F238E27FC236}">
                          <a16:creationId xmlns:a16="http://schemas.microsoft.com/office/drawing/2014/main" id="{CFE74E90-57D6-0E45-CE1C-075A26189E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07585" y="1679365"/>
                    <a:ext cx="3960" cy="101520"/>
                  </p14:xfrm>
                </p:contentPart>
              </mc:Choice>
              <mc:Fallback xmlns="">
                <p:pic>
                  <p:nvPicPr>
                    <p:cNvPr id="28" name="墨迹 27">
                      <a:extLst>
                        <a:ext uri="{FF2B5EF4-FFF2-40B4-BE49-F238E27FC236}">
                          <a16:creationId xmlns:a16="http://schemas.microsoft.com/office/drawing/2014/main" id="{CFE74E90-57D6-0E45-CE1C-075A26189E7F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11600514" y="1673053"/>
                      <a:ext cx="17820" cy="11440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6D025200-01AC-1CA1-96A3-F268B70DF891}"/>
                  </a:ext>
                </a:extLst>
              </p:cNvPr>
              <p:cNvGrpSpPr/>
              <p:nvPr/>
            </p:nvGrpSpPr>
            <p:grpSpPr>
              <a:xfrm>
                <a:off x="11582229" y="1676387"/>
                <a:ext cx="13680" cy="110880"/>
                <a:chOff x="11582229" y="1676387"/>
                <a:chExt cx="13680" cy="110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50" name="墨迹 49">
                      <a:extLst>
                        <a:ext uri="{FF2B5EF4-FFF2-40B4-BE49-F238E27FC236}">
                          <a16:creationId xmlns:a16="http://schemas.microsoft.com/office/drawing/2014/main" id="{272CA690-8041-2CAE-CDF7-7829EE79D5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5829" y="1681067"/>
                    <a:ext cx="360" cy="360"/>
                  </p14:xfrm>
                </p:contentPart>
              </mc:Choice>
              <mc:Fallback xmlns="">
                <p:pic>
                  <p:nvPicPr>
                    <p:cNvPr id="50" name="墨迹 49">
                      <a:extLst>
                        <a:ext uri="{FF2B5EF4-FFF2-40B4-BE49-F238E27FC236}">
                          <a16:creationId xmlns:a16="http://schemas.microsoft.com/office/drawing/2014/main" id="{272CA690-8041-2CAE-CDF7-7829EE79D5F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1509" y="167674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1" name="墨迹 50">
                      <a:extLst>
                        <a:ext uri="{FF2B5EF4-FFF2-40B4-BE49-F238E27FC236}">
                          <a16:creationId xmlns:a16="http://schemas.microsoft.com/office/drawing/2014/main" id="{8F79777F-B270-A25A-6ED7-58099E5F58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688267"/>
                    <a:ext cx="360" cy="360"/>
                  </p14:xfrm>
                </p:contentPart>
              </mc:Choice>
              <mc:Fallback xmlns="">
                <p:pic>
                  <p:nvPicPr>
                    <p:cNvPr id="51" name="墨迹 50">
                      <a:extLst>
                        <a:ext uri="{FF2B5EF4-FFF2-40B4-BE49-F238E27FC236}">
                          <a16:creationId xmlns:a16="http://schemas.microsoft.com/office/drawing/2014/main" id="{8F79777F-B270-A25A-6ED7-58099E5F5844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5109" y="168394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53" name="墨迹 52">
                      <a:extLst>
                        <a:ext uri="{FF2B5EF4-FFF2-40B4-BE49-F238E27FC236}">
                          <a16:creationId xmlns:a16="http://schemas.microsoft.com/office/drawing/2014/main" id="{DBC47E60-C8C7-6BB3-1AA0-61471C4475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2229" y="1676387"/>
                    <a:ext cx="360" cy="360"/>
                  </p14:xfrm>
                </p:contentPart>
              </mc:Choice>
              <mc:Fallback xmlns="">
                <p:pic>
                  <p:nvPicPr>
                    <p:cNvPr id="53" name="墨迹 52">
                      <a:extLst>
                        <a:ext uri="{FF2B5EF4-FFF2-40B4-BE49-F238E27FC236}">
                          <a16:creationId xmlns:a16="http://schemas.microsoft.com/office/drawing/2014/main" id="{DBC47E60-C8C7-6BB3-1AA0-61471C4475B0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77909" y="167206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4" name="墨迹 53">
                      <a:extLst>
                        <a:ext uri="{FF2B5EF4-FFF2-40B4-BE49-F238E27FC236}">
                          <a16:creationId xmlns:a16="http://schemas.microsoft.com/office/drawing/2014/main" id="{DA6D7A72-0AE3-636C-0FE7-B86FDBED65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3309" y="1685747"/>
                    <a:ext cx="360" cy="360"/>
                  </p14:xfrm>
                </p:contentPart>
              </mc:Choice>
              <mc:Fallback xmlns="">
                <p:pic>
                  <p:nvPicPr>
                    <p:cNvPr id="54" name="墨迹 53">
                      <a:extLst>
                        <a:ext uri="{FF2B5EF4-FFF2-40B4-BE49-F238E27FC236}">
                          <a16:creationId xmlns:a16="http://schemas.microsoft.com/office/drawing/2014/main" id="{DA6D7A72-0AE3-636C-0FE7-B86FDBED6507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78989" y="168142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55" name="墨迹 54">
                      <a:extLst>
                        <a:ext uri="{FF2B5EF4-FFF2-40B4-BE49-F238E27FC236}">
                          <a16:creationId xmlns:a16="http://schemas.microsoft.com/office/drawing/2014/main" id="{8A5A4C88-F4AD-F7C4-72A1-DE0C72E1CC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4389" y="1695107"/>
                    <a:ext cx="360" cy="720"/>
                  </p14:xfrm>
                </p:contentPart>
              </mc:Choice>
              <mc:Fallback xmlns="">
                <p:pic>
                  <p:nvPicPr>
                    <p:cNvPr id="55" name="墨迹 54">
                      <a:extLst>
                        <a:ext uri="{FF2B5EF4-FFF2-40B4-BE49-F238E27FC236}">
                          <a16:creationId xmlns:a16="http://schemas.microsoft.com/office/drawing/2014/main" id="{8A5A4C88-F4AD-F7C4-72A1-DE0C72E1CC9C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0069" y="1690787"/>
                      <a:ext cx="9000" cy="9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6" name="墨迹 55">
                      <a:extLst>
                        <a:ext uri="{FF2B5EF4-FFF2-40B4-BE49-F238E27FC236}">
                          <a16:creationId xmlns:a16="http://schemas.microsoft.com/office/drawing/2014/main" id="{7729250B-0F40-DF7C-8773-E40C9765F2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703747"/>
                    <a:ext cx="360" cy="360"/>
                  </p14:xfrm>
                </p:contentPart>
              </mc:Choice>
              <mc:Fallback xmlns="">
                <p:pic>
                  <p:nvPicPr>
                    <p:cNvPr id="56" name="墨迹 55">
                      <a:extLst>
                        <a:ext uri="{FF2B5EF4-FFF2-40B4-BE49-F238E27FC236}">
                          <a16:creationId xmlns:a16="http://schemas.microsoft.com/office/drawing/2014/main" id="{7729250B-0F40-DF7C-8773-E40C9765F26A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5109" y="169942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57" name="墨迹 56">
                      <a:extLst>
                        <a:ext uri="{FF2B5EF4-FFF2-40B4-BE49-F238E27FC236}">
                          <a16:creationId xmlns:a16="http://schemas.microsoft.com/office/drawing/2014/main" id="{30E1CC9A-0FA7-7BA1-F231-1F88F56006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689347"/>
                    <a:ext cx="360" cy="360"/>
                  </p14:xfrm>
                </p:contentPart>
              </mc:Choice>
              <mc:Fallback xmlns="">
                <p:pic>
                  <p:nvPicPr>
                    <p:cNvPr id="57" name="墨迹 56">
                      <a:extLst>
                        <a:ext uri="{FF2B5EF4-FFF2-40B4-BE49-F238E27FC236}">
                          <a16:creationId xmlns:a16="http://schemas.microsoft.com/office/drawing/2014/main" id="{30E1CC9A-0FA7-7BA1-F231-1F88F560065B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5109" y="168502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墨迹 57">
                      <a:extLst>
                        <a:ext uri="{FF2B5EF4-FFF2-40B4-BE49-F238E27FC236}">
                          <a16:creationId xmlns:a16="http://schemas.microsoft.com/office/drawing/2014/main" id="{E80611AF-826F-CADF-09A6-23E4F0AD93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702307"/>
                    <a:ext cx="360" cy="720"/>
                  </p14:xfrm>
                </p:contentPart>
              </mc:Choice>
              <mc:Fallback xmlns="">
                <p:pic>
                  <p:nvPicPr>
                    <p:cNvPr id="58" name="墨迹 57">
                      <a:extLst>
                        <a:ext uri="{FF2B5EF4-FFF2-40B4-BE49-F238E27FC236}">
                          <a16:creationId xmlns:a16="http://schemas.microsoft.com/office/drawing/2014/main" id="{E80611AF-826F-CADF-09A6-23E4F0AD93D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5109" y="1697987"/>
                      <a:ext cx="9000" cy="9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59" name="墨迹 58">
                      <a:extLst>
                        <a:ext uri="{FF2B5EF4-FFF2-40B4-BE49-F238E27FC236}">
                          <a16:creationId xmlns:a16="http://schemas.microsoft.com/office/drawing/2014/main" id="{F761D257-3A44-CFB2-B539-4D64BEB4BD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705907"/>
                    <a:ext cx="360" cy="2520"/>
                  </p14:xfrm>
                </p:contentPart>
              </mc:Choice>
              <mc:Fallback xmlns="">
                <p:pic>
                  <p:nvPicPr>
                    <p:cNvPr id="59" name="墨迹 58">
                      <a:extLst>
                        <a:ext uri="{FF2B5EF4-FFF2-40B4-BE49-F238E27FC236}">
                          <a16:creationId xmlns:a16="http://schemas.microsoft.com/office/drawing/2014/main" id="{F761D257-3A44-CFB2-B539-4D64BEB4BD54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11585109" y="1702883"/>
                      <a:ext cx="9000" cy="856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60" name="墨迹 59">
                      <a:extLst>
                        <a:ext uri="{FF2B5EF4-FFF2-40B4-BE49-F238E27FC236}">
                          <a16:creationId xmlns:a16="http://schemas.microsoft.com/office/drawing/2014/main" id="{47EDDA6B-3692-4901-A327-6ACCBECEF1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714187"/>
                    <a:ext cx="4320" cy="9000"/>
                  </p14:xfrm>
                </p:contentPart>
              </mc:Choice>
              <mc:Fallback xmlns="">
                <p:pic>
                  <p:nvPicPr>
                    <p:cNvPr id="60" name="墨迹 59">
                      <a:extLst>
                        <a:ext uri="{FF2B5EF4-FFF2-40B4-BE49-F238E27FC236}">
                          <a16:creationId xmlns:a16="http://schemas.microsoft.com/office/drawing/2014/main" id="{47EDDA6B-3692-4901-A327-6ACCBECEF1A2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11586189" y="1711011"/>
                      <a:ext cx="10800" cy="153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61" name="墨迹 60">
                      <a:extLst>
                        <a:ext uri="{FF2B5EF4-FFF2-40B4-BE49-F238E27FC236}">
                          <a16:creationId xmlns:a16="http://schemas.microsoft.com/office/drawing/2014/main" id="{42349AF4-4BC2-C431-C645-864679AB66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94109" y="1724987"/>
                    <a:ext cx="360" cy="720"/>
                  </p14:xfrm>
                </p:contentPart>
              </mc:Choice>
              <mc:Fallback xmlns="">
                <p:pic>
                  <p:nvPicPr>
                    <p:cNvPr id="61" name="墨迹 60">
                      <a:extLst>
                        <a:ext uri="{FF2B5EF4-FFF2-40B4-BE49-F238E27FC236}">
                          <a16:creationId xmlns:a16="http://schemas.microsoft.com/office/drawing/2014/main" id="{42349AF4-4BC2-C431-C645-864679AB6673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9789" y="1720667"/>
                      <a:ext cx="9000" cy="9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2" name="墨迹 61">
                      <a:extLst>
                        <a:ext uri="{FF2B5EF4-FFF2-40B4-BE49-F238E27FC236}">
                          <a16:creationId xmlns:a16="http://schemas.microsoft.com/office/drawing/2014/main" id="{7918AB1C-CE16-29A7-5006-7DD6DC91BB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90509" y="1726067"/>
                    <a:ext cx="360" cy="360"/>
                  </p14:xfrm>
                </p:contentPart>
              </mc:Choice>
              <mc:Fallback xmlns="">
                <p:pic>
                  <p:nvPicPr>
                    <p:cNvPr id="62" name="墨迹 61">
                      <a:extLst>
                        <a:ext uri="{FF2B5EF4-FFF2-40B4-BE49-F238E27FC236}">
                          <a16:creationId xmlns:a16="http://schemas.microsoft.com/office/drawing/2014/main" id="{7918AB1C-CE16-29A7-5006-7DD6DC91BB8F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6189" y="172174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63" name="墨迹 62">
                      <a:extLst>
                        <a:ext uri="{FF2B5EF4-FFF2-40B4-BE49-F238E27FC236}">
                          <a16:creationId xmlns:a16="http://schemas.microsoft.com/office/drawing/2014/main" id="{EE9F7AE1-A9A3-249D-6A65-30DE6AE3B5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90509" y="1726067"/>
                    <a:ext cx="360" cy="11160"/>
                  </p14:xfrm>
                </p:contentPart>
              </mc:Choice>
              <mc:Fallback xmlns="">
                <p:pic>
                  <p:nvPicPr>
                    <p:cNvPr id="63" name="墨迹 62">
                      <a:extLst>
                        <a:ext uri="{FF2B5EF4-FFF2-40B4-BE49-F238E27FC236}">
                          <a16:creationId xmlns:a16="http://schemas.microsoft.com/office/drawing/2014/main" id="{EE9F7AE1-A9A3-249D-6A65-30DE6AE3B5E6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11586189" y="1722878"/>
                      <a:ext cx="9000" cy="175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64" name="墨迹 63">
                      <a:extLst>
                        <a:ext uri="{FF2B5EF4-FFF2-40B4-BE49-F238E27FC236}">
                          <a16:creationId xmlns:a16="http://schemas.microsoft.com/office/drawing/2014/main" id="{AF38BE22-9987-7A1A-E4FF-D3EB91AF60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90509" y="1736867"/>
                    <a:ext cx="360" cy="360"/>
                  </p14:xfrm>
                </p:contentPart>
              </mc:Choice>
              <mc:Fallback xmlns="">
                <p:pic>
                  <p:nvPicPr>
                    <p:cNvPr id="64" name="墨迹 63">
                      <a:extLst>
                        <a:ext uri="{FF2B5EF4-FFF2-40B4-BE49-F238E27FC236}">
                          <a16:creationId xmlns:a16="http://schemas.microsoft.com/office/drawing/2014/main" id="{AF38BE22-9987-7A1A-E4FF-D3EB91AF600A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6189" y="173254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5" name="墨迹 64">
                      <a:extLst>
                        <a:ext uri="{FF2B5EF4-FFF2-40B4-BE49-F238E27FC236}">
                          <a16:creationId xmlns:a16="http://schemas.microsoft.com/office/drawing/2014/main" id="{78525500-3A45-5372-A162-A6AF8EC116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90509" y="1739387"/>
                    <a:ext cx="1440" cy="6480"/>
                  </p14:xfrm>
                </p:contentPart>
              </mc:Choice>
              <mc:Fallback xmlns="">
                <p:pic>
                  <p:nvPicPr>
                    <p:cNvPr id="65" name="墨迹 64">
                      <a:extLst>
                        <a:ext uri="{FF2B5EF4-FFF2-40B4-BE49-F238E27FC236}">
                          <a16:creationId xmlns:a16="http://schemas.microsoft.com/office/drawing/2014/main" id="{78525500-3A45-5372-A162-A6AF8EC11631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11587053" y="1736147"/>
                      <a:ext cx="8352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66" name="墨迹 65">
                      <a:extLst>
                        <a:ext uri="{FF2B5EF4-FFF2-40B4-BE49-F238E27FC236}">
                          <a16:creationId xmlns:a16="http://schemas.microsoft.com/office/drawing/2014/main" id="{A4146347-4704-C477-8503-D1475A4559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91229" y="1748747"/>
                    <a:ext cx="720" cy="3240"/>
                  </p14:xfrm>
                </p:contentPart>
              </mc:Choice>
              <mc:Fallback xmlns="">
                <p:pic>
                  <p:nvPicPr>
                    <p:cNvPr id="66" name="墨迹 65">
                      <a:extLst>
                        <a:ext uri="{FF2B5EF4-FFF2-40B4-BE49-F238E27FC236}">
                          <a16:creationId xmlns:a16="http://schemas.microsoft.com/office/drawing/2014/main" id="{A4146347-4704-C477-8503-D1475A455979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11588349" y="1745756"/>
                      <a:ext cx="6480" cy="922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67" name="墨迹 66">
                      <a:extLst>
                        <a:ext uri="{FF2B5EF4-FFF2-40B4-BE49-F238E27FC236}">
                          <a16:creationId xmlns:a16="http://schemas.microsoft.com/office/drawing/2014/main" id="{24621E2B-C8FF-48E6-EDBC-A69B8D3B3E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90509" y="1754867"/>
                    <a:ext cx="1440" cy="7920"/>
                  </p14:xfrm>
                </p:contentPart>
              </mc:Choice>
              <mc:Fallback xmlns="">
                <p:pic>
                  <p:nvPicPr>
                    <p:cNvPr id="67" name="墨迹 66">
                      <a:extLst>
                        <a:ext uri="{FF2B5EF4-FFF2-40B4-BE49-F238E27FC236}">
                          <a16:creationId xmlns:a16="http://schemas.microsoft.com/office/drawing/2014/main" id="{24621E2B-C8FF-48E6-EDBC-A69B8D3B3EDA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1587053" y="1751699"/>
                      <a:ext cx="8352" cy="1425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68" name="墨迹 67">
                      <a:extLst>
                        <a:ext uri="{FF2B5EF4-FFF2-40B4-BE49-F238E27FC236}">
                          <a16:creationId xmlns:a16="http://schemas.microsoft.com/office/drawing/2014/main" id="{528D5CE9-4BA3-AB7C-7CFA-E4D022CA65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769267"/>
                    <a:ext cx="360" cy="720"/>
                  </p14:xfrm>
                </p:contentPart>
              </mc:Choice>
              <mc:Fallback xmlns="">
                <p:pic>
                  <p:nvPicPr>
                    <p:cNvPr id="68" name="墨迹 67">
                      <a:extLst>
                        <a:ext uri="{FF2B5EF4-FFF2-40B4-BE49-F238E27FC236}">
                          <a16:creationId xmlns:a16="http://schemas.microsoft.com/office/drawing/2014/main" id="{528D5CE9-4BA3-AB7C-7CFA-E4D022CA659B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11585109" y="1766387"/>
                      <a:ext cx="9000" cy="6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69" name="墨迹 68">
                      <a:extLst>
                        <a:ext uri="{FF2B5EF4-FFF2-40B4-BE49-F238E27FC236}">
                          <a16:creationId xmlns:a16="http://schemas.microsoft.com/office/drawing/2014/main" id="{3B3662B0-A3C5-F3D8-DF78-8B4537FCFD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777547"/>
                    <a:ext cx="360" cy="5760"/>
                  </p14:xfrm>
                </p:contentPart>
              </mc:Choice>
              <mc:Fallback xmlns="">
                <p:pic>
                  <p:nvPicPr>
                    <p:cNvPr id="69" name="墨迹 68">
                      <a:extLst>
                        <a:ext uri="{FF2B5EF4-FFF2-40B4-BE49-F238E27FC236}">
                          <a16:creationId xmlns:a16="http://schemas.microsoft.com/office/drawing/2014/main" id="{3B3662B0-A3C5-F3D8-DF78-8B4537FCFD58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11585109" y="1774405"/>
                      <a:ext cx="9000" cy="1204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70" name="墨迹 69">
                      <a:extLst>
                        <a:ext uri="{FF2B5EF4-FFF2-40B4-BE49-F238E27FC236}">
                          <a16:creationId xmlns:a16="http://schemas.microsoft.com/office/drawing/2014/main" id="{80CDA587-006A-CA61-E837-31A44C5176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9429" y="1786907"/>
                    <a:ext cx="360" cy="360"/>
                  </p14:xfrm>
                </p:contentPart>
              </mc:Choice>
              <mc:Fallback xmlns="">
                <p:pic>
                  <p:nvPicPr>
                    <p:cNvPr id="70" name="墨迹 69">
                      <a:extLst>
                        <a:ext uri="{FF2B5EF4-FFF2-40B4-BE49-F238E27FC236}">
                          <a16:creationId xmlns:a16="http://schemas.microsoft.com/office/drawing/2014/main" id="{80CDA587-006A-CA61-E837-31A44C51767A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5109" y="178258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71" name="墨迹 70">
                      <a:extLst>
                        <a:ext uri="{FF2B5EF4-FFF2-40B4-BE49-F238E27FC236}">
                          <a16:creationId xmlns:a16="http://schemas.microsoft.com/office/drawing/2014/main" id="{EC183603-1205-D285-6647-E9DC354695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93029" y="1761707"/>
                    <a:ext cx="2880" cy="11160"/>
                  </p14:xfrm>
                </p:contentPart>
              </mc:Choice>
              <mc:Fallback xmlns="">
                <p:pic>
                  <p:nvPicPr>
                    <p:cNvPr id="71" name="墨迹 70">
                      <a:extLst>
                        <a:ext uri="{FF2B5EF4-FFF2-40B4-BE49-F238E27FC236}">
                          <a16:creationId xmlns:a16="http://schemas.microsoft.com/office/drawing/2014/main" id="{EC183603-1205-D285-6647-E9DC354695CB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11589573" y="1758593"/>
                      <a:ext cx="9792" cy="1738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72" name="墨迹 71">
                      <a:extLst>
                        <a:ext uri="{FF2B5EF4-FFF2-40B4-BE49-F238E27FC236}">
                          <a16:creationId xmlns:a16="http://schemas.microsoft.com/office/drawing/2014/main" id="{F9A366EB-C08B-2EEB-AF85-F6BDF7066E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7989" y="1737587"/>
                    <a:ext cx="5040" cy="15120"/>
                  </p14:xfrm>
                </p:contentPart>
              </mc:Choice>
              <mc:Fallback xmlns="">
                <p:pic>
                  <p:nvPicPr>
                    <p:cNvPr id="72" name="墨迹 71">
                      <a:extLst>
                        <a:ext uri="{FF2B5EF4-FFF2-40B4-BE49-F238E27FC236}">
                          <a16:creationId xmlns:a16="http://schemas.microsoft.com/office/drawing/2014/main" id="{F9A366EB-C08B-2EEB-AF85-F6BDF7066EA4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11584806" y="1734459"/>
                      <a:ext cx="11406" cy="213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73" name="墨迹 72">
                      <a:extLst>
                        <a:ext uri="{FF2B5EF4-FFF2-40B4-BE49-F238E27FC236}">
                          <a16:creationId xmlns:a16="http://schemas.microsoft.com/office/drawing/2014/main" id="{494C789B-6678-F7FF-D69F-EE5F917749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5829" y="1721387"/>
                    <a:ext cx="360" cy="2520"/>
                  </p14:xfrm>
                </p:contentPart>
              </mc:Choice>
              <mc:Fallback xmlns="">
                <p:pic>
                  <p:nvPicPr>
                    <p:cNvPr id="73" name="墨迹 72">
                      <a:extLst>
                        <a:ext uri="{FF2B5EF4-FFF2-40B4-BE49-F238E27FC236}">
                          <a16:creationId xmlns:a16="http://schemas.microsoft.com/office/drawing/2014/main" id="{494C789B-6678-F7FF-D69F-EE5F9177491E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11581509" y="1718363"/>
                      <a:ext cx="9000" cy="856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74" name="墨迹 73">
                      <a:extLst>
                        <a:ext uri="{FF2B5EF4-FFF2-40B4-BE49-F238E27FC236}">
                          <a16:creationId xmlns:a16="http://schemas.microsoft.com/office/drawing/2014/main" id="{A71FFAAE-8B09-FE01-1CDC-567EA923E9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4389" y="1682867"/>
                    <a:ext cx="1080" cy="17280"/>
                  </p14:xfrm>
                </p:contentPart>
              </mc:Choice>
              <mc:Fallback xmlns="">
                <p:pic>
                  <p:nvPicPr>
                    <p:cNvPr id="74" name="墨迹 73">
                      <a:extLst>
                        <a:ext uri="{FF2B5EF4-FFF2-40B4-BE49-F238E27FC236}">
                          <a16:creationId xmlns:a16="http://schemas.microsoft.com/office/drawing/2014/main" id="{A71FFAAE-8B09-FE01-1CDC-567EA923E9F8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11581149" y="1679725"/>
                      <a:ext cx="7560" cy="2356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75" name="墨迹 74">
                      <a:extLst>
                        <a:ext uri="{FF2B5EF4-FFF2-40B4-BE49-F238E27FC236}">
                          <a16:creationId xmlns:a16="http://schemas.microsoft.com/office/drawing/2014/main" id="{00B08151-38F1-6001-D5DB-E1B3B0F825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5829" y="1678547"/>
                    <a:ext cx="360" cy="12240"/>
                  </p14:xfrm>
                </p:contentPart>
              </mc:Choice>
              <mc:Fallback xmlns="">
                <p:pic>
                  <p:nvPicPr>
                    <p:cNvPr id="75" name="墨迹 74">
                      <a:extLst>
                        <a:ext uri="{FF2B5EF4-FFF2-40B4-BE49-F238E27FC236}">
                          <a16:creationId xmlns:a16="http://schemas.microsoft.com/office/drawing/2014/main" id="{00B08151-38F1-6001-D5DB-E1B3B0F82556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11581509" y="1675354"/>
                      <a:ext cx="9000" cy="1862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76" name="墨迹 75">
                      <a:extLst>
                        <a:ext uri="{FF2B5EF4-FFF2-40B4-BE49-F238E27FC236}">
                          <a16:creationId xmlns:a16="http://schemas.microsoft.com/office/drawing/2014/main" id="{24C651B2-8350-AC66-9C0A-4C853715A2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85829" y="1692947"/>
                    <a:ext cx="360" cy="360"/>
                  </p14:xfrm>
                </p:contentPart>
              </mc:Choice>
              <mc:Fallback xmlns="">
                <p:pic>
                  <p:nvPicPr>
                    <p:cNvPr id="76" name="墨迹 75">
                      <a:extLst>
                        <a:ext uri="{FF2B5EF4-FFF2-40B4-BE49-F238E27FC236}">
                          <a16:creationId xmlns:a16="http://schemas.microsoft.com/office/drawing/2014/main" id="{24C651B2-8350-AC66-9C0A-4C853715A2A6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581509" y="1688627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66E4B246-3397-8019-50BB-43CFDB7423DE}"/>
                </a:ext>
              </a:extLst>
            </p:cNvPr>
            <p:cNvSpPr/>
            <p:nvPr/>
          </p:nvSpPr>
          <p:spPr>
            <a:xfrm>
              <a:off x="6243638" y="4281488"/>
              <a:ext cx="276225" cy="14287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箭头: 右 80">
              <a:extLst>
                <a:ext uri="{FF2B5EF4-FFF2-40B4-BE49-F238E27FC236}">
                  <a16:creationId xmlns:a16="http://schemas.microsoft.com/office/drawing/2014/main" id="{67B1B039-3BD7-F1EB-D937-D06762794B56}"/>
                </a:ext>
              </a:extLst>
            </p:cNvPr>
            <p:cNvSpPr/>
            <p:nvPr/>
          </p:nvSpPr>
          <p:spPr>
            <a:xfrm>
              <a:off x="6239683" y="5395913"/>
              <a:ext cx="276225" cy="14287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7A8343A6-5951-CA90-0F99-F3B06A62D4D5}"/>
              </a:ext>
            </a:extLst>
          </p:cNvPr>
          <p:cNvSpPr txBox="1"/>
          <p:nvPr/>
        </p:nvSpPr>
        <p:spPr>
          <a:xfrm>
            <a:off x="4655814" y="5078487"/>
            <a:ext cx="660736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拓扑图信息嵌入：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我们将提取到的特征嵌入到汉字拓扑图中，其中笔画图像信息与汉字视觉特性作为图节点信息嵌入，模板比较特征作为图全局信息嵌入。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1383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0A2877-C382-EBA6-47EE-3E3EFA0D8927}"/>
              </a:ext>
            </a:extLst>
          </p:cNvPr>
          <p:cNvSpPr txBox="1"/>
          <p:nvPr/>
        </p:nvSpPr>
        <p:spPr>
          <a:xfrm>
            <a:off x="4926449" y="2896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汉字美学评分</a:t>
            </a: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A9D91AD-DC47-83A4-EB2C-373B9BF41D0B}"/>
              </a:ext>
            </a:extLst>
          </p:cNvPr>
          <p:cNvGrpSpPr>
            <a:grpSpLocks noChangeAspect="1"/>
          </p:cNvGrpSpPr>
          <p:nvPr/>
        </p:nvGrpSpPr>
        <p:grpSpPr>
          <a:xfrm>
            <a:off x="740970" y="1310451"/>
            <a:ext cx="10710059" cy="3960000"/>
            <a:chOff x="1586336" y="1092737"/>
            <a:chExt cx="9007373" cy="333043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AA90EEC-24B6-A91F-4F5B-40AA0BC424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84034" y="3512246"/>
              <a:ext cx="910930" cy="910930"/>
              <a:chOff x="8677540" y="3701549"/>
              <a:chExt cx="1440000" cy="14400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562D63-C10C-5ED9-99E9-3CC6B6746FAD}"/>
                  </a:ext>
                </a:extLst>
              </p:cNvPr>
              <p:cNvSpPr/>
              <p:nvPr/>
            </p:nvSpPr>
            <p:spPr>
              <a:xfrm>
                <a:off x="8677540" y="3701549"/>
                <a:ext cx="1440000" cy="144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ACB11DD-2E08-521F-0AF8-F401A4D9A3F4}"/>
                  </a:ext>
                </a:extLst>
              </p:cNvPr>
              <p:cNvSpPr/>
              <p:nvPr/>
            </p:nvSpPr>
            <p:spPr>
              <a:xfrm>
                <a:off x="8937031" y="3765187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0C3BBD4-8C00-2537-F070-04BDB43CBB76}"/>
                  </a:ext>
                </a:extLst>
              </p:cNvPr>
              <p:cNvSpPr/>
              <p:nvPr/>
            </p:nvSpPr>
            <p:spPr>
              <a:xfrm>
                <a:off x="9307540" y="3765187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3B6044-A0DA-6ACA-ADB6-1C08380FE6D8}"/>
                  </a:ext>
                </a:extLst>
              </p:cNvPr>
              <p:cNvSpPr/>
              <p:nvPr/>
            </p:nvSpPr>
            <p:spPr>
              <a:xfrm>
                <a:off x="9688494" y="3765187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9DE82E7-CEC7-9007-CC7C-B28D2754FC34}"/>
                  </a:ext>
                </a:extLst>
              </p:cNvPr>
              <p:cNvSpPr/>
              <p:nvPr/>
            </p:nvSpPr>
            <p:spPr>
              <a:xfrm>
                <a:off x="8937031" y="402999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7A9DAE8-4596-452B-0E5B-6C7893ADF006}"/>
                  </a:ext>
                </a:extLst>
              </p:cNvPr>
              <p:cNvSpPr/>
              <p:nvPr/>
            </p:nvSpPr>
            <p:spPr>
              <a:xfrm>
                <a:off x="9307540" y="402999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3F46367-4838-6C25-A735-2D84473BE3A8}"/>
                  </a:ext>
                </a:extLst>
              </p:cNvPr>
              <p:cNvSpPr/>
              <p:nvPr/>
            </p:nvSpPr>
            <p:spPr>
              <a:xfrm>
                <a:off x="9688494" y="402999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9AA6FE0E-AE2A-AF5F-BAD0-9CC897607040}"/>
                  </a:ext>
                </a:extLst>
              </p:cNvPr>
              <p:cNvSpPr/>
              <p:nvPr/>
            </p:nvSpPr>
            <p:spPr>
              <a:xfrm>
                <a:off x="8937031" y="429928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F1C96326-8034-B8FD-B0E3-9CA3A6BD6326}"/>
                  </a:ext>
                </a:extLst>
              </p:cNvPr>
              <p:cNvSpPr/>
              <p:nvPr/>
            </p:nvSpPr>
            <p:spPr>
              <a:xfrm>
                <a:off x="9307540" y="429928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72020F5-7D90-F0F2-4C86-16223713059E}"/>
                  </a:ext>
                </a:extLst>
              </p:cNvPr>
              <p:cNvSpPr/>
              <p:nvPr/>
            </p:nvSpPr>
            <p:spPr>
              <a:xfrm>
                <a:off x="9688494" y="429928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F780AF3-5CF8-2EB7-BA18-0551C417CD4D}"/>
                  </a:ext>
                </a:extLst>
              </p:cNvPr>
              <p:cNvSpPr/>
              <p:nvPr/>
            </p:nvSpPr>
            <p:spPr>
              <a:xfrm>
                <a:off x="9307540" y="456858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81DC245-3C99-BAD7-19F1-FF6EA4597305}"/>
                  </a:ext>
                </a:extLst>
              </p:cNvPr>
              <p:cNvSpPr/>
              <p:nvPr/>
            </p:nvSpPr>
            <p:spPr>
              <a:xfrm>
                <a:off x="9027031" y="456858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CAD0BF9-B2BF-F48F-E79A-867364415E04}"/>
                  </a:ext>
                </a:extLst>
              </p:cNvPr>
              <p:cNvSpPr/>
              <p:nvPr/>
            </p:nvSpPr>
            <p:spPr>
              <a:xfrm>
                <a:off x="9598494" y="4568583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D3FF658F-FC76-B05C-DEB7-E96B90C9BEF8}"/>
                  </a:ext>
                </a:extLst>
              </p:cNvPr>
              <p:cNvSpPr/>
              <p:nvPr/>
            </p:nvSpPr>
            <p:spPr>
              <a:xfrm>
                <a:off x="9307540" y="488290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2D2051F3-D121-97AF-FEC3-0486BF996F0F}"/>
                  </a:ext>
                </a:extLst>
              </p:cNvPr>
              <p:cNvSpPr/>
              <p:nvPr/>
            </p:nvSpPr>
            <p:spPr>
              <a:xfrm>
                <a:off x="8847031" y="488290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6C63CF84-8CA7-FA9C-D4C5-3229AA02F8F3}"/>
                  </a:ext>
                </a:extLst>
              </p:cNvPr>
              <p:cNvSpPr/>
              <p:nvPr/>
            </p:nvSpPr>
            <p:spPr>
              <a:xfrm>
                <a:off x="9787201" y="4882908"/>
                <a:ext cx="180000" cy="1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DB0FDA15-065C-3DCC-4B35-1D24826E96A4}"/>
                  </a:ext>
                </a:extLst>
              </p:cNvPr>
              <p:cNvCxnSpPr>
                <a:stCxn id="55" idx="6"/>
              </p:cNvCxnSpPr>
              <p:nvPr/>
            </p:nvCxnSpPr>
            <p:spPr>
              <a:xfrm>
                <a:off x="9117031" y="3855187"/>
                <a:ext cx="19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E4FD91C-2714-B004-81A3-FE5CC291C89A}"/>
                  </a:ext>
                </a:extLst>
              </p:cNvPr>
              <p:cNvCxnSpPr>
                <a:cxnSpLocks/>
                <a:stCxn id="56" idx="6"/>
                <a:endCxn id="57" idx="2"/>
              </p:cNvCxnSpPr>
              <p:nvPr/>
            </p:nvCxnSpPr>
            <p:spPr>
              <a:xfrm>
                <a:off x="9487540" y="3855187"/>
                <a:ext cx="200954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48221EA-9852-1F4A-BB7C-7941A592CFBA}"/>
                  </a:ext>
                </a:extLst>
              </p:cNvPr>
              <p:cNvCxnSpPr>
                <a:cxnSpLocks/>
                <a:stCxn id="56" idx="4"/>
                <a:endCxn id="59" idx="0"/>
              </p:cNvCxnSpPr>
              <p:nvPr/>
            </p:nvCxnSpPr>
            <p:spPr>
              <a:xfrm>
                <a:off x="9397540" y="3945187"/>
                <a:ext cx="0" cy="8480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963788DE-B884-3251-03D7-BE6C411F4092}"/>
                  </a:ext>
                </a:extLst>
              </p:cNvPr>
              <p:cNvCxnSpPr>
                <a:cxnSpLocks/>
                <a:stCxn id="59" idx="4"/>
                <a:endCxn id="62" idx="0"/>
              </p:cNvCxnSpPr>
              <p:nvPr/>
            </p:nvCxnSpPr>
            <p:spPr>
              <a:xfrm>
                <a:off x="9397540" y="4209993"/>
                <a:ext cx="0" cy="8929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7843AEA-1D2F-4FEA-0E93-5EA3CA8E7B16}"/>
                  </a:ext>
                </a:extLst>
              </p:cNvPr>
              <p:cNvCxnSpPr>
                <a:cxnSpLocks/>
                <a:stCxn id="57" idx="4"/>
                <a:endCxn id="60" idx="0"/>
              </p:cNvCxnSpPr>
              <p:nvPr/>
            </p:nvCxnSpPr>
            <p:spPr>
              <a:xfrm>
                <a:off x="9778494" y="3945187"/>
                <a:ext cx="0" cy="8480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A0BF1D6F-3E98-A43D-63BA-AA32796099EE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9778494" y="4209993"/>
                <a:ext cx="0" cy="8929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609332DD-08F0-957B-CE99-2A527E26658C}"/>
                  </a:ext>
                </a:extLst>
              </p:cNvPr>
              <p:cNvCxnSpPr>
                <a:cxnSpLocks/>
                <a:stCxn id="55" idx="4"/>
                <a:endCxn id="58" idx="0"/>
              </p:cNvCxnSpPr>
              <p:nvPr/>
            </p:nvCxnSpPr>
            <p:spPr>
              <a:xfrm>
                <a:off x="9027031" y="3945187"/>
                <a:ext cx="0" cy="8480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C8437527-F09E-B94A-F02D-8735745FCC04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9117031" y="4119993"/>
                <a:ext cx="19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AD43738-ADEC-CD14-62F3-1FCFAB3809BC}"/>
                  </a:ext>
                </a:extLst>
              </p:cNvPr>
              <p:cNvCxnSpPr>
                <a:cxnSpLocks/>
                <a:stCxn id="59" idx="6"/>
                <a:endCxn id="60" idx="2"/>
              </p:cNvCxnSpPr>
              <p:nvPr/>
            </p:nvCxnSpPr>
            <p:spPr>
              <a:xfrm>
                <a:off x="9487540" y="4119993"/>
                <a:ext cx="200954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271B66C1-0CD1-2DDA-AFA7-1853052A1256}"/>
                  </a:ext>
                </a:extLst>
              </p:cNvPr>
              <p:cNvCxnSpPr>
                <a:cxnSpLocks/>
                <a:stCxn id="58" idx="4"/>
                <a:endCxn id="61" idx="0"/>
              </p:cNvCxnSpPr>
              <p:nvPr/>
            </p:nvCxnSpPr>
            <p:spPr>
              <a:xfrm>
                <a:off x="9027031" y="4209993"/>
                <a:ext cx="0" cy="8929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15F527D-E0F3-C00C-E4E5-482BAECF15A8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9117031" y="4389288"/>
                <a:ext cx="19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27C9CE5B-F1DD-F776-EE78-43D7A1845F17}"/>
                  </a:ext>
                </a:extLst>
              </p:cNvPr>
              <p:cNvCxnSpPr>
                <a:cxnSpLocks/>
                <a:stCxn id="62" idx="6"/>
                <a:endCxn id="63" idx="2"/>
              </p:cNvCxnSpPr>
              <p:nvPr/>
            </p:nvCxnSpPr>
            <p:spPr>
              <a:xfrm>
                <a:off x="9487540" y="4389288"/>
                <a:ext cx="200954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1528BA83-D5D4-A784-E6F7-72B86D6C744A}"/>
                  </a:ext>
                </a:extLst>
              </p:cNvPr>
              <p:cNvCxnSpPr>
                <a:cxnSpLocks/>
                <a:stCxn id="62" idx="4"/>
                <a:endCxn id="64" idx="0"/>
              </p:cNvCxnSpPr>
              <p:nvPr/>
            </p:nvCxnSpPr>
            <p:spPr>
              <a:xfrm>
                <a:off x="9397540" y="4479288"/>
                <a:ext cx="0" cy="8929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28C0B6C-13EF-9C2A-5F62-3BEAA4FB04CB}"/>
                  </a:ext>
                </a:extLst>
              </p:cNvPr>
              <p:cNvCxnSpPr>
                <a:cxnSpLocks/>
                <a:stCxn id="64" idx="2"/>
                <a:endCxn id="65" idx="6"/>
              </p:cNvCxnSpPr>
              <p:nvPr/>
            </p:nvCxnSpPr>
            <p:spPr>
              <a:xfrm flipH="1">
                <a:off x="9207031" y="4658583"/>
                <a:ext cx="10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2F5ED9AD-17C2-995F-D1AE-4D2FD928BE89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>
                <a:off x="9487540" y="4658583"/>
                <a:ext cx="110954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0153D454-A11F-3A62-54AE-9E972D156BDC}"/>
                  </a:ext>
                </a:extLst>
              </p:cNvPr>
              <p:cNvCxnSpPr>
                <a:cxnSpLocks/>
                <a:stCxn id="67" idx="0"/>
                <a:endCxn id="64" idx="4"/>
              </p:cNvCxnSpPr>
              <p:nvPr/>
            </p:nvCxnSpPr>
            <p:spPr>
              <a:xfrm flipV="1">
                <a:off x="9397540" y="4748583"/>
                <a:ext cx="0" cy="134325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C725D5A0-8270-F610-5421-5430B2CECA94}"/>
                  </a:ext>
                </a:extLst>
              </p:cNvPr>
              <p:cNvCxnSpPr>
                <a:cxnSpLocks/>
                <a:stCxn id="68" idx="6"/>
                <a:endCxn id="67" idx="2"/>
              </p:cNvCxnSpPr>
              <p:nvPr/>
            </p:nvCxnSpPr>
            <p:spPr>
              <a:xfrm>
                <a:off x="9027031" y="4972908"/>
                <a:ext cx="280509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AFA206B2-8CB8-860E-97B3-2FDEACE5F4CB}"/>
                  </a:ext>
                </a:extLst>
              </p:cNvPr>
              <p:cNvCxnSpPr>
                <a:cxnSpLocks/>
                <a:stCxn id="67" idx="6"/>
                <a:endCxn id="69" idx="2"/>
              </p:cNvCxnSpPr>
              <p:nvPr/>
            </p:nvCxnSpPr>
            <p:spPr>
              <a:xfrm>
                <a:off x="9487540" y="4972908"/>
                <a:ext cx="299661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图片 6" descr="卡通人物&#10;&#10;中度可信度描述已自动生成">
              <a:extLst>
                <a:ext uri="{FF2B5EF4-FFF2-40B4-BE49-F238E27FC236}">
                  <a16:creationId xmlns:a16="http://schemas.microsoft.com/office/drawing/2014/main" id="{93211814-80D4-0E9D-D0A5-006DA592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336" y="2208717"/>
              <a:ext cx="1254909" cy="12549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3BBF142-025A-767F-2348-5B9CF56747F9}"/>
                </a:ext>
              </a:extLst>
            </p:cNvPr>
            <p:cNvGrpSpPr/>
            <p:nvPr/>
          </p:nvGrpSpPr>
          <p:grpSpPr>
            <a:xfrm>
              <a:off x="3668650" y="1092737"/>
              <a:ext cx="1254909" cy="1254909"/>
              <a:chOff x="2715986" y="1485900"/>
              <a:chExt cx="2381094" cy="2370522"/>
            </a:xfrm>
          </p:grpSpPr>
          <p:pic>
            <p:nvPicPr>
              <p:cNvPr id="39" name="图片 38" descr="徽标&#10;&#10;中度可信度描述已自动生成">
                <a:extLst>
                  <a:ext uri="{FF2B5EF4-FFF2-40B4-BE49-F238E27FC236}">
                    <a16:creationId xmlns:a16="http://schemas.microsoft.com/office/drawing/2014/main" id="{1B32853D-F8B9-DFAD-4341-5D8BF4166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986" y="14859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0" name="图片 39" descr="徽标&#10;&#10;描述已自动生成">
                <a:extLst>
                  <a:ext uri="{FF2B5EF4-FFF2-40B4-BE49-F238E27FC236}">
                    <a16:creationId xmlns:a16="http://schemas.microsoft.com/office/drawing/2014/main" id="{BE995E74-84DC-4AA1-66A9-3E5AEFFB5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1884" y="14859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1" name="图片 40" descr="图标&#10;&#10;低可信度描述已自动生成">
                <a:extLst>
                  <a:ext uri="{FF2B5EF4-FFF2-40B4-BE49-F238E27FC236}">
                    <a16:creationId xmlns:a16="http://schemas.microsoft.com/office/drawing/2014/main" id="{C2100DEA-05ED-9427-73EF-3A5524E31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782" y="14859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2" name="图片 41" descr="图片包含 徽标&#10;&#10;描述已自动生成">
                <a:extLst>
                  <a:ext uri="{FF2B5EF4-FFF2-40B4-BE49-F238E27FC236}">
                    <a16:creationId xmlns:a16="http://schemas.microsoft.com/office/drawing/2014/main" id="{3952D7A8-1BF1-A38B-936B-56C4C8B97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3680" y="14859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3" name="图片 42" descr="图片包含 游戏机, 桌子&#10;&#10;描述已自动生成">
                <a:extLst>
                  <a:ext uri="{FF2B5EF4-FFF2-40B4-BE49-F238E27FC236}">
                    <a16:creationId xmlns:a16="http://schemas.microsoft.com/office/drawing/2014/main" id="{127A3C7D-964B-3DB7-611B-468F618CB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986" y="2098274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4" name="图片 43" descr="图标&#10;&#10;描述已自动生成">
                <a:extLst>
                  <a:ext uri="{FF2B5EF4-FFF2-40B4-BE49-F238E27FC236}">
                    <a16:creationId xmlns:a16="http://schemas.microsoft.com/office/drawing/2014/main" id="{84EDD69E-E36B-98D6-C07F-7F14E83F9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1884" y="2096887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2BA6B349-7115-DB8A-D6B9-ABFE75DA4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782" y="2096887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6" name="图片 45" descr="形状&#10;&#10;低可信度描述已自动生成">
                <a:extLst>
                  <a:ext uri="{FF2B5EF4-FFF2-40B4-BE49-F238E27FC236}">
                    <a16:creationId xmlns:a16="http://schemas.microsoft.com/office/drawing/2014/main" id="{693A022E-3488-93BF-46CC-FF6FE6618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3680" y="2096887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7" name="图片 46" descr="形状&#10;&#10;低可信度描述已自动生成">
                <a:extLst>
                  <a:ext uri="{FF2B5EF4-FFF2-40B4-BE49-F238E27FC236}">
                    <a16:creationId xmlns:a16="http://schemas.microsoft.com/office/drawing/2014/main" id="{8A495CB1-902D-578E-37C6-46A71A321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986" y="2710648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8" name="图片 47" descr="图标&#10;&#10;描述已自动生成">
                <a:extLst>
                  <a:ext uri="{FF2B5EF4-FFF2-40B4-BE49-F238E27FC236}">
                    <a16:creationId xmlns:a16="http://schemas.microsoft.com/office/drawing/2014/main" id="{9408885D-F90D-EE50-EC0A-AC45D3C23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1884" y="2710648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9" name="图片 48" descr="图标&#10;&#10;描述已自动生成">
                <a:extLst>
                  <a:ext uri="{FF2B5EF4-FFF2-40B4-BE49-F238E27FC236}">
                    <a16:creationId xmlns:a16="http://schemas.microsoft.com/office/drawing/2014/main" id="{ED2DD2F7-322D-9F78-373F-63364FEF8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782" y="2710648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50" name="图片 49" descr="徽标, 图标&#10;&#10;中度可信度描述已自动生成">
                <a:extLst>
                  <a:ext uri="{FF2B5EF4-FFF2-40B4-BE49-F238E27FC236}">
                    <a16:creationId xmlns:a16="http://schemas.microsoft.com/office/drawing/2014/main" id="{7883929C-1232-5940-F8DE-163F48992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3680" y="2710648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51" name="图片 50" descr="图片包含 图标&#10;&#10;描述已自动生成">
                <a:extLst>
                  <a:ext uri="{FF2B5EF4-FFF2-40B4-BE49-F238E27FC236}">
                    <a16:creationId xmlns:a16="http://schemas.microsoft.com/office/drawing/2014/main" id="{A75F3F4C-7DBC-F0DC-678C-904C4E95C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5986" y="3323022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52" name="图片 51" descr="手机屏幕截图&#10;&#10;中度可信度描述已自动生成">
                <a:extLst>
                  <a:ext uri="{FF2B5EF4-FFF2-40B4-BE49-F238E27FC236}">
                    <a16:creationId xmlns:a16="http://schemas.microsoft.com/office/drawing/2014/main" id="{3421EBA2-03AA-6EDA-528A-DBAA92A02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1884" y="3323022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53" name="图片 52" descr="手机屏幕截图&#10;&#10;中度可信度描述已自动生成">
                <a:extLst>
                  <a:ext uri="{FF2B5EF4-FFF2-40B4-BE49-F238E27FC236}">
                    <a16:creationId xmlns:a16="http://schemas.microsoft.com/office/drawing/2014/main" id="{0A324803-20AF-62B6-076B-BB17DA3D8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782" y="3323022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54" name="图片 53" descr="图片包含 图标&#10;&#10;描述已自动生成">
                <a:extLst>
                  <a:ext uri="{FF2B5EF4-FFF2-40B4-BE49-F238E27FC236}">
                    <a16:creationId xmlns:a16="http://schemas.microsoft.com/office/drawing/2014/main" id="{69ACC182-9E92-59D9-4104-09DAEC544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3680" y="3323022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D01556C-1141-2240-0C44-E1C55C167F1D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2841245" y="2836171"/>
              <a:ext cx="414538" cy="0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1721904-AD1F-B300-9A79-1600D8222F8C}"/>
                </a:ext>
              </a:extLst>
            </p:cNvPr>
            <p:cNvCxnSpPr/>
            <p:nvPr/>
          </p:nvCxnSpPr>
          <p:spPr>
            <a:xfrm flipV="1">
              <a:off x="3207232" y="1720192"/>
              <a:ext cx="0" cy="952368"/>
            </a:xfrm>
            <a:prstGeom prst="line">
              <a:avLst/>
            </a:prstGeom>
            <a:ln w="50800">
              <a:solidFill>
                <a:schemeClr val="tx2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014E4FD-4D98-AD39-5D44-FA2BBD80DEC1}"/>
                </a:ext>
              </a:extLst>
            </p:cNvPr>
            <p:cNvCxnSpPr/>
            <p:nvPr/>
          </p:nvCxnSpPr>
          <p:spPr>
            <a:xfrm>
              <a:off x="3207235" y="1720192"/>
              <a:ext cx="375619" cy="0"/>
            </a:xfrm>
            <a:prstGeom prst="straightConnector1">
              <a:avLst/>
            </a:prstGeom>
            <a:ln w="50800">
              <a:solidFill>
                <a:schemeClr val="tx2"/>
              </a:solidFill>
              <a:round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5D1C0D0-767A-9BAB-D845-577674759EBA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5020712" y="1720192"/>
              <a:ext cx="296435" cy="2084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A836CA3-A5FD-1DA5-56B1-07A720FD7DAD}"/>
                </a:ext>
              </a:extLst>
            </p:cNvPr>
            <p:cNvSpPr/>
            <p:nvPr/>
          </p:nvSpPr>
          <p:spPr>
            <a:xfrm>
              <a:off x="5317147" y="1402583"/>
              <a:ext cx="788538" cy="635218"/>
            </a:xfrm>
            <a:prstGeom prst="roundRect">
              <a:avLst/>
            </a:prstGeom>
            <a:solidFill>
              <a:srgbClr val="9C86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Consolas" panose="020B0609020204030204" pitchFamily="49" charset="0"/>
                </a:rPr>
                <a:t>Vision</a:t>
              </a:r>
            </a:p>
            <a:p>
              <a:pPr algn="ctr"/>
              <a:r>
                <a:rPr lang="en-US" altLang="zh-CN" sz="1200" b="1" dirty="0">
                  <a:latin typeface="Consolas" panose="020B0609020204030204" pitchFamily="49" charset="0"/>
                </a:rPr>
                <a:t>GNN</a:t>
              </a:r>
              <a:endParaRPr lang="zh-CN" alt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D778F4D-C02F-0108-B42F-22279FCC05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232" y="2672559"/>
              <a:ext cx="11343" cy="1300178"/>
            </a:xfrm>
            <a:prstGeom prst="line">
              <a:avLst/>
            </a:prstGeom>
            <a:ln w="50800">
              <a:solidFill>
                <a:schemeClr val="tx2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762F1A5-FD49-0148-AD43-1437DA73DE7C}"/>
                </a:ext>
              </a:extLst>
            </p:cNvPr>
            <p:cNvCxnSpPr/>
            <p:nvPr/>
          </p:nvCxnSpPr>
          <p:spPr>
            <a:xfrm>
              <a:off x="3226176" y="2836173"/>
              <a:ext cx="375619" cy="0"/>
            </a:xfrm>
            <a:prstGeom prst="straightConnector1">
              <a:avLst/>
            </a:prstGeom>
            <a:ln w="50800">
              <a:solidFill>
                <a:schemeClr val="tx2"/>
              </a:solidFill>
              <a:round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图片 15" descr="图片包含 游戏机&#10;&#10;描述已自动生成">
              <a:extLst>
                <a:ext uri="{FF2B5EF4-FFF2-40B4-BE49-F238E27FC236}">
                  <a16:creationId xmlns:a16="http://schemas.microsoft.com/office/drawing/2014/main" id="{DC3EA092-2A0F-6635-B810-D478495D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081" y="2624433"/>
              <a:ext cx="423479" cy="423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图片 16" descr="形状, 箭头&#10;&#10;描述已自动生成">
              <a:extLst>
                <a:ext uri="{FF2B5EF4-FFF2-40B4-BE49-F238E27FC236}">
                  <a16:creationId xmlns:a16="http://schemas.microsoft.com/office/drawing/2014/main" id="{47B7FDF7-1430-8D1D-E4A6-4D05A8BFF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958" y="2624433"/>
              <a:ext cx="423479" cy="423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图片 17" descr="人在系鞋带&#10;&#10;描述已自动生成">
              <a:extLst>
                <a:ext uri="{FF2B5EF4-FFF2-40B4-BE49-F238E27FC236}">
                  <a16:creationId xmlns:a16="http://schemas.microsoft.com/office/drawing/2014/main" id="{B6079CF9-8221-2164-5872-0AA10AB57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019" y="2624433"/>
              <a:ext cx="423479" cy="423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D7C5460-4DA0-0FBB-1481-3CF0D8DA70C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93437" y="2836173"/>
              <a:ext cx="34172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BC2B541-B2D4-2A5C-EE2D-48F1645E9FDF}"/>
                </a:ext>
              </a:extLst>
            </p:cNvPr>
            <p:cNvSpPr/>
            <p:nvPr/>
          </p:nvSpPr>
          <p:spPr>
            <a:xfrm>
              <a:off x="7382387" y="3650102"/>
              <a:ext cx="635218" cy="63521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Consolas" panose="020B0609020204030204" pitchFamily="49" charset="0"/>
                </a:rPr>
                <a:t>GNN</a:t>
              </a:r>
              <a:endParaRPr lang="zh-CN" alt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1A4B6C-1775-2190-0675-725C73FD5054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6105684" y="1720193"/>
              <a:ext cx="500082" cy="0"/>
            </a:xfrm>
            <a:prstGeom prst="line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89328EB-429F-7670-E4C5-F14B94ABB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702" y="1698554"/>
              <a:ext cx="0" cy="1037389"/>
            </a:xfrm>
            <a:prstGeom prst="line">
              <a:avLst/>
            </a:prstGeom>
            <a:ln w="50800">
              <a:solidFill>
                <a:schemeClr val="tx2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06AA417-EF3C-CADA-4310-DA4DE1B59F8F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6994964" y="3967711"/>
              <a:ext cx="387423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500679E-6D86-B4CF-74ED-5A750BB57AE1}"/>
                </a:ext>
              </a:extLst>
            </p:cNvPr>
            <p:cNvSpPr/>
            <p:nvPr/>
          </p:nvSpPr>
          <p:spPr>
            <a:xfrm>
              <a:off x="9190951" y="2518562"/>
              <a:ext cx="635218" cy="63521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Consolas" panose="020B0609020204030204" pitchFamily="49" charset="0"/>
                </a:rPr>
                <a:t>MLP</a:t>
              </a:r>
              <a:endParaRPr lang="zh-CN" alt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5A36DDD-6E15-6DD0-21FB-9DBE1FA92C9F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9826169" y="2836171"/>
              <a:ext cx="353003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CA73DCE-F961-BEF4-0656-F81594194579}"/>
                </a:ext>
              </a:extLst>
            </p:cNvPr>
            <p:cNvSpPr/>
            <p:nvPr/>
          </p:nvSpPr>
          <p:spPr>
            <a:xfrm>
              <a:off x="10179172" y="2518562"/>
              <a:ext cx="414537" cy="635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b="1" dirty="0">
                  <a:latin typeface="Consolas" panose="020B0609020204030204" pitchFamily="49" charset="0"/>
                </a:rPr>
                <a:t>Out</a:t>
              </a:r>
              <a:endParaRPr lang="zh-CN" alt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9D27784-727F-BA75-2ED4-39409F7193C1}"/>
                </a:ext>
              </a:extLst>
            </p:cNvPr>
            <p:cNvSpPr/>
            <p:nvPr/>
          </p:nvSpPr>
          <p:spPr>
            <a:xfrm>
              <a:off x="6605767" y="1402583"/>
              <a:ext cx="635811" cy="635218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b="1" dirty="0">
                  <a:latin typeface="Consolas" panose="020B0609020204030204" pitchFamily="49" charset="0"/>
                </a:rPr>
                <a:t>Readout</a:t>
              </a:r>
              <a:endParaRPr lang="zh-CN" alt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8A46438-D5C6-5B60-0F4C-EFF212C9E894}"/>
                </a:ext>
              </a:extLst>
            </p:cNvPr>
            <p:cNvSpPr/>
            <p:nvPr/>
          </p:nvSpPr>
          <p:spPr>
            <a:xfrm>
              <a:off x="8373093" y="3639462"/>
              <a:ext cx="635218" cy="635218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b="1" dirty="0">
                  <a:latin typeface="Consolas" panose="020B0609020204030204" pitchFamily="49" charset="0"/>
                </a:rPr>
                <a:t>Readout</a:t>
              </a:r>
              <a:endParaRPr lang="zh-CN" alt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046C434-C723-BC7A-8C80-8337FC3786E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241578" y="1720192"/>
              <a:ext cx="1449127" cy="1"/>
            </a:xfrm>
            <a:prstGeom prst="straightConnector1">
              <a:avLst/>
            </a:prstGeom>
            <a:ln w="50800">
              <a:solidFill>
                <a:schemeClr val="tx2"/>
              </a:solidFill>
              <a:round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4B09F88-6A54-18ED-F021-38DD95A81E89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6533412" y="2836172"/>
              <a:ext cx="6087" cy="676074"/>
            </a:xfrm>
            <a:prstGeom prst="straightConnector1">
              <a:avLst/>
            </a:prstGeom>
            <a:ln w="50800">
              <a:solidFill>
                <a:schemeClr val="tx2"/>
              </a:solidFill>
              <a:round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95C79B83-438A-350A-EF27-7BEA1553299F}"/>
                </a:ext>
              </a:extLst>
            </p:cNvPr>
            <p:cNvSpPr/>
            <p:nvPr/>
          </p:nvSpPr>
          <p:spPr>
            <a:xfrm>
              <a:off x="5335166" y="2518564"/>
              <a:ext cx="862552" cy="6352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Consolas" panose="020B0609020204030204" pitchFamily="49" charset="0"/>
                </a:rPr>
                <a:t>特征提取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D18BEC-E554-2B7C-CF93-7571469867C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8690702" y="2672559"/>
              <a:ext cx="0" cy="966903"/>
            </a:xfrm>
            <a:prstGeom prst="line">
              <a:avLst/>
            </a:prstGeom>
            <a:ln w="50800">
              <a:solidFill>
                <a:schemeClr val="tx2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6649CD4-E85F-DB6C-34CB-3FB7FA1EE589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6197718" y="2836172"/>
              <a:ext cx="365277" cy="1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AFEAC2A-4B96-9749-7091-2D8E0C93A335}"/>
                </a:ext>
              </a:extLst>
            </p:cNvPr>
            <p:cNvCxnSpPr>
              <a:cxnSpLocks/>
            </p:cNvCxnSpPr>
            <p:nvPr/>
          </p:nvCxnSpPr>
          <p:spPr>
            <a:xfrm>
              <a:off x="8687754" y="2836171"/>
              <a:ext cx="50319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26304E3-6633-7DA9-D5C8-73D9946404AE}"/>
                </a:ext>
              </a:extLst>
            </p:cNvPr>
            <p:cNvCxnSpPr>
              <a:cxnSpLocks/>
            </p:cNvCxnSpPr>
            <p:nvPr/>
          </p:nvCxnSpPr>
          <p:spPr>
            <a:xfrm>
              <a:off x="6418985" y="2836171"/>
              <a:ext cx="2254764" cy="0"/>
            </a:xfrm>
            <a:prstGeom prst="straightConnector1">
              <a:avLst/>
            </a:prstGeom>
            <a:ln w="50800">
              <a:solidFill>
                <a:schemeClr val="tx2"/>
              </a:solidFill>
              <a:round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389A5AA-587A-5306-BCAE-B51B2CC1BA26}"/>
                </a:ext>
              </a:extLst>
            </p:cNvPr>
            <p:cNvCxnSpPr>
              <a:cxnSpLocks/>
              <a:stCxn id="20" idx="3"/>
              <a:endCxn id="29" idx="1"/>
            </p:cNvCxnSpPr>
            <p:nvPr/>
          </p:nvCxnSpPr>
          <p:spPr>
            <a:xfrm flipV="1">
              <a:off x="8017605" y="3957071"/>
              <a:ext cx="355488" cy="1064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60B0391-9B73-41ED-8FFC-B61D2185DE1D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233289" y="3957312"/>
              <a:ext cx="89216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round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C8A6742C-DD29-D3D4-967C-8047BF21D304}"/>
                </a:ext>
              </a:extLst>
            </p:cNvPr>
            <p:cNvSpPr/>
            <p:nvPr/>
          </p:nvSpPr>
          <p:spPr>
            <a:xfrm>
              <a:off x="4125457" y="3639703"/>
              <a:ext cx="862552" cy="6352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Consolas" panose="020B0609020204030204" pitchFamily="49" charset="0"/>
                </a:rPr>
                <a:t>拓扑图</a:t>
              </a:r>
              <a:endParaRPr lang="en-US" altLang="zh-CN" sz="1200" b="1" dirty="0"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1200" b="1" dirty="0">
                  <a:latin typeface="Consolas" panose="020B0609020204030204" pitchFamily="49" charset="0"/>
                </a:rPr>
                <a:t>构建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0238E20-6058-2865-B603-8F5A2EBC2EEC}"/>
                </a:ext>
              </a:extLst>
            </p:cNvPr>
            <p:cNvCxnSpPr>
              <a:cxnSpLocks/>
              <a:stCxn id="93" idx="3"/>
              <a:endCxn id="5" idx="1"/>
            </p:cNvCxnSpPr>
            <p:nvPr/>
          </p:nvCxnSpPr>
          <p:spPr>
            <a:xfrm>
              <a:off x="4988009" y="3957312"/>
              <a:ext cx="1096025" cy="10399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1" name="图形 140" descr="徽章关注 纯色填充">
              <a:extLst>
                <a:ext uri="{FF2B5EF4-FFF2-40B4-BE49-F238E27FC236}">
                  <a16:creationId xmlns:a16="http://schemas.microsoft.com/office/drawing/2014/main" id="{1375213A-5DCE-9406-A882-0BAEFB2BF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17754" y="2566171"/>
              <a:ext cx="540000" cy="5400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16D84A6-F6E8-61BC-3086-CC9E57801D1A}"/>
              </a:ext>
            </a:extLst>
          </p:cNvPr>
          <p:cNvSpPr txBox="1"/>
          <p:nvPr/>
        </p:nvSpPr>
        <p:spPr>
          <a:xfrm>
            <a:off x="364742" y="5434213"/>
            <a:ext cx="11448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effectLst/>
                <a:latin typeface="Söhne"/>
              </a:rPr>
              <a:t>模型流程介绍：</a:t>
            </a:r>
            <a:r>
              <a:rPr lang="zh-CN" altLang="en-US" dirty="0"/>
              <a:t>本模型首先将书法图像通过</a:t>
            </a:r>
            <a:r>
              <a:rPr lang="en-US" altLang="zh-CN" dirty="0"/>
              <a:t>Vision GNN</a:t>
            </a:r>
            <a:r>
              <a:rPr lang="zh-CN" altLang="en-US" dirty="0"/>
              <a:t>进行结构化特征提取，与此同时结合手工特征进行信息丰富。随后，将这些特征融合并通过</a:t>
            </a:r>
            <a:r>
              <a:rPr lang="en-US" altLang="zh-CN" dirty="0"/>
              <a:t>GNN</a:t>
            </a:r>
            <a:r>
              <a:rPr lang="zh-CN" altLang="en-US" dirty="0"/>
              <a:t>进一步提炼。最终，所有特征向量集合送入多层感知机（</a:t>
            </a:r>
            <a:r>
              <a:rPr lang="en-US" altLang="zh-CN" dirty="0"/>
              <a:t>MLP</a:t>
            </a:r>
            <a:r>
              <a:rPr lang="zh-CN" altLang="en-US" dirty="0"/>
              <a:t>），以解码并输出最终评分结果。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2969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B493"/>
      </a:accent1>
      <a:accent2>
        <a:srgbClr val="F1A350"/>
      </a:accent2>
      <a:accent3>
        <a:srgbClr val="E6BB3B"/>
      </a:accent3>
      <a:accent4>
        <a:srgbClr val="CF93A7"/>
      </a:accent4>
      <a:accent5>
        <a:srgbClr val="9C86BE"/>
      </a:accent5>
      <a:accent6>
        <a:srgbClr val="819FC1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A5B493"/>
    </a:accent1>
    <a:accent2>
      <a:srgbClr val="F1A350"/>
    </a:accent2>
    <a:accent3>
      <a:srgbClr val="E6BB3B"/>
    </a:accent3>
    <a:accent4>
      <a:srgbClr val="CF93A7"/>
    </a:accent4>
    <a:accent5>
      <a:srgbClr val="9C86BE"/>
    </a:accent5>
    <a:accent6>
      <a:srgbClr val="819FC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1729</Words>
  <Application>Microsoft Office PowerPoint</Application>
  <PresentationFormat>宽屏</PresentationFormat>
  <Paragraphs>138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-apple-system</vt:lpstr>
      <vt:lpstr>Lucida Grande</vt:lpstr>
      <vt:lpstr>Microsoft YaHei UI</vt:lpstr>
      <vt:lpstr>Söhne Mono</vt:lpstr>
      <vt:lpstr>等线</vt:lpstr>
      <vt:lpstr>宋体</vt:lpstr>
      <vt:lpstr>微软雅黑</vt:lpstr>
      <vt:lpstr>Arial</vt:lpstr>
      <vt:lpstr>Calibri</vt:lpstr>
      <vt:lpstr>Consolas</vt:lpstr>
      <vt:lpstr>Montserrat SemiBold</vt:lpstr>
      <vt:lpstr>Open Sans</vt:lpstr>
      <vt:lpstr>Söhne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泽阳 白</dc:creator>
  <cp:lastModifiedBy>兴宇 钱</cp:lastModifiedBy>
  <cp:revision>12</cp:revision>
  <dcterms:created xsi:type="dcterms:W3CDTF">2023-12-20T12:42:00Z</dcterms:created>
  <dcterms:modified xsi:type="dcterms:W3CDTF">2023-12-30T04:19:33Z</dcterms:modified>
</cp:coreProperties>
</file>